
<file path=[Content_Types].xml><?xml version="1.0" encoding="utf-8"?>
<Types xmlns="http://schemas.openxmlformats.org/package/2006/content-types">
  <Default Extension="xml" ContentType="application/xml"/>
  <Default Extension="JPG" ContentType="image/jpeg"/>
  <Default Extension="mp3" ContentType="audio/unknown"/>
  <Default Extension="jpeg" ContentType="image/jpeg"/>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08" r:id="rId6"/>
    <p:sldMasterId id="2147483720" r:id="rId7"/>
    <p:sldMasterId id="2147483732" r:id="rId8"/>
    <p:sldMasterId id="2147483744" r:id="rId9"/>
  </p:sldMasterIdLst>
  <p:sldIdLst>
    <p:sldId id="256" r:id="rId10"/>
    <p:sldId id="295" r:id="rId11"/>
    <p:sldId id="296" r:id="rId12"/>
    <p:sldId id="294" r:id="rId13"/>
    <p:sldId id="275" r:id="rId14"/>
    <p:sldId id="300" r:id="rId15"/>
    <p:sldId id="311" r:id="rId16"/>
    <p:sldId id="306" r:id="rId17"/>
    <p:sldId id="277" r:id="rId18"/>
    <p:sldId id="281" r:id="rId19"/>
    <p:sldId id="274" r:id="rId20"/>
    <p:sldId id="307" r:id="rId21"/>
    <p:sldId id="304" r:id="rId22"/>
    <p:sldId id="310" r:id="rId23"/>
    <p:sldId id="278" r:id="rId24"/>
    <p:sldId id="282" r:id="rId25"/>
    <p:sldId id="299" r:id="rId26"/>
    <p:sldId id="276" r:id="rId27"/>
    <p:sldId id="312" r:id="rId28"/>
    <p:sldId id="297" r:id="rId29"/>
    <p:sldId id="280" r:id="rId30"/>
    <p:sldId id="283" r:id="rId31"/>
    <p:sldId id="302" r:id="rId32"/>
    <p:sldId id="273" r:id="rId33"/>
    <p:sldId id="305" r:id="rId34"/>
    <p:sldId id="301" r:id="rId35"/>
    <p:sldId id="279" r:id="rId36"/>
    <p:sldId id="284" r:id="rId37"/>
    <p:sldId id="309" r:id="rId38"/>
    <p:sldId id="298" r:id="rId39"/>
    <p:sldId id="303" r:id="rId40"/>
    <p:sldId id="308" r:id="rId41"/>
    <p:sldId id="286" r:id="rId42"/>
    <p:sldId id="285" r:id="rId43"/>
    <p:sldId id="288" r:id="rId44"/>
    <p:sldId id="290" r:id="rId45"/>
    <p:sldId id="289" r:id="rId46"/>
    <p:sldId id="293" r:id="rId47"/>
    <p:sldId id="291" r:id="rId48"/>
    <p:sldId id="292"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0" d="100"/>
          <a:sy n="60" d="100"/>
        </p:scale>
        <p:origin x="-664" y="-80"/>
      </p:cViewPr>
      <p:guideLst>
        <p:guide orient="horz" pos="2160"/>
        <p:guide pos="2880"/>
      </p:guideLst>
    </p:cSldViewPr>
  </p:slideViewPr>
  <p:notesTextViewPr>
    <p:cViewPr>
      <p:scale>
        <a:sx n="1" d="1"/>
        <a:sy n="1" d="1"/>
      </p:scale>
      <p:origin x="0" y="0"/>
    </p:cViewPr>
  </p:notesTextViewPr>
  <p:sorterViewPr>
    <p:cViewPr>
      <p:scale>
        <a:sx n="50" d="100"/>
        <a:sy n="5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4" Type="http://schemas.openxmlformats.org/officeDocument/2006/relationships/slide" Target="slides/slide5.xml"/><Relationship Id="rId15" Type="http://schemas.openxmlformats.org/officeDocument/2006/relationships/slide" Target="slides/slide6.xml"/><Relationship Id="rId16" Type="http://schemas.openxmlformats.org/officeDocument/2006/relationships/slide" Target="slides/slide7.xml"/><Relationship Id="rId17" Type="http://schemas.openxmlformats.org/officeDocument/2006/relationships/slide" Target="slides/slide8.xml"/><Relationship Id="rId18" Type="http://schemas.openxmlformats.org/officeDocument/2006/relationships/slide" Target="slides/slide9.xml"/><Relationship Id="rId19" Type="http://schemas.openxmlformats.org/officeDocument/2006/relationships/slide" Target="slides/slide10.xml"/><Relationship Id="rId50" Type="http://schemas.openxmlformats.org/officeDocument/2006/relationships/printerSettings" Target="printerSettings/printerSettings1.bin"/><Relationship Id="rId51" Type="http://schemas.openxmlformats.org/officeDocument/2006/relationships/presProps" Target="presProps.xml"/><Relationship Id="rId52" Type="http://schemas.openxmlformats.org/officeDocument/2006/relationships/viewProps" Target="viewProps.xml"/><Relationship Id="rId53" Type="http://schemas.openxmlformats.org/officeDocument/2006/relationships/theme" Target="theme/theme1.xml"/><Relationship Id="rId54" Type="http://schemas.openxmlformats.org/officeDocument/2006/relationships/tableStyles" Target="tableStyles.xml"/><Relationship Id="rId40" Type="http://schemas.openxmlformats.org/officeDocument/2006/relationships/slide" Target="slides/slide31.xml"/><Relationship Id="rId41" Type="http://schemas.openxmlformats.org/officeDocument/2006/relationships/slide" Target="slides/slide32.xml"/><Relationship Id="rId42" Type="http://schemas.openxmlformats.org/officeDocument/2006/relationships/slide" Target="slides/slide33.xml"/><Relationship Id="rId43" Type="http://schemas.openxmlformats.org/officeDocument/2006/relationships/slide" Target="slides/slide34.xml"/><Relationship Id="rId44" Type="http://schemas.openxmlformats.org/officeDocument/2006/relationships/slide" Target="slides/slide35.xml"/><Relationship Id="rId45" Type="http://schemas.openxmlformats.org/officeDocument/2006/relationships/slide" Target="slides/slide36.xml"/><Relationship Id="rId46" Type="http://schemas.openxmlformats.org/officeDocument/2006/relationships/slide" Target="slides/slide37.xml"/><Relationship Id="rId47" Type="http://schemas.openxmlformats.org/officeDocument/2006/relationships/slide" Target="slides/slide38.xml"/><Relationship Id="rId48" Type="http://schemas.openxmlformats.org/officeDocument/2006/relationships/slide" Target="slides/slide39.xml"/><Relationship Id="rId49" Type="http://schemas.openxmlformats.org/officeDocument/2006/relationships/slide" Target="slides/slide40.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30" Type="http://schemas.openxmlformats.org/officeDocument/2006/relationships/slide" Target="slides/slide21.xml"/><Relationship Id="rId31" Type="http://schemas.openxmlformats.org/officeDocument/2006/relationships/slide" Target="slides/slide22.xml"/><Relationship Id="rId32" Type="http://schemas.openxmlformats.org/officeDocument/2006/relationships/slide" Target="slides/slide23.xml"/><Relationship Id="rId33" Type="http://schemas.openxmlformats.org/officeDocument/2006/relationships/slide" Target="slides/slide24.xml"/><Relationship Id="rId34" Type="http://schemas.openxmlformats.org/officeDocument/2006/relationships/slide" Target="slides/slide25.xml"/><Relationship Id="rId35" Type="http://schemas.openxmlformats.org/officeDocument/2006/relationships/slide" Target="slides/slide26.xml"/><Relationship Id="rId36" Type="http://schemas.openxmlformats.org/officeDocument/2006/relationships/slide" Target="slides/slide27.xml"/><Relationship Id="rId37" Type="http://schemas.openxmlformats.org/officeDocument/2006/relationships/slide" Target="slides/slide28.xml"/><Relationship Id="rId38" Type="http://schemas.openxmlformats.org/officeDocument/2006/relationships/slide" Target="slides/slide29.xml"/><Relationship Id="rId39" Type="http://schemas.openxmlformats.org/officeDocument/2006/relationships/slide" Target="slides/slide30.xml"/><Relationship Id="rId20" Type="http://schemas.openxmlformats.org/officeDocument/2006/relationships/slide" Target="slides/slide11.xml"/><Relationship Id="rId21" Type="http://schemas.openxmlformats.org/officeDocument/2006/relationships/slide" Target="slides/slide12.xml"/><Relationship Id="rId22" Type="http://schemas.openxmlformats.org/officeDocument/2006/relationships/slide" Target="slides/slide13.xml"/><Relationship Id="rId23" Type="http://schemas.openxmlformats.org/officeDocument/2006/relationships/slide" Target="slides/slide14.xml"/><Relationship Id="rId24" Type="http://schemas.openxmlformats.org/officeDocument/2006/relationships/slide" Target="slides/slide15.xml"/><Relationship Id="rId25" Type="http://schemas.openxmlformats.org/officeDocument/2006/relationships/slide" Target="slides/slide16.xml"/><Relationship Id="rId26" Type="http://schemas.openxmlformats.org/officeDocument/2006/relationships/slide" Target="slides/slide17.xml"/><Relationship Id="rId27" Type="http://schemas.openxmlformats.org/officeDocument/2006/relationships/slide" Target="slides/slide18.xml"/><Relationship Id="rId28" Type="http://schemas.openxmlformats.org/officeDocument/2006/relationships/slide" Target="slides/slide19.xml"/><Relationship Id="rId29" Type="http://schemas.openxmlformats.org/officeDocument/2006/relationships/slide" Target="slides/slide20.xml"/><Relationship Id="rId10" Type="http://schemas.openxmlformats.org/officeDocument/2006/relationships/slide" Target="slides/slide1.xml"/><Relationship Id="rId11" Type="http://schemas.openxmlformats.org/officeDocument/2006/relationships/slide" Target="slides/slide2.xml"/><Relationship Id="rId12"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D22B628-FD73-4781-A474-7AF747309BB6}" type="datetimeFigureOut">
              <a:rPr lang="en-US" smtClean="0"/>
              <a:t>8/28/16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768AA0-A497-4467-881F-A3DBFBC77A7B}" type="slidenum">
              <a:rPr lang="en-US" smtClean="0"/>
              <a:t>‹#›</a:t>
            </a:fld>
            <a:endParaRPr lang="en-US"/>
          </a:p>
        </p:txBody>
      </p:sp>
    </p:spTree>
    <p:extLst>
      <p:ext uri="{BB962C8B-B14F-4D97-AF65-F5344CB8AC3E}">
        <p14:creationId xmlns:p14="http://schemas.microsoft.com/office/powerpoint/2010/main" val="29652563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22B628-FD73-4781-A474-7AF747309BB6}" type="datetimeFigureOut">
              <a:rPr lang="en-US" smtClean="0"/>
              <a:t>8/28/16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768AA0-A497-4467-881F-A3DBFBC77A7B}" type="slidenum">
              <a:rPr lang="en-US" smtClean="0"/>
              <a:t>‹#›</a:t>
            </a:fld>
            <a:endParaRPr lang="en-US"/>
          </a:p>
        </p:txBody>
      </p:sp>
    </p:spTree>
    <p:extLst>
      <p:ext uri="{BB962C8B-B14F-4D97-AF65-F5344CB8AC3E}">
        <p14:creationId xmlns:p14="http://schemas.microsoft.com/office/powerpoint/2010/main" val="3697959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22B628-FD73-4781-A474-7AF747309BB6}" type="datetimeFigureOut">
              <a:rPr lang="en-US" smtClean="0"/>
              <a:t>8/28/16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768AA0-A497-4467-881F-A3DBFBC77A7B}" type="slidenum">
              <a:rPr lang="en-US" smtClean="0"/>
              <a:t>‹#›</a:t>
            </a:fld>
            <a:endParaRPr lang="en-US"/>
          </a:p>
        </p:txBody>
      </p:sp>
    </p:spTree>
    <p:extLst>
      <p:ext uri="{BB962C8B-B14F-4D97-AF65-F5344CB8AC3E}">
        <p14:creationId xmlns:p14="http://schemas.microsoft.com/office/powerpoint/2010/main" val="2700694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r>
              <a:rPr lang="en-US" smtClean="0">
                <a:solidFill>
                  <a:prstClr val="black">
                    <a:tint val="75000"/>
                  </a:prstClr>
                </a:solidFill>
              </a:rPr>
              <a:t>08/01/2013</a:t>
            </a:r>
            <a:endParaRPr lang="en-GB">
              <a:solidFill>
                <a:prstClr val="black">
                  <a:tint val="75000"/>
                </a:prstClr>
              </a:solidFill>
            </a:endParaRPr>
          </a:p>
        </p:txBody>
      </p:sp>
      <p:sp>
        <p:nvSpPr>
          <p:cNvPr id="5" name="Footer Placeholder 4"/>
          <p:cNvSpPr>
            <a:spLocks noGrp="1"/>
          </p:cNvSpPr>
          <p:nvPr>
            <p:ph type="ftr" sz="quarter" idx="11"/>
          </p:nvPr>
        </p:nvSpPr>
        <p:spPr/>
        <p:txBody>
          <a:bodyPr/>
          <a:lstStyle/>
          <a:p>
            <a:r>
              <a:rPr lang="en-GB" smtClean="0">
                <a:solidFill>
                  <a:prstClr val="black">
                    <a:tint val="75000"/>
                  </a:prstClr>
                </a:solidFill>
              </a:rPr>
              <a:t>©A. Morrison, 2013</a:t>
            </a:r>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A871E434-D361-4F17-9E3C-348473AA46C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967172573"/>
      </p:ext>
    </p:extLst>
  </p:cSld>
  <p:clrMapOvr>
    <a:masterClrMapping/>
  </p:clrMapOvr>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r>
              <a:rPr lang="en-US" smtClean="0">
                <a:solidFill>
                  <a:prstClr val="black">
                    <a:tint val="75000"/>
                  </a:prstClr>
                </a:solidFill>
              </a:rPr>
              <a:t>08/01/2013</a:t>
            </a:r>
            <a:endParaRPr lang="en-GB">
              <a:solidFill>
                <a:prstClr val="black">
                  <a:tint val="75000"/>
                </a:prstClr>
              </a:solidFill>
            </a:endParaRPr>
          </a:p>
        </p:txBody>
      </p:sp>
      <p:sp>
        <p:nvSpPr>
          <p:cNvPr id="5" name="Footer Placeholder 4"/>
          <p:cNvSpPr>
            <a:spLocks noGrp="1"/>
          </p:cNvSpPr>
          <p:nvPr>
            <p:ph type="ftr" sz="quarter" idx="11"/>
          </p:nvPr>
        </p:nvSpPr>
        <p:spPr/>
        <p:txBody>
          <a:bodyPr/>
          <a:lstStyle/>
          <a:p>
            <a:r>
              <a:rPr lang="en-GB" smtClean="0">
                <a:solidFill>
                  <a:prstClr val="black">
                    <a:tint val="75000"/>
                  </a:prstClr>
                </a:solidFill>
              </a:rPr>
              <a:t>©A. Morrison, 2013</a:t>
            </a:r>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A871E434-D361-4F17-9E3C-348473AA46C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443316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solidFill>
                  <a:prstClr val="black">
                    <a:tint val="75000"/>
                  </a:prstClr>
                </a:solidFill>
              </a:rPr>
              <a:t>08/01/2013</a:t>
            </a:r>
            <a:endParaRPr lang="en-GB">
              <a:solidFill>
                <a:prstClr val="black">
                  <a:tint val="75000"/>
                </a:prstClr>
              </a:solidFill>
            </a:endParaRPr>
          </a:p>
        </p:txBody>
      </p:sp>
      <p:sp>
        <p:nvSpPr>
          <p:cNvPr id="5" name="Footer Placeholder 4"/>
          <p:cNvSpPr>
            <a:spLocks noGrp="1"/>
          </p:cNvSpPr>
          <p:nvPr>
            <p:ph type="ftr" sz="quarter" idx="11"/>
          </p:nvPr>
        </p:nvSpPr>
        <p:spPr/>
        <p:txBody>
          <a:bodyPr/>
          <a:lstStyle/>
          <a:p>
            <a:r>
              <a:rPr lang="en-GB" smtClean="0">
                <a:solidFill>
                  <a:prstClr val="black">
                    <a:tint val="75000"/>
                  </a:prstClr>
                </a:solidFill>
              </a:rPr>
              <a:t>©A. Morrison, 2013</a:t>
            </a:r>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A871E434-D361-4F17-9E3C-348473AA46C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0534464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r>
              <a:rPr lang="en-US" smtClean="0">
                <a:solidFill>
                  <a:prstClr val="black">
                    <a:tint val="75000"/>
                  </a:prstClr>
                </a:solidFill>
              </a:rPr>
              <a:t>08/01/2013</a:t>
            </a:r>
            <a:endParaRPr lang="en-GB">
              <a:solidFill>
                <a:prstClr val="black">
                  <a:tint val="75000"/>
                </a:prstClr>
              </a:solidFill>
            </a:endParaRPr>
          </a:p>
        </p:txBody>
      </p:sp>
      <p:sp>
        <p:nvSpPr>
          <p:cNvPr id="6" name="Footer Placeholder 5"/>
          <p:cNvSpPr>
            <a:spLocks noGrp="1"/>
          </p:cNvSpPr>
          <p:nvPr>
            <p:ph type="ftr" sz="quarter" idx="11"/>
          </p:nvPr>
        </p:nvSpPr>
        <p:spPr/>
        <p:txBody>
          <a:bodyPr/>
          <a:lstStyle/>
          <a:p>
            <a:r>
              <a:rPr lang="en-GB" smtClean="0">
                <a:solidFill>
                  <a:prstClr val="black">
                    <a:tint val="75000"/>
                  </a:prstClr>
                </a:solidFill>
              </a:rPr>
              <a:t>©A. Morrison, 2013</a:t>
            </a:r>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A871E434-D361-4F17-9E3C-348473AA46C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2753554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r>
              <a:rPr lang="en-US" smtClean="0">
                <a:solidFill>
                  <a:prstClr val="black">
                    <a:tint val="75000"/>
                  </a:prstClr>
                </a:solidFill>
              </a:rPr>
              <a:t>08/01/2013</a:t>
            </a:r>
            <a:endParaRPr lang="en-GB">
              <a:solidFill>
                <a:prstClr val="black">
                  <a:tint val="75000"/>
                </a:prstClr>
              </a:solidFill>
            </a:endParaRPr>
          </a:p>
        </p:txBody>
      </p:sp>
      <p:sp>
        <p:nvSpPr>
          <p:cNvPr id="8" name="Footer Placeholder 7"/>
          <p:cNvSpPr>
            <a:spLocks noGrp="1"/>
          </p:cNvSpPr>
          <p:nvPr>
            <p:ph type="ftr" sz="quarter" idx="11"/>
          </p:nvPr>
        </p:nvSpPr>
        <p:spPr/>
        <p:txBody>
          <a:bodyPr/>
          <a:lstStyle/>
          <a:p>
            <a:r>
              <a:rPr lang="en-GB" smtClean="0">
                <a:solidFill>
                  <a:prstClr val="black">
                    <a:tint val="75000"/>
                  </a:prstClr>
                </a:solidFill>
              </a:rPr>
              <a:t>©A. Morrison, 2013</a:t>
            </a:r>
            <a:endParaRPr lang="en-GB">
              <a:solidFill>
                <a:prstClr val="black">
                  <a:tint val="75000"/>
                </a:prstClr>
              </a:solidFill>
            </a:endParaRPr>
          </a:p>
        </p:txBody>
      </p:sp>
      <p:sp>
        <p:nvSpPr>
          <p:cNvPr id="9" name="Slide Number Placeholder 8"/>
          <p:cNvSpPr>
            <a:spLocks noGrp="1"/>
          </p:cNvSpPr>
          <p:nvPr>
            <p:ph type="sldNum" sz="quarter" idx="12"/>
          </p:nvPr>
        </p:nvSpPr>
        <p:spPr/>
        <p:txBody>
          <a:bodyPr/>
          <a:lstStyle/>
          <a:p>
            <a:fld id="{A871E434-D361-4F17-9E3C-348473AA46C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38514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r>
              <a:rPr lang="en-US" smtClean="0">
                <a:solidFill>
                  <a:prstClr val="black">
                    <a:tint val="75000"/>
                  </a:prstClr>
                </a:solidFill>
              </a:rPr>
              <a:t>08/01/2013</a:t>
            </a:r>
            <a:endParaRPr lang="en-GB">
              <a:solidFill>
                <a:prstClr val="black">
                  <a:tint val="75000"/>
                </a:prstClr>
              </a:solidFill>
            </a:endParaRPr>
          </a:p>
        </p:txBody>
      </p:sp>
      <p:sp>
        <p:nvSpPr>
          <p:cNvPr id="4" name="Footer Placeholder 3"/>
          <p:cNvSpPr>
            <a:spLocks noGrp="1"/>
          </p:cNvSpPr>
          <p:nvPr>
            <p:ph type="ftr" sz="quarter" idx="11"/>
          </p:nvPr>
        </p:nvSpPr>
        <p:spPr/>
        <p:txBody>
          <a:bodyPr/>
          <a:lstStyle/>
          <a:p>
            <a:r>
              <a:rPr lang="en-GB" smtClean="0">
                <a:solidFill>
                  <a:prstClr val="black">
                    <a:tint val="75000"/>
                  </a:prstClr>
                </a:solidFill>
              </a:rPr>
              <a:t>©A. Morrison, 2013</a:t>
            </a:r>
            <a:endParaRPr lang="en-GB">
              <a:solidFill>
                <a:prstClr val="black">
                  <a:tint val="75000"/>
                </a:prstClr>
              </a:solidFill>
            </a:endParaRPr>
          </a:p>
        </p:txBody>
      </p:sp>
      <p:sp>
        <p:nvSpPr>
          <p:cNvPr id="5" name="Slide Number Placeholder 4"/>
          <p:cNvSpPr>
            <a:spLocks noGrp="1"/>
          </p:cNvSpPr>
          <p:nvPr>
            <p:ph type="sldNum" sz="quarter" idx="12"/>
          </p:nvPr>
        </p:nvSpPr>
        <p:spPr/>
        <p:txBody>
          <a:bodyPr/>
          <a:lstStyle/>
          <a:p>
            <a:fld id="{A871E434-D361-4F17-9E3C-348473AA46C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5077888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solidFill>
                  <a:prstClr val="black">
                    <a:tint val="75000"/>
                  </a:prstClr>
                </a:solidFill>
              </a:rPr>
              <a:t>08/01/2013</a:t>
            </a:r>
            <a:endParaRPr lang="en-GB">
              <a:solidFill>
                <a:prstClr val="black">
                  <a:tint val="75000"/>
                </a:prstClr>
              </a:solidFill>
            </a:endParaRPr>
          </a:p>
        </p:txBody>
      </p:sp>
      <p:sp>
        <p:nvSpPr>
          <p:cNvPr id="3" name="Footer Placeholder 2"/>
          <p:cNvSpPr>
            <a:spLocks noGrp="1"/>
          </p:cNvSpPr>
          <p:nvPr>
            <p:ph type="ftr" sz="quarter" idx="11"/>
          </p:nvPr>
        </p:nvSpPr>
        <p:spPr/>
        <p:txBody>
          <a:bodyPr/>
          <a:lstStyle/>
          <a:p>
            <a:r>
              <a:rPr lang="en-GB" smtClean="0">
                <a:solidFill>
                  <a:prstClr val="black">
                    <a:tint val="75000"/>
                  </a:prstClr>
                </a:solidFill>
              </a:rPr>
              <a:t>©A. Morrison, 2013</a:t>
            </a:r>
            <a:endParaRPr lang="en-GB">
              <a:solidFill>
                <a:prstClr val="black">
                  <a:tint val="75000"/>
                </a:prstClr>
              </a:solidFill>
            </a:endParaRPr>
          </a:p>
        </p:txBody>
      </p:sp>
      <p:sp>
        <p:nvSpPr>
          <p:cNvPr id="4" name="Slide Number Placeholder 3"/>
          <p:cNvSpPr>
            <a:spLocks noGrp="1"/>
          </p:cNvSpPr>
          <p:nvPr>
            <p:ph type="sldNum" sz="quarter" idx="12"/>
          </p:nvPr>
        </p:nvSpPr>
        <p:spPr/>
        <p:txBody>
          <a:bodyPr/>
          <a:lstStyle/>
          <a:p>
            <a:fld id="{A871E434-D361-4F17-9E3C-348473AA46C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5813587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solidFill>
                  <a:prstClr val="black">
                    <a:tint val="75000"/>
                  </a:prstClr>
                </a:solidFill>
              </a:rPr>
              <a:t>08/01/2013</a:t>
            </a:r>
            <a:endParaRPr lang="en-GB">
              <a:solidFill>
                <a:prstClr val="black">
                  <a:tint val="75000"/>
                </a:prstClr>
              </a:solidFill>
            </a:endParaRPr>
          </a:p>
        </p:txBody>
      </p:sp>
      <p:sp>
        <p:nvSpPr>
          <p:cNvPr id="6" name="Footer Placeholder 5"/>
          <p:cNvSpPr>
            <a:spLocks noGrp="1"/>
          </p:cNvSpPr>
          <p:nvPr>
            <p:ph type="ftr" sz="quarter" idx="11"/>
          </p:nvPr>
        </p:nvSpPr>
        <p:spPr/>
        <p:txBody>
          <a:bodyPr/>
          <a:lstStyle/>
          <a:p>
            <a:r>
              <a:rPr lang="en-GB" smtClean="0">
                <a:solidFill>
                  <a:prstClr val="black">
                    <a:tint val="75000"/>
                  </a:prstClr>
                </a:solidFill>
              </a:rPr>
              <a:t>©A. Morrison, 2013</a:t>
            </a:r>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A871E434-D361-4F17-9E3C-348473AA46C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7369135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22B628-FD73-4781-A474-7AF747309BB6}" type="datetimeFigureOut">
              <a:rPr lang="en-US" smtClean="0"/>
              <a:t>8/28/16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768AA0-A497-4467-881F-A3DBFBC77A7B}" type="slidenum">
              <a:rPr lang="en-US" smtClean="0"/>
              <a:t>‹#›</a:t>
            </a:fld>
            <a:endParaRPr lang="en-US"/>
          </a:p>
        </p:txBody>
      </p:sp>
    </p:spTree>
    <p:extLst>
      <p:ext uri="{BB962C8B-B14F-4D97-AF65-F5344CB8AC3E}">
        <p14:creationId xmlns:p14="http://schemas.microsoft.com/office/powerpoint/2010/main" val="593213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solidFill>
                  <a:prstClr val="black">
                    <a:tint val="75000"/>
                  </a:prstClr>
                </a:solidFill>
              </a:rPr>
              <a:t>08/01/2013</a:t>
            </a:r>
            <a:endParaRPr lang="en-GB">
              <a:solidFill>
                <a:prstClr val="black">
                  <a:tint val="75000"/>
                </a:prstClr>
              </a:solidFill>
            </a:endParaRPr>
          </a:p>
        </p:txBody>
      </p:sp>
      <p:sp>
        <p:nvSpPr>
          <p:cNvPr id="6" name="Footer Placeholder 5"/>
          <p:cNvSpPr>
            <a:spLocks noGrp="1"/>
          </p:cNvSpPr>
          <p:nvPr>
            <p:ph type="ftr" sz="quarter" idx="11"/>
          </p:nvPr>
        </p:nvSpPr>
        <p:spPr/>
        <p:txBody>
          <a:bodyPr/>
          <a:lstStyle/>
          <a:p>
            <a:r>
              <a:rPr lang="en-GB" smtClean="0">
                <a:solidFill>
                  <a:prstClr val="black">
                    <a:tint val="75000"/>
                  </a:prstClr>
                </a:solidFill>
              </a:rPr>
              <a:t>©A. Morrison, 2013</a:t>
            </a:r>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A871E434-D361-4F17-9E3C-348473AA46C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6788903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r>
              <a:rPr lang="en-US" smtClean="0">
                <a:solidFill>
                  <a:prstClr val="black">
                    <a:tint val="75000"/>
                  </a:prstClr>
                </a:solidFill>
              </a:rPr>
              <a:t>08/01/2013</a:t>
            </a:r>
            <a:endParaRPr lang="en-GB">
              <a:solidFill>
                <a:prstClr val="black">
                  <a:tint val="75000"/>
                </a:prstClr>
              </a:solidFill>
            </a:endParaRPr>
          </a:p>
        </p:txBody>
      </p:sp>
      <p:sp>
        <p:nvSpPr>
          <p:cNvPr id="5" name="Footer Placeholder 4"/>
          <p:cNvSpPr>
            <a:spLocks noGrp="1"/>
          </p:cNvSpPr>
          <p:nvPr>
            <p:ph type="ftr" sz="quarter" idx="11"/>
          </p:nvPr>
        </p:nvSpPr>
        <p:spPr/>
        <p:txBody>
          <a:bodyPr/>
          <a:lstStyle/>
          <a:p>
            <a:r>
              <a:rPr lang="en-GB" smtClean="0">
                <a:solidFill>
                  <a:prstClr val="black">
                    <a:tint val="75000"/>
                  </a:prstClr>
                </a:solidFill>
              </a:rPr>
              <a:t>©A. Morrison, 2013</a:t>
            </a:r>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A871E434-D361-4F17-9E3C-348473AA46C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4397585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r>
              <a:rPr lang="en-US" smtClean="0">
                <a:solidFill>
                  <a:prstClr val="black">
                    <a:tint val="75000"/>
                  </a:prstClr>
                </a:solidFill>
              </a:rPr>
              <a:t>08/01/2013</a:t>
            </a:r>
            <a:endParaRPr lang="en-GB">
              <a:solidFill>
                <a:prstClr val="black">
                  <a:tint val="75000"/>
                </a:prstClr>
              </a:solidFill>
            </a:endParaRPr>
          </a:p>
        </p:txBody>
      </p:sp>
      <p:sp>
        <p:nvSpPr>
          <p:cNvPr id="5" name="Footer Placeholder 4"/>
          <p:cNvSpPr>
            <a:spLocks noGrp="1"/>
          </p:cNvSpPr>
          <p:nvPr>
            <p:ph type="ftr" sz="quarter" idx="11"/>
          </p:nvPr>
        </p:nvSpPr>
        <p:spPr/>
        <p:txBody>
          <a:bodyPr/>
          <a:lstStyle/>
          <a:p>
            <a:r>
              <a:rPr lang="en-GB" smtClean="0">
                <a:solidFill>
                  <a:prstClr val="black">
                    <a:tint val="75000"/>
                  </a:prstClr>
                </a:solidFill>
              </a:rPr>
              <a:t>©A. Morrison, 2013</a:t>
            </a:r>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A871E434-D361-4F17-9E3C-348473AA46C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6391797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D22B628-FD73-4781-A474-7AF747309BB6}" type="datetimeFigureOut">
              <a:rPr lang="en-US">
                <a:solidFill>
                  <a:prstClr val="black">
                    <a:tint val="75000"/>
                  </a:prstClr>
                </a:solidFill>
              </a:rPr>
              <a:pPr/>
              <a:t>8/28/16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768AA0-A497-4467-881F-A3DBFBC77A7B}"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5689068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22B628-FD73-4781-A474-7AF747309BB6}" type="datetimeFigureOut">
              <a:rPr lang="en-US">
                <a:solidFill>
                  <a:prstClr val="black">
                    <a:tint val="75000"/>
                  </a:prstClr>
                </a:solidFill>
              </a:rPr>
              <a:pPr/>
              <a:t>8/28/16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768AA0-A497-4467-881F-A3DBFBC77A7B}"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471491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22B628-FD73-4781-A474-7AF747309BB6}" type="datetimeFigureOut">
              <a:rPr lang="en-US">
                <a:solidFill>
                  <a:prstClr val="black">
                    <a:tint val="75000"/>
                  </a:prstClr>
                </a:solidFill>
              </a:rPr>
              <a:pPr/>
              <a:t>8/28/16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768AA0-A497-4467-881F-A3DBFBC77A7B}"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0584188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D22B628-FD73-4781-A474-7AF747309BB6}" type="datetimeFigureOut">
              <a:rPr lang="en-US">
                <a:solidFill>
                  <a:prstClr val="black">
                    <a:tint val="75000"/>
                  </a:prstClr>
                </a:solidFill>
              </a:rPr>
              <a:pPr/>
              <a:t>8/28/16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2768AA0-A497-4467-881F-A3DBFBC77A7B}"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400383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D22B628-FD73-4781-A474-7AF747309BB6}" type="datetimeFigureOut">
              <a:rPr lang="en-US">
                <a:solidFill>
                  <a:prstClr val="black">
                    <a:tint val="75000"/>
                  </a:prstClr>
                </a:solidFill>
              </a:rPr>
              <a:pPr/>
              <a:t>8/28/16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62768AA0-A497-4467-881F-A3DBFBC77A7B}"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899507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D22B628-FD73-4781-A474-7AF747309BB6}" type="datetimeFigureOut">
              <a:rPr lang="en-US">
                <a:solidFill>
                  <a:prstClr val="black">
                    <a:tint val="75000"/>
                  </a:prstClr>
                </a:solidFill>
              </a:rPr>
              <a:pPr/>
              <a:t>8/28/16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62768AA0-A497-4467-881F-A3DBFBC77A7B}"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3539238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22B628-FD73-4781-A474-7AF747309BB6}" type="datetimeFigureOut">
              <a:rPr lang="en-US">
                <a:solidFill>
                  <a:prstClr val="black">
                    <a:tint val="75000"/>
                  </a:prstClr>
                </a:solidFill>
              </a:rPr>
              <a:pPr/>
              <a:t>8/28/16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62768AA0-A497-4467-881F-A3DBFBC77A7B}"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15390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22B628-FD73-4781-A474-7AF747309BB6}" type="datetimeFigureOut">
              <a:rPr lang="en-US" smtClean="0"/>
              <a:t>8/28/16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768AA0-A497-4467-881F-A3DBFBC77A7B}" type="slidenum">
              <a:rPr lang="en-US" smtClean="0"/>
              <a:t>‹#›</a:t>
            </a:fld>
            <a:endParaRPr lang="en-US"/>
          </a:p>
        </p:txBody>
      </p:sp>
    </p:spTree>
    <p:extLst>
      <p:ext uri="{BB962C8B-B14F-4D97-AF65-F5344CB8AC3E}">
        <p14:creationId xmlns:p14="http://schemas.microsoft.com/office/powerpoint/2010/main" val="31172653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22B628-FD73-4781-A474-7AF747309BB6}" type="datetimeFigureOut">
              <a:rPr lang="en-US">
                <a:solidFill>
                  <a:prstClr val="black">
                    <a:tint val="75000"/>
                  </a:prstClr>
                </a:solidFill>
              </a:rPr>
              <a:pPr/>
              <a:t>8/28/16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2768AA0-A497-4467-881F-A3DBFBC77A7B}"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6866705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22B628-FD73-4781-A474-7AF747309BB6}" type="datetimeFigureOut">
              <a:rPr lang="en-US">
                <a:solidFill>
                  <a:prstClr val="black">
                    <a:tint val="75000"/>
                  </a:prstClr>
                </a:solidFill>
              </a:rPr>
              <a:pPr/>
              <a:t>8/28/16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2768AA0-A497-4467-881F-A3DBFBC77A7B}"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0070606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22B628-FD73-4781-A474-7AF747309BB6}" type="datetimeFigureOut">
              <a:rPr lang="en-US">
                <a:solidFill>
                  <a:prstClr val="black">
                    <a:tint val="75000"/>
                  </a:prstClr>
                </a:solidFill>
              </a:rPr>
              <a:pPr/>
              <a:t>8/28/16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768AA0-A497-4467-881F-A3DBFBC77A7B}"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3423978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22B628-FD73-4781-A474-7AF747309BB6}" type="datetimeFigureOut">
              <a:rPr lang="en-US">
                <a:solidFill>
                  <a:prstClr val="black">
                    <a:tint val="75000"/>
                  </a:prstClr>
                </a:solidFill>
              </a:rPr>
              <a:pPr/>
              <a:t>8/28/16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768AA0-A497-4467-881F-A3DBFBC77A7B}"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566892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en-US" smtClean="0">
                <a:solidFill>
                  <a:prstClr val="white">
                    <a:tint val="75000"/>
                  </a:prstClr>
                </a:solidFill>
              </a:rPr>
              <a:t>08/01/2013</a:t>
            </a:r>
            <a:endParaRPr lang="en-US">
              <a:solidFill>
                <a:prstClr val="white">
                  <a:tint val="75000"/>
                </a:prstClr>
              </a:solidFill>
            </a:endParaRPr>
          </a:p>
        </p:txBody>
      </p:sp>
      <p:sp>
        <p:nvSpPr>
          <p:cNvPr id="5" name="Footer Placeholder 4"/>
          <p:cNvSpPr>
            <a:spLocks noGrp="1"/>
          </p:cNvSpPr>
          <p:nvPr>
            <p:ph type="ftr" sz="quarter" idx="11"/>
          </p:nvPr>
        </p:nvSpPr>
        <p:spPr/>
        <p:txBody>
          <a:bodyPr/>
          <a:lstStyle/>
          <a:p>
            <a:r>
              <a:rPr lang="en-US" smtClean="0">
                <a:solidFill>
                  <a:prstClr val="white">
                    <a:tint val="75000"/>
                  </a:prstClr>
                </a:solidFill>
              </a:rPr>
              <a:t>©A. Morrison, 2013</a:t>
            </a:r>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73F8FB6A-7300-40B1-A01C-41A7D1D4BEDD}"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0197415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solidFill>
                  <a:prstClr val="white">
                    <a:tint val="75000"/>
                  </a:prstClr>
                </a:solidFill>
              </a:rPr>
              <a:t>08/01/2013</a:t>
            </a:r>
            <a:endParaRPr lang="en-US">
              <a:solidFill>
                <a:prstClr val="white">
                  <a:tint val="75000"/>
                </a:prstClr>
              </a:solidFill>
            </a:endParaRPr>
          </a:p>
        </p:txBody>
      </p:sp>
      <p:sp>
        <p:nvSpPr>
          <p:cNvPr id="5" name="Footer Placeholder 4"/>
          <p:cNvSpPr>
            <a:spLocks noGrp="1"/>
          </p:cNvSpPr>
          <p:nvPr>
            <p:ph type="ftr" sz="quarter" idx="11"/>
          </p:nvPr>
        </p:nvSpPr>
        <p:spPr/>
        <p:txBody>
          <a:bodyPr/>
          <a:lstStyle/>
          <a:p>
            <a:r>
              <a:rPr lang="en-US" smtClean="0">
                <a:solidFill>
                  <a:prstClr val="white">
                    <a:tint val="75000"/>
                  </a:prstClr>
                </a:solidFill>
              </a:rPr>
              <a:t>©A. Morrison, 2013</a:t>
            </a:r>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73F8FB6A-7300-40B1-A01C-41A7D1D4BEDD}"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7197137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solidFill>
                  <a:prstClr val="white">
                    <a:tint val="75000"/>
                  </a:prstClr>
                </a:solidFill>
              </a:rPr>
              <a:t>08/01/2013</a:t>
            </a:r>
            <a:endParaRPr lang="en-US">
              <a:solidFill>
                <a:prstClr val="white">
                  <a:tint val="75000"/>
                </a:prstClr>
              </a:solidFill>
            </a:endParaRPr>
          </a:p>
        </p:txBody>
      </p:sp>
      <p:sp>
        <p:nvSpPr>
          <p:cNvPr id="5" name="Footer Placeholder 4"/>
          <p:cNvSpPr>
            <a:spLocks noGrp="1"/>
          </p:cNvSpPr>
          <p:nvPr>
            <p:ph type="ftr" sz="quarter" idx="11"/>
          </p:nvPr>
        </p:nvSpPr>
        <p:spPr/>
        <p:txBody>
          <a:bodyPr/>
          <a:lstStyle/>
          <a:p>
            <a:r>
              <a:rPr lang="en-US" smtClean="0">
                <a:solidFill>
                  <a:prstClr val="white">
                    <a:tint val="75000"/>
                  </a:prstClr>
                </a:solidFill>
              </a:rPr>
              <a:t>©A. Morrison, 2013</a:t>
            </a:r>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73F8FB6A-7300-40B1-A01C-41A7D1D4BEDD}"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5407355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solidFill>
                  <a:prstClr val="white">
                    <a:tint val="75000"/>
                  </a:prstClr>
                </a:solidFill>
              </a:rPr>
              <a:t>08/01/2013</a:t>
            </a:r>
            <a:endParaRPr lang="en-US">
              <a:solidFill>
                <a:prstClr val="white">
                  <a:tint val="75000"/>
                </a:prstClr>
              </a:solidFill>
            </a:endParaRPr>
          </a:p>
        </p:txBody>
      </p:sp>
      <p:sp>
        <p:nvSpPr>
          <p:cNvPr id="6" name="Footer Placeholder 5"/>
          <p:cNvSpPr>
            <a:spLocks noGrp="1"/>
          </p:cNvSpPr>
          <p:nvPr>
            <p:ph type="ftr" sz="quarter" idx="11"/>
          </p:nvPr>
        </p:nvSpPr>
        <p:spPr/>
        <p:txBody>
          <a:bodyPr/>
          <a:lstStyle/>
          <a:p>
            <a:r>
              <a:rPr lang="en-US" smtClean="0">
                <a:solidFill>
                  <a:prstClr val="white">
                    <a:tint val="75000"/>
                  </a:prstClr>
                </a:solidFill>
              </a:rPr>
              <a:t>©A. Morrison, 2013</a:t>
            </a:r>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73F8FB6A-7300-40B1-A01C-41A7D1D4BEDD}"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2039765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solidFill>
                  <a:prstClr val="white">
                    <a:tint val="75000"/>
                  </a:prstClr>
                </a:solidFill>
              </a:rPr>
              <a:t>08/01/2013</a:t>
            </a:r>
            <a:endParaRPr lang="en-US">
              <a:solidFill>
                <a:prstClr val="white">
                  <a:tint val="75000"/>
                </a:prstClr>
              </a:solidFill>
            </a:endParaRPr>
          </a:p>
        </p:txBody>
      </p:sp>
      <p:sp>
        <p:nvSpPr>
          <p:cNvPr id="8" name="Footer Placeholder 7"/>
          <p:cNvSpPr>
            <a:spLocks noGrp="1"/>
          </p:cNvSpPr>
          <p:nvPr>
            <p:ph type="ftr" sz="quarter" idx="11"/>
          </p:nvPr>
        </p:nvSpPr>
        <p:spPr/>
        <p:txBody>
          <a:bodyPr/>
          <a:lstStyle/>
          <a:p>
            <a:r>
              <a:rPr lang="en-US" smtClean="0">
                <a:solidFill>
                  <a:prstClr val="white">
                    <a:tint val="75000"/>
                  </a:prstClr>
                </a:solidFill>
              </a:rPr>
              <a:t>©A. Morrison, 2013</a:t>
            </a:r>
            <a:endParaRPr lang="en-US">
              <a:solidFill>
                <a:prstClr val="white">
                  <a:tint val="75000"/>
                </a:prstClr>
              </a:solidFill>
            </a:endParaRPr>
          </a:p>
        </p:txBody>
      </p:sp>
      <p:sp>
        <p:nvSpPr>
          <p:cNvPr id="9" name="Slide Number Placeholder 8"/>
          <p:cNvSpPr>
            <a:spLocks noGrp="1"/>
          </p:cNvSpPr>
          <p:nvPr>
            <p:ph type="sldNum" sz="quarter" idx="12"/>
          </p:nvPr>
        </p:nvSpPr>
        <p:spPr/>
        <p:txBody>
          <a:bodyPr/>
          <a:lstStyle/>
          <a:p>
            <a:fld id="{73F8FB6A-7300-40B1-A01C-41A7D1D4BEDD}"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8209737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solidFill>
                  <a:prstClr val="white">
                    <a:tint val="75000"/>
                  </a:prstClr>
                </a:solidFill>
              </a:rPr>
              <a:t>08/01/2013</a:t>
            </a:r>
            <a:endParaRPr lang="en-US">
              <a:solidFill>
                <a:prstClr val="white">
                  <a:tint val="75000"/>
                </a:prstClr>
              </a:solidFill>
            </a:endParaRPr>
          </a:p>
        </p:txBody>
      </p:sp>
      <p:sp>
        <p:nvSpPr>
          <p:cNvPr id="4" name="Footer Placeholder 3"/>
          <p:cNvSpPr>
            <a:spLocks noGrp="1"/>
          </p:cNvSpPr>
          <p:nvPr>
            <p:ph type="ftr" sz="quarter" idx="11"/>
          </p:nvPr>
        </p:nvSpPr>
        <p:spPr/>
        <p:txBody>
          <a:bodyPr/>
          <a:lstStyle/>
          <a:p>
            <a:r>
              <a:rPr lang="en-US" smtClean="0">
                <a:solidFill>
                  <a:prstClr val="white">
                    <a:tint val="75000"/>
                  </a:prstClr>
                </a:solidFill>
              </a:rPr>
              <a:t>©A. Morrison, 2013</a:t>
            </a:r>
            <a:endParaRPr lang="en-US">
              <a:solidFill>
                <a:prstClr val="white">
                  <a:tint val="75000"/>
                </a:prstClr>
              </a:solidFill>
            </a:endParaRPr>
          </a:p>
        </p:txBody>
      </p:sp>
      <p:sp>
        <p:nvSpPr>
          <p:cNvPr id="5" name="Slide Number Placeholder 4"/>
          <p:cNvSpPr>
            <a:spLocks noGrp="1"/>
          </p:cNvSpPr>
          <p:nvPr>
            <p:ph type="sldNum" sz="quarter" idx="12"/>
          </p:nvPr>
        </p:nvSpPr>
        <p:spPr/>
        <p:txBody>
          <a:bodyPr/>
          <a:lstStyle/>
          <a:p>
            <a:fld id="{73F8FB6A-7300-40B1-A01C-41A7D1D4BEDD}"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1998358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D22B628-FD73-4781-A474-7AF747309BB6}" type="datetimeFigureOut">
              <a:rPr lang="en-US" smtClean="0"/>
              <a:t>8/28/16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768AA0-A497-4467-881F-A3DBFBC77A7B}" type="slidenum">
              <a:rPr lang="en-US" smtClean="0"/>
              <a:t>‹#›</a:t>
            </a:fld>
            <a:endParaRPr lang="en-US"/>
          </a:p>
        </p:txBody>
      </p:sp>
    </p:spTree>
    <p:extLst>
      <p:ext uri="{BB962C8B-B14F-4D97-AF65-F5344CB8AC3E}">
        <p14:creationId xmlns:p14="http://schemas.microsoft.com/office/powerpoint/2010/main" val="73707697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solidFill>
                  <a:prstClr val="white">
                    <a:tint val="75000"/>
                  </a:prstClr>
                </a:solidFill>
              </a:rPr>
              <a:t>08/01/2013</a:t>
            </a:r>
            <a:endParaRPr lang="en-US">
              <a:solidFill>
                <a:prstClr val="white">
                  <a:tint val="75000"/>
                </a:prstClr>
              </a:solidFill>
            </a:endParaRPr>
          </a:p>
        </p:txBody>
      </p:sp>
      <p:sp>
        <p:nvSpPr>
          <p:cNvPr id="3" name="Footer Placeholder 2"/>
          <p:cNvSpPr>
            <a:spLocks noGrp="1"/>
          </p:cNvSpPr>
          <p:nvPr>
            <p:ph type="ftr" sz="quarter" idx="11"/>
          </p:nvPr>
        </p:nvSpPr>
        <p:spPr/>
        <p:txBody>
          <a:bodyPr/>
          <a:lstStyle/>
          <a:p>
            <a:r>
              <a:rPr lang="en-US" smtClean="0">
                <a:solidFill>
                  <a:prstClr val="white">
                    <a:tint val="75000"/>
                  </a:prstClr>
                </a:solidFill>
              </a:rPr>
              <a:t>©A. Morrison, 2013</a:t>
            </a:r>
            <a:endParaRPr lang="en-US">
              <a:solidFill>
                <a:prstClr val="white">
                  <a:tint val="75000"/>
                </a:prstClr>
              </a:solidFill>
            </a:endParaRPr>
          </a:p>
        </p:txBody>
      </p:sp>
      <p:sp>
        <p:nvSpPr>
          <p:cNvPr id="4" name="Slide Number Placeholder 3"/>
          <p:cNvSpPr>
            <a:spLocks noGrp="1"/>
          </p:cNvSpPr>
          <p:nvPr>
            <p:ph type="sldNum" sz="quarter" idx="12"/>
          </p:nvPr>
        </p:nvSpPr>
        <p:spPr/>
        <p:txBody>
          <a:bodyPr/>
          <a:lstStyle/>
          <a:p>
            <a:fld id="{73F8FB6A-7300-40B1-A01C-41A7D1D4BEDD}"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3168140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solidFill>
                  <a:prstClr val="white">
                    <a:tint val="75000"/>
                  </a:prstClr>
                </a:solidFill>
              </a:rPr>
              <a:t>08/01/2013</a:t>
            </a:r>
            <a:endParaRPr lang="en-US">
              <a:solidFill>
                <a:prstClr val="white">
                  <a:tint val="75000"/>
                </a:prstClr>
              </a:solidFill>
            </a:endParaRPr>
          </a:p>
        </p:txBody>
      </p:sp>
      <p:sp>
        <p:nvSpPr>
          <p:cNvPr id="6" name="Footer Placeholder 5"/>
          <p:cNvSpPr>
            <a:spLocks noGrp="1"/>
          </p:cNvSpPr>
          <p:nvPr>
            <p:ph type="ftr" sz="quarter" idx="11"/>
          </p:nvPr>
        </p:nvSpPr>
        <p:spPr/>
        <p:txBody>
          <a:bodyPr/>
          <a:lstStyle/>
          <a:p>
            <a:r>
              <a:rPr lang="en-US" smtClean="0">
                <a:solidFill>
                  <a:prstClr val="white">
                    <a:tint val="75000"/>
                  </a:prstClr>
                </a:solidFill>
              </a:rPr>
              <a:t>©A. Morrison, 2013</a:t>
            </a:r>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73F8FB6A-7300-40B1-A01C-41A7D1D4BEDD}"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8978243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solidFill>
                  <a:prstClr val="white">
                    <a:tint val="75000"/>
                  </a:prstClr>
                </a:solidFill>
              </a:rPr>
              <a:t>08/01/2013</a:t>
            </a:r>
            <a:endParaRPr lang="en-US">
              <a:solidFill>
                <a:prstClr val="white">
                  <a:tint val="75000"/>
                </a:prstClr>
              </a:solidFill>
            </a:endParaRPr>
          </a:p>
        </p:txBody>
      </p:sp>
      <p:sp>
        <p:nvSpPr>
          <p:cNvPr id="6" name="Footer Placeholder 5"/>
          <p:cNvSpPr>
            <a:spLocks noGrp="1"/>
          </p:cNvSpPr>
          <p:nvPr>
            <p:ph type="ftr" sz="quarter" idx="11"/>
          </p:nvPr>
        </p:nvSpPr>
        <p:spPr/>
        <p:txBody>
          <a:bodyPr/>
          <a:lstStyle/>
          <a:p>
            <a:r>
              <a:rPr lang="en-US" smtClean="0">
                <a:solidFill>
                  <a:prstClr val="white">
                    <a:tint val="75000"/>
                  </a:prstClr>
                </a:solidFill>
              </a:rPr>
              <a:t>©A. Morrison, 2013</a:t>
            </a:r>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73F8FB6A-7300-40B1-A01C-41A7D1D4BEDD}"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2042859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solidFill>
                  <a:prstClr val="white">
                    <a:tint val="75000"/>
                  </a:prstClr>
                </a:solidFill>
              </a:rPr>
              <a:t>08/01/2013</a:t>
            </a:r>
            <a:endParaRPr lang="en-US">
              <a:solidFill>
                <a:prstClr val="white">
                  <a:tint val="75000"/>
                </a:prstClr>
              </a:solidFill>
            </a:endParaRPr>
          </a:p>
        </p:txBody>
      </p:sp>
      <p:sp>
        <p:nvSpPr>
          <p:cNvPr id="5" name="Footer Placeholder 4"/>
          <p:cNvSpPr>
            <a:spLocks noGrp="1"/>
          </p:cNvSpPr>
          <p:nvPr>
            <p:ph type="ftr" sz="quarter" idx="11"/>
          </p:nvPr>
        </p:nvSpPr>
        <p:spPr/>
        <p:txBody>
          <a:bodyPr/>
          <a:lstStyle/>
          <a:p>
            <a:r>
              <a:rPr lang="en-US" smtClean="0">
                <a:solidFill>
                  <a:prstClr val="white">
                    <a:tint val="75000"/>
                  </a:prstClr>
                </a:solidFill>
              </a:rPr>
              <a:t>©A. Morrison, 2013</a:t>
            </a:r>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73F8FB6A-7300-40B1-A01C-41A7D1D4BEDD}"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9503504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solidFill>
                  <a:prstClr val="white">
                    <a:tint val="75000"/>
                  </a:prstClr>
                </a:solidFill>
              </a:rPr>
              <a:t>08/01/2013</a:t>
            </a:r>
            <a:endParaRPr lang="en-US">
              <a:solidFill>
                <a:prstClr val="white">
                  <a:tint val="75000"/>
                </a:prstClr>
              </a:solidFill>
            </a:endParaRPr>
          </a:p>
        </p:txBody>
      </p:sp>
      <p:sp>
        <p:nvSpPr>
          <p:cNvPr id="5" name="Footer Placeholder 4"/>
          <p:cNvSpPr>
            <a:spLocks noGrp="1"/>
          </p:cNvSpPr>
          <p:nvPr>
            <p:ph type="ftr" sz="quarter" idx="11"/>
          </p:nvPr>
        </p:nvSpPr>
        <p:spPr/>
        <p:txBody>
          <a:bodyPr/>
          <a:lstStyle/>
          <a:p>
            <a:r>
              <a:rPr lang="en-US" smtClean="0">
                <a:solidFill>
                  <a:prstClr val="white">
                    <a:tint val="75000"/>
                  </a:prstClr>
                </a:solidFill>
              </a:rPr>
              <a:t>©A. Morrison, 2013</a:t>
            </a:r>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73F8FB6A-7300-40B1-A01C-41A7D1D4BEDD}"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8985289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D22B628-FD73-4781-A474-7AF747309BB6}" type="datetimeFigureOut">
              <a:rPr lang="en-US">
                <a:solidFill>
                  <a:prstClr val="black">
                    <a:tint val="75000"/>
                  </a:prstClr>
                </a:solidFill>
              </a:rPr>
              <a:pPr/>
              <a:t>8/28/16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768AA0-A497-4467-881F-A3DBFBC77A7B}"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0154901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22B628-FD73-4781-A474-7AF747309BB6}" type="datetimeFigureOut">
              <a:rPr lang="en-US">
                <a:solidFill>
                  <a:prstClr val="black">
                    <a:tint val="75000"/>
                  </a:prstClr>
                </a:solidFill>
              </a:rPr>
              <a:pPr/>
              <a:t>8/28/16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768AA0-A497-4467-881F-A3DBFBC77A7B}"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937864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22B628-FD73-4781-A474-7AF747309BB6}" type="datetimeFigureOut">
              <a:rPr lang="en-US">
                <a:solidFill>
                  <a:prstClr val="black">
                    <a:tint val="75000"/>
                  </a:prstClr>
                </a:solidFill>
              </a:rPr>
              <a:pPr/>
              <a:t>8/28/16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768AA0-A497-4467-881F-A3DBFBC77A7B}"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006008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D22B628-FD73-4781-A474-7AF747309BB6}" type="datetimeFigureOut">
              <a:rPr lang="en-US">
                <a:solidFill>
                  <a:prstClr val="black">
                    <a:tint val="75000"/>
                  </a:prstClr>
                </a:solidFill>
              </a:rPr>
              <a:pPr/>
              <a:t>8/28/16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2768AA0-A497-4467-881F-A3DBFBC77A7B}"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7110019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D22B628-FD73-4781-A474-7AF747309BB6}" type="datetimeFigureOut">
              <a:rPr lang="en-US">
                <a:solidFill>
                  <a:prstClr val="black">
                    <a:tint val="75000"/>
                  </a:prstClr>
                </a:solidFill>
              </a:rPr>
              <a:pPr/>
              <a:t>8/28/16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62768AA0-A497-4467-881F-A3DBFBC77A7B}"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91787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D22B628-FD73-4781-A474-7AF747309BB6}" type="datetimeFigureOut">
              <a:rPr lang="en-US" smtClean="0"/>
              <a:t>8/28/16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2768AA0-A497-4467-881F-A3DBFBC77A7B}" type="slidenum">
              <a:rPr lang="en-US" smtClean="0"/>
              <a:t>‹#›</a:t>
            </a:fld>
            <a:endParaRPr lang="en-US"/>
          </a:p>
        </p:txBody>
      </p:sp>
    </p:spTree>
    <p:extLst>
      <p:ext uri="{BB962C8B-B14F-4D97-AF65-F5344CB8AC3E}">
        <p14:creationId xmlns:p14="http://schemas.microsoft.com/office/powerpoint/2010/main" val="303760195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D22B628-FD73-4781-A474-7AF747309BB6}" type="datetimeFigureOut">
              <a:rPr lang="en-US">
                <a:solidFill>
                  <a:prstClr val="black">
                    <a:tint val="75000"/>
                  </a:prstClr>
                </a:solidFill>
              </a:rPr>
              <a:pPr/>
              <a:t>8/28/16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62768AA0-A497-4467-881F-A3DBFBC77A7B}"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1568678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22B628-FD73-4781-A474-7AF747309BB6}" type="datetimeFigureOut">
              <a:rPr lang="en-US">
                <a:solidFill>
                  <a:prstClr val="black">
                    <a:tint val="75000"/>
                  </a:prstClr>
                </a:solidFill>
              </a:rPr>
              <a:pPr/>
              <a:t>8/28/16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62768AA0-A497-4467-881F-A3DBFBC77A7B}"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0263942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22B628-FD73-4781-A474-7AF747309BB6}" type="datetimeFigureOut">
              <a:rPr lang="en-US">
                <a:solidFill>
                  <a:prstClr val="black">
                    <a:tint val="75000"/>
                  </a:prstClr>
                </a:solidFill>
              </a:rPr>
              <a:pPr/>
              <a:t>8/28/16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2768AA0-A497-4467-881F-A3DBFBC77A7B}"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5996081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22B628-FD73-4781-A474-7AF747309BB6}" type="datetimeFigureOut">
              <a:rPr lang="en-US">
                <a:solidFill>
                  <a:prstClr val="black">
                    <a:tint val="75000"/>
                  </a:prstClr>
                </a:solidFill>
              </a:rPr>
              <a:pPr/>
              <a:t>8/28/16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2768AA0-A497-4467-881F-A3DBFBC77A7B}"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7966893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22B628-FD73-4781-A474-7AF747309BB6}" type="datetimeFigureOut">
              <a:rPr lang="en-US">
                <a:solidFill>
                  <a:prstClr val="black">
                    <a:tint val="75000"/>
                  </a:prstClr>
                </a:solidFill>
              </a:rPr>
              <a:pPr/>
              <a:t>8/28/16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768AA0-A497-4467-881F-A3DBFBC77A7B}"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7015405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22B628-FD73-4781-A474-7AF747309BB6}" type="datetimeFigureOut">
              <a:rPr lang="en-US">
                <a:solidFill>
                  <a:prstClr val="black">
                    <a:tint val="75000"/>
                  </a:prstClr>
                </a:solidFill>
              </a:rPr>
              <a:pPr/>
              <a:t>8/28/16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768AA0-A497-4467-881F-A3DBFBC77A7B}"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2944463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en-US" smtClean="0">
                <a:solidFill>
                  <a:prstClr val="black">
                    <a:tint val="75000"/>
                  </a:prstClr>
                </a:solidFill>
              </a:rPr>
              <a:t>08/01/2013</a:t>
            </a:r>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©A. Morrison, 2013</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476AFA3-3C19-4AE9-B25C-0EC07A21B66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1564228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solidFill>
                  <a:prstClr val="black">
                    <a:tint val="75000"/>
                  </a:prstClr>
                </a:solidFill>
              </a:rPr>
              <a:t>08/01/2013</a:t>
            </a:r>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©A. Morrison, 2013</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476AFA3-3C19-4AE9-B25C-0EC07A21B66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8759042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solidFill>
                  <a:prstClr val="black">
                    <a:tint val="75000"/>
                  </a:prstClr>
                </a:solidFill>
              </a:rPr>
              <a:t>08/01/2013</a:t>
            </a:r>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©A. Morrison, 2013</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476AFA3-3C19-4AE9-B25C-0EC07A21B66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6984261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solidFill>
                  <a:prstClr val="black">
                    <a:tint val="75000"/>
                  </a:prstClr>
                </a:solidFill>
              </a:rPr>
              <a:t>08/01/2013</a:t>
            </a:r>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©A. Morrison, 2013</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476AFA3-3C19-4AE9-B25C-0EC07A21B66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049925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D22B628-FD73-4781-A474-7AF747309BB6}" type="datetimeFigureOut">
              <a:rPr lang="en-US" smtClean="0"/>
              <a:t>8/28/16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2768AA0-A497-4467-881F-A3DBFBC77A7B}" type="slidenum">
              <a:rPr lang="en-US" smtClean="0"/>
              <a:t>‹#›</a:t>
            </a:fld>
            <a:endParaRPr lang="en-US"/>
          </a:p>
        </p:txBody>
      </p:sp>
    </p:spTree>
    <p:extLst>
      <p:ext uri="{BB962C8B-B14F-4D97-AF65-F5344CB8AC3E}">
        <p14:creationId xmlns:p14="http://schemas.microsoft.com/office/powerpoint/2010/main" val="23162050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solidFill>
                  <a:prstClr val="black">
                    <a:tint val="75000"/>
                  </a:prstClr>
                </a:solidFill>
              </a:rPr>
              <a:t>08/01/2013</a:t>
            </a:r>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©A. Morrison, 2013</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2476AFA3-3C19-4AE9-B25C-0EC07A21B66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6250547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solidFill>
                  <a:prstClr val="black">
                    <a:tint val="75000"/>
                  </a:prstClr>
                </a:solidFill>
              </a:rPr>
              <a:t>08/01/2013</a:t>
            </a:r>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©A. Morrison, 2013</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2476AFA3-3C19-4AE9-B25C-0EC07A21B66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4551612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solidFill>
                  <a:prstClr val="black">
                    <a:tint val="75000"/>
                  </a:prstClr>
                </a:solidFill>
              </a:rPr>
              <a:t>08/01/2013</a:t>
            </a:r>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©A. Morrison, 2013</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2476AFA3-3C19-4AE9-B25C-0EC07A21B66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9711190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solidFill>
                  <a:prstClr val="black">
                    <a:tint val="75000"/>
                  </a:prstClr>
                </a:solidFill>
              </a:rPr>
              <a:t>08/01/2013</a:t>
            </a:r>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©A. Morrison, 2013</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476AFA3-3C19-4AE9-B25C-0EC07A21B66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3187981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solidFill>
                  <a:prstClr val="black">
                    <a:tint val="75000"/>
                  </a:prstClr>
                </a:solidFill>
              </a:rPr>
              <a:t>08/01/2013</a:t>
            </a:r>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©A. Morrison, 2013</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476AFA3-3C19-4AE9-B25C-0EC07A21B66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5528246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solidFill>
                  <a:prstClr val="black">
                    <a:tint val="75000"/>
                  </a:prstClr>
                </a:solidFill>
              </a:rPr>
              <a:t>08/01/2013</a:t>
            </a:r>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©A. Morrison, 2013</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476AFA3-3C19-4AE9-B25C-0EC07A21B66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888786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solidFill>
                  <a:prstClr val="black">
                    <a:tint val="75000"/>
                  </a:prstClr>
                </a:solidFill>
              </a:rPr>
              <a:t>08/01/2013</a:t>
            </a:r>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©A. Morrison, 2013</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476AFA3-3C19-4AE9-B25C-0EC07A21B66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4468679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7574467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6551904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283713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22B628-FD73-4781-A474-7AF747309BB6}" type="datetimeFigureOut">
              <a:rPr lang="en-US" smtClean="0"/>
              <a:t>8/28/16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2768AA0-A497-4467-881F-A3DBFBC77A7B}" type="slidenum">
              <a:rPr lang="en-US" smtClean="0"/>
              <a:t>‹#›</a:t>
            </a:fld>
            <a:endParaRPr lang="en-US"/>
          </a:p>
        </p:txBody>
      </p:sp>
    </p:spTree>
    <p:extLst>
      <p:ext uri="{BB962C8B-B14F-4D97-AF65-F5344CB8AC3E}">
        <p14:creationId xmlns:p14="http://schemas.microsoft.com/office/powerpoint/2010/main" val="359404359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2112063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6311729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638400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8684941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3033912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6371881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6384453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3125674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6103210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889887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22B628-FD73-4781-A474-7AF747309BB6}" type="datetimeFigureOut">
              <a:rPr lang="en-US" smtClean="0"/>
              <a:t>8/28/16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768AA0-A497-4467-881F-A3DBFBC77A7B}" type="slidenum">
              <a:rPr lang="en-US" smtClean="0"/>
              <a:t>‹#›</a:t>
            </a:fld>
            <a:endParaRPr lang="en-US"/>
          </a:p>
        </p:txBody>
      </p:sp>
    </p:spTree>
    <p:extLst>
      <p:ext uri="{BB962C8B-B14F-4D97-AF65-F5344CB8AC3E}">
        <p14:creationId xmlns:p14="http://schemas.microsoft.com/office/powerpoint/2010/main" val="117270146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6475731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7579615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5069460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0371587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4977531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1015659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4352908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5218942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6699699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332322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22B628-FD73-4781-A474-7AF747309BB6}" type="datetimeFigureOut">
              <a:rPr lang="en-US" smtClean="0"/>
              <a:t>8/28/16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768AA0-A497-4467-881F-A3DBFBC77A7B}" type="slidenum">
              <a:rPr lang="en-US" smtClean="0"/>
              <a:t>‹#›</a:t>
            </a:fld>
            <a:endParaRPr lang="en-US"/>
          </a:p>
        </p:txBody>
      </p:sp>
    </p:spTree>
    <p:extLst>
      <p:ext uri="{BB962C8B-B14F-4D97-AF65-F5344CB8AC3E}">
        <p14:creationId xmlns:p14="http://schemas.microsoft.com/office/powerpoint/2010/main" val="351503801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3937216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7202109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5396060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5427729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9224533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8535637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7615121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8051831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8216658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7232649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6.xml"/><Relationship Id="rId12" Type="http://schemas.openxmlformats.org/officeDocument/2006/relationships/theme" Target="../theme/theme6.xml"/><Relationship Id="rId1" Type="http://schemas.openxmlformats.org/officeDocument/2006/relationships/slideLayout" Target="../slideLayouts/slideLayout56.xml"/><Relationship Id="rId2" Type="http://schemas.openxmlformats.org/officeDocument/2006/relationships/slideLayout" Target="../slideLayouts/slideLayout57.xml"/><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slideLayout" Target="../slideLayouts/slideLayout64.xml"/><Relationship Id="rId10"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7.xml"/><Relationship Id="rId12" Type="http://schemas.openxmlformats.org/officeDocument/2006/relationships/theme" Target="../theme/theme7.xml"/><Relationship Id="rId1" Type="http://schemas.openxmlformats.org/officeDocument/2006/relationships/slideLayout" Target="../slideLayouts/slideLayout67.xml"/><Relationship Id="rId2" Type="http://schemas.openxmlformats.org/officeDocument/2006/relationships/slideLayout" Target="../slideLayouts/slideLayout68.xml"/><Relationship Id="rId3" Type="http://schemas.openxmlformats.org/officeDocument/2006/relationships/slideLayout" Target="../slideLayouts/slideLayout69.xml"/><Relationship Id="rId4" Type="http://schemas.openxmlformats.org/officeDocument/2006/relationships/slideLayout" Target="../slideLayouts/slideLayout70.xml"/><Relationship Id="rId5" Type="http://schemas.openxmlformats.org/officeDocument/2006/relationships/slideLayout" Target="../slideLayouts/slideLayout71.xml"/><Relationship Id="rId6" Type="http://schemas.openxmlformats.org/officeDocument/2006/relationships/slideLayout" Target="../slideLayouts/slideLayout72.xml"/><Relationship Id="rId7" Type="http://schemas.openxmlformats.org/officeDocument/2006/relationships/slideLayout" Target="../slideLayouts/slideLayout73.xml"/><Relationship Id="rId8" Type="http://schemas.openxmlformats.org/officeDocument/2006/relationships/slideLayout" Target="../slideLayouts/slideLayout74.xml"/><Relationship Id="rId9" Type="http://schemas.openxmlformats.org/officeDocument/2006/relationships/slideLayout" Target="../slideLayouts/slideLayout75.xml"/><Relationship Id="rId10"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88.xml"/><Relationship Id="rId12" Type="http://schemas.openxmlformats.org/officeDocument/2006/relationships/theme" Target="../theme/theme8.xml"/><Relationship Id="rId1" Type="http://schemas.openxmlformats.org/officeDocument/2006/relationships/slideLayout" Target="../slideLayouts/slideLayout78.xml"/><Relationship Id="rId2" Type="http://schemas.openxmlformats.org/officeDocument/2006/relationships/slideLayout" Target="../slideLayouts/slideLayout79.xml"/><Relationship Id="rId3" Type="http://schemas.openxmlformats.org/officeDocument/2006/relationships/slideLayout" Target="../slideLayouts/slideLayout80.xml"/><Relationship Id="rId4" Type="http://schemas.openxmlformats.org/officeDocument/2006/relationships/slideLayout" Target="../slideLayouts/slideLayout81.xml"/><Relationship Id="rId5" Type="http://schemas.openxmlformats.org/officeDocument/2006/relationships/slideLayout" Target="../slideLayouts/slideLayout82.xml"/><Relationship Id="rId6" Type="http://schemas.openxmlformats.org/officeDocument/2006/relationships/slideLayout" Target="../slideLayouts/slideLayout83.xml"/><Relationship Id="rId7" Type="http://schemas.openxmlformats.org/officeDocument/2006/relationships/slideLayout" Target="../slideLayouts/slideLayout84.xml"/><Relationship Id="rId8" Type="http://schemas.openxmlformats.org/officeDocument/2006/relationships/slideLayout" Target="../slideLayouts/slideLayout85.xml"/><Relationship Id="rId9" Type="http://schemas.openxmlformats.org/officeDocument/2006/relationships/slideLayout" Target="../slideLayouts/slideLayout86.xml"/><Relationship Id="rId10"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99.xml"/><Relationship Id="rId12" Type="http://schemas.openxmlformats.org/officeDocument/2006/relationships/theme" Target="../theme/theme9.xml"/><Relationship Id="rId1" Type="http://schemas.openxmlformats.org/officeDocument/2006/relationships/slideLayout" Target="../slideLayouts/slideLayout89.xml"/><Relationship Id="rId2" Type="http://schemas.openxmlformats.org/officeDocument/2006/relationships/slideLayout" Target="../slideLayouts/slideLayout90.xml"/><Relationship Id="rId3" Type="http://schemas.openxmlformats.org/officeDocument/2006/relationships/slideLayout" Target="../slideLayouts/slideLayout91.xml"/><Relationship Id="rId4" Type="http://schemas.openxmlformats.org/officeDocument/2006/relationships/slideLayout" Target="../slideLayouts/slideLayout92.xml"/><Relationship Id="rId5" Type="http://schemas.openxmlformats.org/officeDocument/2006/relationships/slideLayout" Target="../slideLayouts/slideLayout93.xml"/><Relationship Id="rId6" Type="http://schemas.openxmlformats.org/officeDocument/2006/relationships/slideLayout" Target="../slideLayouts/slideLayout94.xml"/><Relationship Id="rId7" Type="http://schemas.openxmlformats.org/officeDocument/2006/relationships/slideLayout" Target="../slideLayouts/slideLayout95.xml"/><Relationship Id="rId8" Type="http://schemas.openxmlformats.org/officeDocument/2006/relationships/slideLayout" Target="../slideLayouts/slideLayout96.xml"/><Relationship Id="rId9" Type="http://schemas.openxmlformats.org/officeDocument/2006/relationships/slideLayout" Target="../slideLayouts/slideLayout97.xml"/><Relationship Id="rId10"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22B628-FD73-4781-A474-7AF747309BB6}" type="datetimeFigureOut">
              <a:rPr lang="en-US" smtClean="0"/>
              <a:t>8/28/16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768AA0-A497-4467-881F-A3DBFBC77A7B}" type="slidenum">
              <a:rPr lang="en-US" smtClean="0"/>
              <a:t>‹#›</a:t>
            </a:fld>
            <a:endParaRPr lang="en-US"/>
          </a:p>
        </p:txBody>
      </p:sp>
    </p:spTree>
    <p:extLst>
      <p:ext uri="{BB962C8B-B14F-4D97-AF65-F5344CB8AC3E}">
        <p14:creationId xmlns:p14="http://schemas.microsoft.com/office/powerpoint/2010/main" val="36696633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a:gsLst>
              <a:gs pos="0">
                <a:schemeClr val="tx1"/>
              </a:gs>
              <a:gs pos="50000">
                <a:schemeClr val="tx1">
                  <a:lumMod val="85000"/>
                  <a:lumOff val="15000"/>
                </a:schemeClr>
              </a:gs>
              <a:gs pos="100000">
                <a:srgbClr val="30303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solidFill>
                  <a:prstClr val="black">
                    <a:tint val="75000"/>
                  </a:prstClr>
                </a:solidFill>
              </a:rPr>
              <a:t>08/01/2013</a:t>
            </a:r>
            <a:endParaRPr lang="en-GB">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smtClean="0">
                <a:solidFill>
                  <a:prstClr val="black">
                    <a:tint val="75000"/>
                  </a:prstClr>
                </a:solidFill>
              </a:rPr>
              <a:t>©A. Morrison, 2013</a:t>
            </a:r>
            <a:endParaRPr lang="en-GB">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71E434-D361-4F17-9E3C-348473AA46CF}"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5018004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xmlns:p14="http://schemas.microsoft.com/office/powerpoint/2010/main" id="1" dur="indefinite" restart="never" nodeType="tmRoot"/>
      </p:par>
    </p:tnLst>
  </p:timing>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22B628-FD73-4781-A474-7AF747309BB6}" type="datetimeFigureOut">
              <a:rPr lang="en-US">
                <a:solidFill>
                  <a:prstClr val="black">
                    <a:tint val="75000"/>
                  </a:prstClr>
                </a:solidFill>
              </a:rPr>
              <a:pPr/>
              <a:t>8/28/16</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768AA0-A497-4467-881F-A3DBFBC77A7B}"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2201608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solidFill>
                  <a:prstClr val="white">
                    <a:tint val="75000"/>
                  </a:prstClr>
                </a:solidFill>
              </a:rPr>
              <a:t>08/01/2013</a:t>
            </a:r>
            <a:endParaRPr lang="en-US">
              <a:solidFill>
                <a:prstClr val="white">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white">
                    <a:tint val="75000"/>
                  </a:prstClr>
                </a:solidFill>
              </a:rPr>
              <a:t>©A. Morrison, 2013</a:t>
            </a:r>
            <a:endParaRPr lang="en-US">
              <a:solidFill>
                <a:prstClr val="white">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F8FB6A-7300-40B1-A01C-41A7D1D4BEDD}"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702008458"/>
      </p:ext>
    </p:extLst>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mc:AlternateContent xmlns:mc="http://schemas.openxmlformats.org/markup-compatibility/2006" xmlns:p14="http://schemas.microsoft.com/office/powerpoint/2010/main">
    <mc:Choice Requires="p14">
      <p:transition p14:dur="0"/>
    </mc:Choice>
    <mc:Fallback xmlns="">
      <p:transition/>
    </mc:Fallback>
  </mc:AlternateConten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22B628-FD73-4781-A474-7AF747309BB6}" type="datetimeFigureOut">
              <a:rPr lang="en-US">
                <a:solidFill>
                  <a:prstClr val="black">
                    <a:tint val="75000"/>
                  </a:prstClr>
                </a:solidFill>
              </a:rPr>
              <a:pPr/>
              <a:t>8/28/16</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768AA0-A497-4467-881F-A3DBFBC77A7B}"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5989721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solidFill>
                  <a:prstClr val="black">
                    <a:tint val="75000"/>
                  </a:prstClr>
                </a:solidFill>
              </a:rPr>
              <a:t>08/01/2013</a:t>
            </a:r>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rPr>
              <a:t>©A. Morrison, 2013</a:t>
            </a: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76AFA3-3C19-4AE9-B25C-0EC07A21B66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2894850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03547431"/>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9320199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22B628-FD73-4781-A474-7AF747309BB6}" type="datetimeFigureOut">
              <a:rPr lang="en-US" smtClean="0">
                <a:solidFill>
                  <a:prstClr val="black">
                    <a:tint val="75000"/>
                  </a:prstClr>
                </a:solidFill>
              </a:rPr>
              <a:pPr/>
              <a:t>8/28/16</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768AA0-A497-4467-881F-A3DBFBC77A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70601553"/>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image" Target="../media/image22.JP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24.png"/><Relationship Id="rId5"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23.JP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26.png"/><Relationship Id="rId1" Type="http://schemas.openxmlformats.org/officeDocument/2006/relationships/slideLayout" Target="../slideLayouts/slideLayout78.xml"/><Relationship Id="rId2" Type="http://schemas.openxmlformats.org/officeDocument/2006/relationships/image" Target="../media/image25.JP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28.png"/><Relationship Id="rId5" Type="http://schemas.openxmlformats.org/officeDocument/2006/relationships/image" Target="../media/image5.png"/><Relationship Id="rId1" Type="http://schemas.openxmlformats.org/officeDocument/2006/relationships/slideLayout" Target="../slideLayouts/slideLayout67.xml"/><Relationship Id="rId2" Type="http://schemas.openxmlformats.org/officeDocument/2006/relationships/image" Target="../media/image27.JP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30.png"/><Relationship Id="rId5" Type="http://schemas.openxmlformats.org/officeDocument/2006/relationships/image" Target="../media/image5.png"/><Relationship Id="rId1" Type="http://schemas.openxmlformats.org/officeDocument/2006/relationships/slideLayout" Target="../slideLayouts/slideLayout89.xml"/><Relationship Id="rId2" Type="http://schemas.openxmlformats.org/officeDocument/2006/relationships/image" Target="../media/image29.JP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image" Target="../media/image16.png"/><Relationship Id="rId7" Type="http://schemas.openxmlformats.org/officeDocument/2006/relationships/image" Target="../media/image17.png"/><Relationship Id="rId8" Type="http://schemas.openxmlformats.org/officeDocument/2006/relationships/image" Target="../media/image18.png"/><Relationship Id="rId9" Type="http://schemas.openxmlformats.org/officeDocument/2006/relationships/image" Target="../media/image19.png"/><Relationship Id="rId10" Type="http://schemas.openxmlformats.org/officeDocument/2006/relationships/image" Target="../media/image20.png"/><Relationship Id="rId11" Type="http://schemas.openxmlformats.org/officeDocument/2006/relationships/image" Target="../media/image31.png"/><Relationship Id="rId1" Type="http://schemas.microsoft.com/office/2007/relationships/media" Target="../media/media1.mp3"/><Relationship Id="rId2" Type="http://schemas.openxmlformats.org/officeDocument/2006/relationships/audio" Target="../media/media1.mp3"/></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2.JP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33.png"/><Relationship Id="rId1" Type="http://schemas.openxmlformats.org/officeDocument/2006/relationships/slideLayout" Target="../slideLayouts/slideLayout1.xml"/><Relationship Id="rId2" Type="http://schemas.openxmlformats.org/officeDocument/2006/relationships/image" Target="../media/image32.JP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35.png"/><Relationship Id="rId5"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34.JP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37.png"/><Relationship Id="rId5" Type="http://schemas.openxmlformats.org/officeDocument/2006/relationships/image" Target="../media/image5.png"/><Relationship Id="rId1" Type="http://schemas.openxmlformats.org/officeDocument/2006/relationships/slideLayout" Target="../slideLayouts/slideLayout89.xml"/><Relationship Id="rId2" Type="http://schemas.openxmlformats.org/officeDocument/2006/relationships/image" Target="../media/image36.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6.png"/><Relationship Id="rId5"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38.JP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2.xml"/><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image" Target="../media/image16.png"/><Relationship Id="rId7" Type="http://schemas.openxmlformats.org/officeDocument/2006/relationships/image" Target="../media/image17.png"/><Relationship Id="rId8" Type="http://schemas.openxmlformats.org/officeDocument/2006/relationships/image" Target="../media/image18.png"/><Relationship Id="rId9" Type="http://schemas.openxmlformats.org/officeDocument/2006/relationships/image" Target="../media/image19.png"/><Relationship Id="rId10" Type="http://schemas.openxmlformats.org/officeDocument/2006/relationships/image" Target="../media/image20.png"/><Relationship Id="rId11" Type="http://schemas.openxmlformats.org/officeDocument/2006/relationships/image" Target="../media/image40.png"/><Relationship Id="rId1" Type="http://schemas.microsoft.com/office/2007/relationships/media" Target="../media/media1.mp3"/><Relationship Id="rId2" Type="http://schemas.openxmlformats.org/officeDocument/2006/relationships/audio" Target="../media/media1.mp3"/></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2.JP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2.png"/><Relationship Id="rId5" Type="http://schemas.openxmlformats.org/officeDocument/2006/relationships/image" Target="../media/image5.png"/><Relationship Id="rId1" Type="http://schemas.openxmlformats.org/officeDocument/2006/relationships/slideLayout" Target="../slideLayouts/slideLayout67.xml"/><Relationship Id="rId2" Type="http://schemas.openxmlformats.org/officeDocument/2006/relationships/image" Target="../media/image41.JPG"/></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6.png"/><Relationship Id="rId5"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43.JPG"/></Relationships>
</file>

<file path=ppt/slides/_rels/slide25.xml.rels><?xml version="1.0" encoding="UTF-8" standalone="yes"?>
<Relationships xmlns="http://schemas.openxmlformats.org/package/2006/relationships"><Relationship Id="rId3" Type="http://schemas.openxmlformats.org/officeDocument/2006/relationships/image" Target="../media/image46.png"/><Relationship Id="rId4" Type="http://schemas.openxmlformats.org/officeDocument/2006/relationships/image" Target="../media/image6.png"/><Relationship Id="rId5" Type="http://schemas.openxmlformats.org/officeDocument/2006/relationships/image" Target="../media/image5.png"/><Relationship Id="rId1" Type="http://schemas.openxmlformats.org/officeDocument/2006/relationships/slideLayout" Target="../slideLayouts/slideLayout78.xml"/><Relationship Id="rId2" Type="http://schemas.openxmlformats.org/officeDocument/2006/relationships/image" Target="../media/image45.JPG"/></Relationships>
</file>

<file path=ppt/slides/_rels/slide26.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image" Target="../media/image6.png"/><Relationship Id="rId5" Type="http://schemas.openxmlformats.org/officeDocument/2006/relationships/image" Target="../media/image5.png"/><Relationship Id="rId1" Type="http://schemas.openxmlformats.org/officeDocument/2006/relationships/slideLayout" Target="../slideLayouts/slideLayout67.xml"/><Relationship Id="rId2" Type="http://schemas.openxmlformats.org/officeDocument/2006/relationships/image" Target="../media/image47.JP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2.xml"/><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image" Target="../media/image16.png"/><Relationship Id="rId7" Type="http://schemas.openxmlformats.org/officeDocument/2006/relationships/image" Target="../media/image17.png"/><Relationship Id="rId8" Type="http://schemas.openxmlformats.org/officeDocument/2006/relationships/image" Target="../media/image18.png"/><Relationship Id="rId9" Type="http://schemas.openxmlformats.org/officeDocument/2006/relationships/image" Target="../media/image19.png"/><Relationship Id="rId10" Type="http://schemas.openxmlformats.org/officeDocument/2006/relationships/image" Target="../media/image20.png"/><Relationship Id="rId11" Type="http://schemas.openxmlformats.org/officeDocument/2006/relationships/image" Target="../media/image49.png"/><Relationship Id="rId1" Type="http://schemas.microsoft.com/office/2007/relationships/media" Target="../media/media1.mp3"/><Relationship Id="rId2" Type="http://schemas.openxmlformats.org/officeDocument/2006/relationships/audio" Target="../media/media1.mp3"/></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2.JPG"/></Relationships>
</file>

<file path=ppt/slides/_rels/slide29.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6.png"/><Relationship Id="rId5" Type="http://schemas.openxmlformats.org/officeDocument/2006/relationships/image" Target="../media/image5.png"/><Relationship Id="rId1" Type="http://schemas.openxmlformats.org/officeDocument/2006/relationships/slideLayout" Target="../slideLayouts/slideLayout89.xml"/><Relationship Id="rId2" Type="http://schemas.openxmlformats.org/officeDocument/2006/relationships/image" Target="../media/image50.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G"/></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53.png"/><Relationship Id="rId5"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52.JPG"/></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55.png"/><Relationship Id="rId1" Type="http://schemas.openxmlformats.org/officeDocument/2006/relationships/slideLayout" Target="../slideLayouts/slideLayout67.xml"/><Relationship Id="rId2" Type="http://schemas.openxmlformats.org/officeDocument/2006/relationships/image" Target="../media/image54.JPG"/></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57.png"/><Relationship Id="rId5" Type="http://schemas.openxmlformats.org/officeDocument/2006/relationships/image" Target="../media/image5.png"/><Relationship Id="rId1" Type="http://schemas.openxmlformats.org/officeDocument/2006/relationships/slideLayout" Target="../slideLayouts/slideLayout78.xml"/><Relationship Id="rId2" Type="http://schemas.openxmlformats.org/officeDocument/2006/relationships/image" Target="../media/image56.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8.JP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2.xml"/><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image" Target="../media/image16.png"/><Relationship Id="rId7" Type="http://schemas.openxmlformats.org/officeDocument/2006/relationships/image" Target="../media/image18.png"/><Relationship Id="rId8" Type="http://schemas.openxmlformats.org/officeDocument/2006/relationships/image" Target="../media/image59.png"/><Relationship Id="rId9" Type="http://schemas.openxmlformats.org/officeDocument/2006/relationships/image" Target="../media/image21.png"/><Relationship Id="rId10" Type="http://schemas.openxmlformats.org/officeDocument/2006/relationships/image" Target="../media/image20.png"/><Relationship Id="rId1" Type="http://schemas.microsoft.com/office/2007/relationships/media" Target="../media/media2.mp3"/><Relationship Id="rId2" Type="http://schemas.openxmlformats.org/officeDocument/2006/relationships/audio" Target="../media/media2.mp3"/></Relationships>
</file>

<file path=ppt/slides/_rels/slide35.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8.png"/><Relationship Id="rId6" Type="http://schemas.openxmlformats.org/officeDocument/2006/relationships/image" Target="../media/image59.png"/><Relationship Id="rId7" Type="http://schemas.openxmlformats.org/officeDocument/2006/relationships/image" Target="../media/image31.png"/><Relationship Id="rId1" Type="http://schemas.openxmlformats.org/officeDocument/2006/relationships/slideLayout" Target="../slideLayouts/slideLayout12.xml"/><Relationship Id="rId2" Type="http://schemas.openxmlformats.org/officeDocument/2006/relationships/image" Target="../media/image14.png"/></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8.png"/><Relationship Id="rId6" Type="http://schemas.openxmlformats.org/officeDocument/2006/relationships/image" Target="../media/image59.png"/><Relationship Id="rId7" Type="http://schemas.openxmlformats.org/officeDocument/2006/relationships/image" Target="../media/image40.png"/><Relationship Id="rId1" Type="http://schemas.openxmlformats.org/officeDocument/2006/relationships/slideLayout" Target="../slideLayouts/slideLayout12.xml"/><Relationship Id="rId2" Type="http://schemas.openxmlformats.org/officeDocument/2006/relationships/image" Target="../media/image14.png"/></Relationships>
</file>

<file path=ppt/slides/_rels/slide37.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8.png"/><Relationship Id="rId6" Type="http://schemas.openxmlformats.org/officeDocument/2006/relationships/image" Target="../media/image59.png"/><Relationship Id="rId7" Type="http://schemas.openxmlformats.org/officeDocument/2006/relationships/image" Target="../media/image49.png"/><Relationship Id="rId1" Type="http://schemas.openxmlformats.org/officeDocument/2006/relationships/slideLayout" Target="../slideLayouts/slideLayout12.xml"/><Relationship Id="rId2" Type="http://schemas.openxmlformats.org/officeDocument/2006/relationships/image" Target="../media/image14.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image" Target="../media/image60.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hyperlink" Target="http://www.teacherspayteachers.com/Store/The-Primary-Techie" TargetMode="External"/><Relationship Id="rId3" Type="http://schemas.openxmlformats.org/officeDocument/2006/relationships/image" Target="../media/image6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0.xml.rels><?xml version="1.0" encoding="UTF-8" standalone="yes"?>
<Relationships xmlns="http://schemas.openxmlformats.org/package/2006/relationships"><Relationship Id="rId3" Type="http://schemas.openxmlformats.org/officeDocument/2006/relationships/image" Target="../media/image63.jpeg"/><Relationship Id="rId4" Type="http://schemas.openxmlformats.org/officeDocument/2006/relationships/image" Target="../media/image64.jpg"/><Relationship Id="rId5" Type="http://schemas.openxmlformats.org/officeDocument/2006/relationships/image" Target="../media/image65.jpg"/><Relationship Id="rId6" Type="http://schemas.openxmlformats.org/officeDocument/2006/relationships/image" Target="../media/image66.jpg"/><Relationship Id="rId7" Type="http://schemas.openxmlformats.org/officeDocument/2006/relationships/image" Target="../media/image67.jpeg"/><Relationship Id="rId1" Type="http://schemas.openxmlformats.org/officeDocument/2006/relationships/slideLayout" Target="../slideLayouts/slideLayout36.xml"/><Relationship Id="rId2" Type="http://schemas.openxmlformats.org/officeDocument/2006/relationships/image" Target="../media/image62.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image" Target="../media/image4.JP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9.png"/><Relationship Id="rId5"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8.JP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11.png"/><Relationship Id="rId1" Type="http://schemas.openxmlformats.org/officeDocument/2006/relationships/slideLayout" Target="../slideLayouts/slideLayout89.xml"/><Relationship Id="rId2" Type="http://schemas.openxmlformats.org/officeDocument/2006/relationships/image" Target="../media/image10.JP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13.png"/><Relationship Id="rId5" Type="http://schemas.openxmlformats.org/officeDocument/2006/relationships/image" Target="../media/image5.png"/><Relationship Id="rId1" Type="http://schemas.openxmlformats.org/officeDocument/2006/relationships/slideLayout" Target="../slideLayouts/slideLayout78.xml"/><Relationship Id="rId2" Type="http://schemas.openxmlformats.org/officeDocument/2006/relationships/image" Target="../media/image12.JP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image" Target="../media/image16.png"/><Relationship Id="rId7" Type="http://schemas.openxmlformats.org/officeDocument/2006/relationships/image" Target="../media/image17.png"/><Relationship Id="rId8" Type="http://schemas.openxmlformats.org/officeDocument/2006/relationships/image" Target="../media/image18.png"/><Relationship Id="rId9" Type="http://schemas.openxmlformats.org/officeDocument/2006/relationships/image" Target="../media/image19.png"/><Relationship Id="rId10" Type="http://schemas.openxmlformats.org/officeDocument/2006/relationships/image" Target="../media/image20.png"/><Relationship Id="rId11" Type="http://schemas.openxmlformats.org/officeDocument/2006/relationships/image" Target="../media/image21.png"/><Relationship Id="rId1" Type="http://schemas.microsoft.com/office/2007/relationships/media" Target="../media/media1.mp3"/><Relationship Id="rId2" Type="http://schemas.openxmlformats.org/officeDocument/2006/relationships/audio" Target="../media/media1.mp3"/></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7269152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3568430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19600" y="4118681"/>
            <a:ext cx="1311607" cy="167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62600" y="4114798"/>
            <a:ext cx="1311607" cy="167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36879" y="0"/>
            <a:ext cx="1084998" cy="1066712"/>
          </a:xfrm>
          <a:prstGeom prst="rect">
            <a:avLst/>
          </a:prstGeom>
        </p:spPr>
      </p:pic>
      <p:pic>
        <p:nvPicPr>
          <p:cNvPr id="9"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209800" y="4089348"/>
            <a:ext cx="2454607" cy="1778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5441206"/>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2" restart="whenNotActive" fill="hold" evtFilter="cancelBubble" nodeType="interactiveSeq">
                <p:stCondLst>
                  <p:cond evt="onClick" delay="0">
                    <p:tgtEl>
                      <p:spTgt spid="9"/>
                    </p:tgtEl>
                  </p:cond>
                </p:stCondLst>
                <p:endSync evt="end" delay="0">
                  <p:rtn val="all"/>
                </p:endSync>
                <p:childTnLst>
                  <p:par>
                    <p:cTn id="13" fill="hold">
                      <p:stCondLst>
                        <p:cond delay="0"/>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486400" y="4114799"/>
            <a:ext cx="2454607" cy="1778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43400" y="4167565"/>
            <a:ext cx="1311607" cy="167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36879" y="0"/>
            <a:ext cx="1084998" cy="1066712"/>
          </a:xfrm>
          <a:prstGeom prst="rect">
            <a:avLst/>
          </a:prstGeom>
        </p:spPr>
      </p:pic>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117393" y="4114798"/>
            <a:ext cx="2454607" cy="1778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2242556"/>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12" restart="whenNotActive" fill="hold" evtFilter="cancelBubble" nodeType="interactiveSeq">
                <p:stCondLst>
                  <p:cond evt="onClick" delay="0">
                    <p:tgtEl>
                      <p:spTgt spid="9"/>
                    </p:tgtEl>
                  </p:cond>
                </p:stCondLst>
                <p:endSync evt="end" delay="0">
                  <p:rtn val="all"/>
                </p:endSync>
                <p:childTnLst>
                  <p:par>
                    <p:cTn id="13" fill="hold">
                      <p:stCondLst>
                        <p:cond delay="0"/>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98593" y="4114799"/>
            <a:ext cx="1311607" cy="167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36879" y="0"/>
            <a:ext cx="1084998" cy="1066712"/>
          </a:xfrm>
          <a:prstGeom prst="rect">
            <a:avLst/>
          </a:prstGeom>
        </p:spPr>
      </p:pic>
      <p:pic>
        <p:nvPicPr>
          <p:cNvPr id="9"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241593" y="4089348"/>
            <a:ext cx="2454607" cy="1778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041193" y="4089348"/>
            <a:ext cx="2286000" cy="1778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4508527"/>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2" restart="whenNotActive" fill="hold" evtFilter="cancelBubble" nodeType="interactiveSeq">
                <p:stCondLst>
                  <p:cond evt="onClick" delay="0">
                    <p:tgtEl>
                      <p:spTgt spid="10"/>
                    </p:tgtEl>
                  </p:cond>
                </p:stCondLst>
                <p:endSync evt="end" delay="0">
                  <p:rtn val="all"/>
                </p:endSync>
                <p:childTnLst>
                  <p:par>
                    <p:cTn id="13" fill="hold">
                      <p:stCondLst>
                        <p:cond delay="0"/>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55793" y="4118681"/>
            <a:ext cx="1311607" cy="167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98793" y="4114798"/>
            <a:ext cx="1311607" cy="167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36879" y="0"/>
            <a:ext cx="1084998" cy="1066712"/>
          </a:xfrm>
          <a:prstGeom prst="rect">
            <a:avLst/>
          </a:prstGeom>
        </p:spPr>
      </p:pic>
      <p:pic>
        <p:nvPicPr>
          <p:cNvPr id="9"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345993" y="4089348"/>
            <a:ext cx="2454607" cy="1778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9123647"/>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2" restart="whenNotActive" fill="hold" evtFilter="cancelBubble" nodeType="interactiveSeq">
                <p:stCondLst>
                  <p:cond evt="onClick" delay="0">
                    <p:tgtEl>
                      <p:spTgt spid="9"/>
                    </p:tgtEl>
                  </p:cond>
                </p:stCondLst>
                <p:endSync evt="end" delay="0">
                  <p:rtn val="all"/>
                </p:endSync>
                <p:childTnLst>
                  <p:par>
                    <p:cTn id="13" fill="hold">
                      <p:stCondLst>
                        <p:cond delay="0"/>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58" y="0"/>
            <a:ext cx="9153633" cy="6858000"/>
          </a:xfrm>
          <a:prstGeom prst="rect">
            <a:avLst/>
          </a:prstGeom>
        </p:spPr>
      </p:pic>
      <p:sp>
        <p:nvSpPr>
          <p:cNvPr id="2" name="Rectangle 1"/>
          <p:cNvSpPr/>
          <p:nvPr/>
        </p:nvSpPr>
        <p:spPr>
          <a:xfrm>
            <a:off x="2324338" y="3758221"/>
            <a:ext cx="4451112" cy="1270979"/>
          </a:xfrm>
          <a:prstGeom prst="rect">
            <a:avLst/>
          </a:prstGeom>
          <a:solidFill>
            <a:schemeClr val="tx1">
              <a:lumMod val="85000"/>
              <a:lumOff val="15000"/>
            </a:schemeClr>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309" name="Group 308"/>
          <p:cNvGrpSpPr/>
          <p:nvPr/>
        </p:nvGrpSpPr>
        <p:grpSpPr>
          <a:xfrm>
            <a:off x="1348944" y="217126"/>
            <a:ext cx="6446114" cy="6430962"/>
            <a:chOff x="1348944" y="217126"/>
            <a:chExt cx="6446114" cy="6430962"/>
          </a:xfrm>
        </p:grpSpPr>
        <p:sp>
          <p:nvSpPr>
            <p:cNvPr id="310" name="Freeform 9"/>
            <p:cNvSpPr>
              <a:spLocks/>
            </p:cNvSpPr>
            <p:nvPr/>
          </p:nvSpPr>
          <p:spPr bwMode="auto">
            <a:xfrm>
              <a:off x="1400175" y="3983038"/>
              <a:ext cx="203200" cy="201612"/>
            </a:xfrm>
            <a:custGeom>
              <a:avLst/>
              <a:gdLst>
                <a:gd name="T0" fmla="*/ 4 w 63"/>
                <a:gd name="T1" fmla="*/ 37 h 63"/>
                <a:gd name="T2" fmla="*/ 38 w 63"/>
                <a:gd name="T3" fmla="*/ 59 h 63"/>
                <a:gd name="T4" fmla="*/ 60 w 63"/>
                <a:gd name="T5" fmla="*/ 25 h 63"/>
                <a:gd name="T6" fmla="*/ 26 w 63"/>
                <a:gd name="T7" fmla="*/ 3 h 63"/>
                <a:gd name="T8" fmla="*/ 4 w 63"/>
                <a:gd name="T9" fmla="*/ 37 h 63"/>
              </a:gdLst>
              <a:ahLst/>
              <a:cxnLst>
                <a:cxn ang="0">
                  <a:pos x="T0" y="T1"/>
                </a:cxn>
                <a:cxn ang="0">
                  <a:pos x="T2" y="T3"/>
                </a:cxn>
                <a:cxn ang="0">
                  <a:pos x="T4" y="T5"/>
                </a:cxn>
                <a:cxn ang="0">
                  <a:pos x="T6" y="T7"/>
                </a:cxn>
                <a:cxn ang="0">
                  <a:pos x="T8" y="T9"/>
                </a:cxn>
              </a:cxnLst>
              <a:rect l="0" t="0" r="r" b="b"/>
              <a:pathLst>
                <a:path w="63" h="63">
                  <a:moveTo>
                    <a:pt x="4" y="37"/>
                  </a:moveTo>
                  <a:cubicBezTo>
                    <a:pt x="7" y="53"/>
                    <a:pt x="22" y="63"/>
                    <a:pt x="38" y="59"/>
                  </a:cubicBezTo>
                  <a:cubicBezTo>
                    <a:pt x="53" y="56"/>
                    <a:pt x="63" y="41"/>
                    <a:pt x="60" y="25"/>
                  </a:cubicBezTo>
                  <a:cubicBezTo>
                    <a:pt x="56" y="10"/>
                    <a:pt x="41" y="0"/>
                    <a:pt x="26" y="3"/>
                  </a:cubicBezTo>
                  <a:cubicBezTo>
                    <a:pt x="10" y="6"/>
                    <a:pt x="0" y="22"/>
                    <a:pt x="4" y="37"/>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1" name="Freeform 310"/>
            <p:cNvSpPr>
              <a:spLocks/>
            </p:cNvSpPr>
            <p:nvPr/>
          </p:nvSpPr>
          <p:spPr bwMode="auto">
            <a:xfrm>
              <a:off x="1600200" y="4603750"/>
              <a:ext cx="209550" cy="207962"/>
            </a:xfrm>
            <a:custGeom>
              <a:avLst/>
              <a:gdLst>
                <a:gd name="T0" fmla="*/ 7 w 65"/>
                <a:gd name="T1" fmla="*/ 44 h 65"/>
                <a:gd name="T2" fmla="*/ 44 w 65"/>
                <a:gd name="T3" fmla="*/ 58 h 65"/>
                <a:gd name="T4" fmla="*/ 59 w 65"/>
                <a:gd name="T5" fmla="*/ 21 h 65"/>
                <a:gd name="T6" fmla="*/ 21 w 65"/>
                <a:gd name="T7" fmla="*/ 6 h 65"/>
                <a:gd name="T8" fmla="*/ 7 w 65"/>
                <a:gd name="T9" fmla="*/ 44 h 65"/>
              </a:gdLst>
              <a:ahLst/>
              <a:cxnLst>
                <a:cxn ang="0">
                  <a:pos x="T0" y="T1"/>
                </a:cxn>
                <a:cxn ang="0">
                  <a:pos x="T2" y="T3"/>
                </a:cxn>
                <a:cxn ang="0">
                  <a:pos x="T4" y="T5"/>
                </a:cxn>
                <a:cxn ang="0">
                  <a:pos x="T6" y="T7"/>
                </a:cxn>
                <a:cxn ang="0">
                  <a:pos x="T8" y="T9"/>
                </a:cxn>
              </a:cxnLst>
              <a:rect l="0" t="0" r="r" b="b"/>
              <a:pathLst>
                <a:path w="65" h="65">
                  <a:moveTo>
                    <a:pt x="7" y="44"/>
                  </a:moveTo>
                  <a:cubicBezTo>
                    <a:pt x="13" y="58"/>
                    <a:pt x="30" y="65"/>
                    <a:pt x="44" y="58"/>
                  </a:cubicBezTo>
                  <a:cubicBezTo>
                    <a:pt x="59" y="52"/>
                    <a:pt x="65" y="35"/>
                    <a:pt x="59" y="21"/>
                  </a:cubicBezTo>
                  <a:cubicBezTo>
                    <a:pt x="53" y="6"/>
                    <a:pt x="36" y="0"/>
                    <a:pt x="21" y="6"/>
                  </a:cubicBezTo>
                  <a:cubicBezTo>
                    <a:pt x="7" y="12"/>
                    <a:pt x="0" y="29"/>
                    <a:pt x="7" y="44"/>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2" name="Freeform 11"/>
            <p:cNvSpPr>
              <a:spLocks/>
            </p:cNvSpPr>
            <p:nvPr/>
          </p:nvSpPr>
          <p:spPr bwMode="auto">
            <a:xfrm>
              <a:off x="1928813" y="5168900"/>
              <a:ext cx="207963" cy="209550"/>
            </a:xfrm>
            <a:custGeom>
              <a:avLst/>
              <a:gdLst>
                <a:gd name="T0" fmla="*/ 10 w 65"/>
                <a:gd name="T1" fmla="*/ 50 h 65"/>
                <a:gd name="T2" fmla="*/ 50 w 65"/>
                <a:gd name="T3" fmla="*/ 56 h 65"/>
                <a:gd name="T4" fmla="*/ 56 w 65"/>
                <a:gd name="T5" fmla="*/ 16 h 65"/>
                <a:gd name="T6" fmla="*/ 16 w 65"/>
                <a:gd name="T7" fmla="*/ 10 h 65"/>
                <a:gd name="T8" fmla="*/ 10 w 65"/>
                <a:gd name="T9" fmla="*/ 50 h 65"/>
              </a:gdLst>
              <a:ahLst/>
              <a:cxnLst>
                <a:cxn ang="0">
                  <a:pos x="T0" y="T1"/>
                </a:cxn>
                <a:cxn ang="0">
                  <a:pos x="T2" y="T3"/>
                </a:cxn>
                <a:cxn ang="0">
                  <a:pos x="T4" y="T5"/>
                </a:cxn>
                <a:cxn ang="0">
                  <a:pos x="T6" y="T7"/>
                </a:cxn>
                <a:cxn ang="0">
                  <a:pos x="T8" y="T9"/>
                </a:cxn>
              </a:cxnLst>
              <a:rect l="0" t="0" r="r" b="b"/>
              <a:pathLst>
                <a:path w="65" h="65">
                  <a:moveTo>
                    <a:pt x="10" y="50"/>
                  </a:moveTo>
                  <a:cubicBezTo>
                    <a:pt x="19" y="63"/>
                    <a:pt x="37" y="65"/>
                    <a:pt x="50" y="56"/>
                  </a:cubicBezTo>
                  <a:cubicBezTo>
                    <a:pt x="63" y="47"/>
                    <a:pt x="65" y="29"/>
                    <a:pt x="56" y="16"/>
                  </a:cubicBezTo>
                  <a:cubicBezTo>
                    <a:pt x="47" y="3"/>
                    <a:pt x="29" y="0"/>
                    <a:pt x="16" y="10"/>
                  </a:cubicBezTo>
                  <a:cubicBezTo>
                    <a:pt x="3" y="19"/>
                    <a:pt x="0" y="37"/>
                    <a:pt x="10" y="50"/>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3" name="Freeform 12"/>
            <p:cNvSpPr>
              <a:spLocks/>
            </p:cNvSpPr>
            <p:nvPr/>
          </p:nvSpPr>
          <p:spPr bwMode="auto">
            <a:xfrm>
              <a:off x="2371725" y="5661025"/>
              <a:ext cx="203200" cy="203200"/>
            </a:xfrm>
            <a:custGeom>
              <a:avLst/>
              <a:gdLst>
                <a:gd name="T0" fmla="*/ 10 w 63"/>
                <a:gd name="T1" fmla="*/ 12 h 63"/>
                <a:gd name="T2" fmla="*/ 12 w 63"/>
                <a:gd name="T3" fmla="*/ 53 h 63"/>
                <a:gd name="T4" fmla="*/ 53 w 63"/>
                <a:gd name="T5" fmla="*/ 51 h 63"/>
                <a:gd name="T6" fmla="*/ 51 w 63"/>
                <a:gd name="T7" fmla="*/ 10 h 63"/>
                <a:gd name="T8" fmla="*/ 10 w 63"/>
                <a:gd name="T9" fmla="*/ 12 h 63"/>
              </a:gdLst>
              <a:ahLst/>
              <a:cxnLst>
                <a:cxn ang="0">
                  <a:pos x="T0" y="T1"/>
                </a:cxn>
                <a:cxn ang="0">
                  <a:pos x="T2" y="T3"/>
                </a:cxn>
                <a:cxn ang="0">
                  <a:pos x="T4" y="T5"/>
                </a:cxn>
                <a:cxn ang="0">
                  <a:pos x="T6" y="T7"/>
                </a:cxn>
                <a:cxn ang="0">
                  <a:pos x="T8" y="T9"/>
                </a:cxn>
              </a:cxnLst>
              <a:rect l="0" t="0" r="r" b="b"/>
              <a:pathLst>
                <a:path w="63" h="63">
                  <a:moveTo>
                    <a:pt x="10" y="12"/>
                  </a:moveTo>
                  <a:cubicBezTo>
                    <a:pt x="0" y="24"/>
                    <a:pt x="1" y="42"/>
                    <a:pt x="12" y="53"/>
                  </a:cubicBezTo>
                  <a:cubicBezTo>
                    <a:pt x="24" y="63"/>
                    <a:pt x="42" y="62"/>
                    <a:pt x="53" y="51"/>
                  </a:cubicBezTo>
                  <a:cubicBezTo>
                    <a:pt x="63" y="39"/>
                    <a:pt x="62" y="21"/>
                    <a:pt x="51" y="10"/>
                  </a:cubicBezTo>
                  <a:cubicBezTo>
                    <a:pt x="39" y="0"/>
                    <a:pt x="21" y="1"/>
                    <a:pt x="10" y="12"/>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4" name="Freeform 13"/>
            <p:cNvSpPr>
              <a:spLocks/>
            </p:cNvSpPr>
            <p:nvPr/>
          </p:nvSpPr>
          <p:spPr bwMode="auto">
            <a:xfrm>
              <a:off x="2900363" y="6043613"/>
              <a:ext cx="207963" cy="209550"/>
            </a:xfrm>
            <a:custGeom>
              <a:avLst/>
              <a:gdLst>
                <a:gd name="T0" fmla="*/ 57 w 65"/>
                <a:gd name="T1" fmla="*/ 47 h 65"/>
                <a:gd name="T2" fmla="*/ 47 w 65"/>
                <a:gd name="T3" fmla="*/ 8 h 65"/>
                <a:gd name="T4" fmla="*/ 8 w 65"/>
                <a:gd name="T5" fmla="*/ 18 h 65"/>
                <a:gd name="T6" fmla="*/ 18 w 65"/>
                <a:gd name="T7" fmla="*/ 57 h 65"/>
                <a:gd name="T8" fmla="*/ 57 w 65"/>
                <a:gd name="T9" fmla="*/ 47 h 65"/>
              </a:gdLst>
              <a:ahLst/>
              <a:cxnLst>
                <a:cxn ang="0">
                  <a:pos x="T0" y="T1"/>
                </a:cxn>
                <a:cxn ang="0">
                  <a:pos x="T2" y="T3"/>
                </a:cxn>
                <a:cxn ang="0">
                  <a:pos x="T4" y="T5"/>
                </a:cxn>
                <a:cxn ang="0">
                  <a:pos x="T6" y="T7"/>
                </a:cxn>
                <a:cxn ang="0">
                  <a:pos x="T8" y="T9"/>
                </a:cxn>
              </a:cxnLst>
              <a:rect l="0" t="0" r="r" b="b"/>
              <a:pathLst>
                <a:path w="65" h="65">
                  <a:moveTo>
                    <a:pt x="57" y="47"/>
                  </a:moveTo>
                  <a:cubicBezTo>
                    <a:pt x="65" y="33"/>
                    <a:pt x="61" y="15"/>
                    <a:pt x="47" y="8"/>
                  </a:cubicBezTo>
                  <a:cubicBezTo>
                    <a:pt x="33" y="0"/>
                    <a:pt x="16" y="4"/>
                    <a:pt x="8" y="18"/>
                  </a:cubicBezTo>
                  <a:cubicBezTo>
                    <a:pt x="0" y="32"/>
                    <a:pt x="5" y="49"/>
                    <a:pt x="18" y="57"/>
                  </a:cubicBezTo>
                  <a:cubicBezTo>
                    <a:pt x="32" y="65"/>
                    <a:pt x="49" y="60"/>
                    <a:pt x="57" y="47"/>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5" name="Freeform 14"/>
            <p:cNvSpPr>
              <a:spLocks/>
            </p:cNvSpPr>
            <p:nvPr/>
          </p:nvSpPr>
          <p:spPr bwMode="auto">
            <a:xfrm>
              <a:off x="3500438" y="6310313"/>
              <a:ext cx="206375" cy="206375"/>
            </a:xfrm>
            <a:custGeom>
              <a:avLst/>
              <a:gdLst>
                <a:gd name="T0" fmla="*/ 59 w 64"/>
                <a:gd name="T1" fmla="*/ 41 h 64"/>
                <a:gd name="T2" fmla="*/ 41 w 64"/>
                <a:gd name="T3" fmla="*/ 5 h 64"/>
                <a:gd name="T4" fmla="*/ 5 w 64"/>
                <a:gd name="T5" fmla="*/ 23 h 64"/>
                <a:gd name="T6" fmla="*/ 23 w 64"/>
                <a:gd name="T7" fmla="*/ 60 h 64"/>
                <a:gd name="T8" fmla="*/ 59 w 64"/>
                <a:gd name="T9" fmla="*/ 41 h 64"/>
              </a:gdLst>
              <a:ahLst/>
              <a:cxnLst>
                <a:cxn ang="0">
                  <a:pos x="T0" y="T1"/>
                </a:cxn>
                <a:cxn ang="0">
                  <a:pos x="T2" y="T3"/>
                </a:cxn>
                <a:cxn ang="0">
                  <a:pos x="T4" y="T5"/>
                </a:cxn>
                <a:cxn ang="0">
                  <a:pos x="T6" y="T7"/>
                </a:cxn>
                <a:cxn ang="0">
                  <a:pos x="T8" y="T9"/>
                </a:cxn>
              </a:cxnLst>
              <a:rect l="0" t="0" r="r" b="b"/>
              <a:pathLst>
                <a:path w="64" h="64">
                  <a:moveTo>
                    <a:pt x="59" y="41"/>
                  </a:moveTo>
                  <a:cubicBezTo>
                    <a:pt x="64" y="26"/>
                    <a:pt x="56" y="10"/>
                    <a:pt x="41" y="5"/>
                  </a:cubicBezTo>
                  <a:cubicBezTo>
                    <a:pt x="26" y="0"/>
                    <a:pt x="10" y="8"/>
                    <a:pt x="5" y="23"/>
                  </a:cubicBezTo>
                  <a:cubicBezTo>
                    <a:pt x="0" y="39"/>
                    <a:pt x="8" y="55"/>
                    <a:pt x="23" y="60"/>
                  </a:cubicBezTo>
                  <a:cubicBezTo>
                    <a:pt x="38" y="64"/>
                    <a:pt x="54" y="56"/>
                    <a:pt x="59" y="41"/>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6" name="Freeform 15"/>
            <p:cNvSpPr>
              <a:spLocks/>
            </p:cNvSpPr>
            <p:nvPr/>
          </p:nvSpPr>
          <p:spPr bwMode="auto">
            <a:xfrm>
              <a:off x="4148138" y="6454413"/>
              <a:ext cx="195263" cy="193675"/>
            </a:xfrm>
            <a:custGeom>
              <a:avLst/>
              <a:gdLst>
                <a:gd name="T0" fmla="*/ 59 w 61"/>
                <a:gd name="T1" fmla="*/ 33 h 60"/>
                <a:gd name="T2" fmla="*/ 34 w 61"/>
                <a:gd name="T3" fmla="*/ 1 h 60"/>
                <a:gd name="T4" fmla="*/ 2 w 61"/>
                <a:gd name="T5" fmla="*/ 27 h 60"/>
                <a:gd name="T6" fmla="*/ 28 w 61"/>
                <a:gd name="T7" fmla="*/ 58 h 60"/>
                <a:gd name="T8" fmla="*/ 59 w 61"/>
                <a:gd name="T9" fmla="*/ 33 h 60"/>
              </a:gdLst>
              <a:ahLst/>
              <a:cxnLst>
                <a:cxn ang="0">
                  <a:pos x="T0" y="T1"/>
                </a:cxn>
                <a:cxn ang="0">
                  <a:pos x="T2" y="T3"/>
                </a:cxn>
                <a:cxn ang="0">
                  <a:pos x="T4" y="T5"/>
                </a:cxn>
                <a:cxn ang="0">
                  <a:pos x="T6" y="T7"/>
                </a:cxn>
                <a:cxn ang="0">
                  <a:pos x="T8" y="T9"/>
                </a:cxn>
              </a:cxnLst>
              <a:rect l="0" t="0" r="r" b="b"/>
              <a:pathLst>
                <a:path w="61" h="60">
                  <a:moveTo>
                    <a:pt x="59" y="33"/>
                  </a:moveTo>
                  <a:cubicBezTo>
                    <a:pt x="61" y="17"/>
                    <a:pt x="49" y="3"/>
                    <a:pt x="34" y="1"/>
                  </a:cubicBezTo>
                  <a:cubicBezTo>
                    <a:pt x="18" y="0"/>
                    <a:pt x="4" y="11"/>
                    <a:pt x="2" y="27"/>
                  </a:cubicBezTo>
                  <a:cubicBezTo>
                    <a:pt x="0" y="42"/>
                    <a:pt x="12" y="57"/>
                    <a:pt x="28" y="58"/>
                  </a:cubicBezTo>
                  <a:cubicBezTo>
                    <a:pt x="43" y="60"/>
                    <a:pt x="57" y="48"/>
                    <a:pt x="59" y="33"/>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7" name="Freeform 16"/>
            <p:cNvSpPr>
              <a:spLocks/>
            </p:cNvSpPr>
            <p:nvPr/>
          </p:nvSpPr>
          <p:spPr bwMode="auto">
            <a:xfrm>
              <a:off x="4803775" y="6454413"/>
              <a:ext cx="195263" cy="193675"/>
            </a:xfrm>
            <a:custGeom>
              <a:avLst/>
              <a:gdLst>
                <a:gd name="T0" fmla="*/ 28 w 61"/>
                <a:gd name="T1" fmla="*/ 1 h 60"/>
                <a:gd name="T2" fmla="*/ 2 w 61"/>
                <a:gd name="T3" fmla="*/ 33 h 60"/>
                <a:gd name="T4" fmla="*/ 34 w 61"/>
                <a:gd name="T5" fmla="*/ 58 h 60"/>
                <a:gd name="T6" fmla="*/ 59 w 61"/>
                <a:gd name="T7" fmla="*/ 27 h 60"/>
                <a:gd name="T8" fmla="*/ 28 w 61"/>
                <a:gd name="T9" fmla="*/ 1 h 60"/>
              </a:gdLst>
              <a:ahLst/>
              <a:cxnLst>
                <a:cxn ang="0">
                  <a:pos x="T0" y="T1"/>
                </a:cxn>
                <a:cxn ang="0">
                  <a:pos x="T2" y="T3"/>
                </a:cxn>
                <a:cxn ang="0">
                  <a:pos x="T4" y="T5"/>
                </a:cxn>
                <a:cxn ang="0">
                  <a:pos x="T6" y="T7"/>
                </a:cxn>
                <a:cxn ang="0">
                  <a:pos x="T8" y="T9"/>
                </a:cxn>
              </a:cxnLst>
              <a:rect l="0" t="0" r="r" b="b"/>
              <a:pathLst>
                <a:path w="61" h="60">
                  <a:moveTo>
                    <a:pt x="28" y="1"/>
                  </a:moveTo>
                  <a:cubicBezTo>
                    <a:pt x="12" y="3"/>
                    <a:pt x="0" y="17"/>
                    <a:pt x="2" y="33"/>
                  </a:cubicBezTo>
                  <a:cubicBezTo>
                    <a:pt x="4" y="48"/>
                    <a:pt x="18" y="60"/>
                    <a:pt x="34" y="58"/>
                  </a:cubicBezTo>
                  <a:cubicBezTo>
                    <a:pt x="49" y="57"/>
                    <a:pt x="61" y="42"/>
                    <a:pt x="59" y="27"/>
                  </a:cubicBezTo>
                  <a:cubicBezTo>
                    <a:pt x="57" y="11"/>
                    <a:pt x="43" y="0"/>
                    <a:pt x="28" y="1"/>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8" name="Freeform 17"/>
            <p:cNvSpPr>
              <a:spLocks/>
            </p:cNvSpPr>
            <p:nvPr/>
          </p:nvSpPr>
          <p:spPr bwMode="auto">
            <a:xfrm>
              <a:off x="5440363" y="6310313"/>
              <a:ext cx="206375" cy="206375"/>
            </a:xfrm>
            <a:custGeom>
              <a:avLst/>
              <a:gdLst>
                <a:gd name="T0" fmla="*/ 5 w 64"/>
                <a:gd name="T1" fmla="*/ 41 h 64"/>
                <a:gd name="T2" fmla="*/ 41 w 64"/>
                <a:gd name="T3" fmla="*/ 60 h 64"/>
                <a:gd name="T4" fmla="*/ 59 w 64"/>
                <a:gd name="T5" fmla="*/ 23 h 64"/>
                <a:gd name="T6" fmla="*/ 23 w 64"/>
                <a:gd name="T7" fmla="*/ 5 h 64"/>
                <a:gd name="T8" fmla="*/ 5 w 64"/>
                <a:gd name="T9" fmla="*/ 41 h 64"/>
              </a:gdLst>
              <a:ahLst/>
              <a:cxnLst>
                <a:cxn ang="0">
                  <a:pos x="T0" y="T1"/>
                </a:cxn>
                <a:cxn ang="0">
                  <a:pos x="T2" y="T3"/>
                </a:cxn>
                <a:cxn ang="0">
                  <a:pos x="T4" y="T5"/>
                </a:cxn>
                <a:cxn ang="0">
                  <a:pos x="T6" y="T7"/>
                </a:cxn>
                <a:cxn ang="0">
                  <a:pos x="T8" y="T9"/>
                </a:cxn>
              </a:cxnLst>
              <a:rect l="0" t="0" r="r" b="b"/>
              <a:pathLst>
                <a:path w="64" h="64">
                  <a:moveTo>
                    <a:pt x="5" y="41"/>
                  </a:moveTo>
                  <a:cubicBezTo>
                    <a:pt x="10" y="56"/>
                    <a:pt x="26" y="64"/>
                    <a:pt x="41" y="60"/>
                  </a:cubicBezTo>
                  <a:cubicBezTo>
                    <a:pt x="56" y="55"/>
                    <a:pt x="64" y="39"/>
                    <a:pt x="59" y="23"/>
                  </a:cubicBezTo>
                  <a:cubicBezTo>
                    <a:pt x="54" y="8"/>
                    <a:pt x="38" y="0"/>
                    <a:pt x="23" y="5"/>
                  </a:cubicBezTo>
                  <a:cubicBezTo>
                    <a:pt x="8" y="10"/>
                    <a:pt x="0" y="26"/>
                    <a:pt x="5" y="41"/>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9" name="Freeform 18"/>
            <p:cNvSpPr>
              <a:spLocks/>
            </p:cNvSpPr>
            <p:nvPr/>
          </p:nvSpPr>
          <p:spPr bwMode="auto">
            <a:xfrm>
              <a:off x="6038850" y="6043613"/>
              <a:ext cx="209550" cy="209550"/>
            </a:xfrm>
            <a:custGeom>
              <a:avLst/>
              <a:gdLst>
                <a:gd name="T0" fmla="*/ 8 w 65"/>
                <a:gd name="T1" fmla="*/ 47 h 65"/>
                <a:gd name="T2" fmla="*/ 47 w 65"/>
                <a:gd name="T3" fmla="*/ 57 h 65"/>
                <a:gd name="T4" fmla="*/ 57 w 65"/>
                <a:gd name="T5" fmla="*/ 18 h 65"/>
                <a:gd name="T6" fmla="*/ 18 w 65"/>
                <a:gd name="T7" fmla="*/ 8 h 65"/>
                <a:gd name="T8" fmla="*/ 8 w 65"/>
                <a:gd name="T9" fmla="*/ 47 h 65"/>
              </a:gdLst>
              <a:ahLst/>
              <a:cxnLst>
                <a:cxn ang="0">
                  <a:pos x="T0" y="T1"/>
                </a:cxn>
                <a:cxn ang="0">
                  <a:pos x="T2" y="T3"/>
                </a:cxn>
                <a:cxn ang="0">
                  <a:pos x="T4" y="T5"/>
                </a:cxn>
                <a:cxn ang="0">
                  <a:pos x="T6" y="T7"/>
                </a:cxn>
                <a:cxn ang="0">
                  <a:pos x="T8" y="T9"/>
                </a:cxn>
              </a:cxnLst>
              <a:rect l="0" t="0" r="r" b="b"/>
              <a:pathLst>
                <a:path w="65" h="65">
                  <a:moveTo>
                    <a:pt x="8" y="47"/>
                  </a:moveTo>
                  <a:cubicBezTo>
                    <a:pt x="15" y="60"/>
                    <a:pt x="33" y="65"/>
                    <a:pt x="47" y="57"/>
                  </a:cubicBezTo>
                  <a:cubicBezTo>
                    <a:pt x="60" y="49"/>
                    <a:pt x="65" y="32"/>
                    <a:pt x="57" y="18"/>
                  </a:cubicBezTo>
                  <a:cubicBezTo>
                    <a:pt x="49" y="4"/>
                    <a:pt x="32" y="0"/>
                    <a:pt x="18" y="8"/>
                  </a:cubicBezTo>
                  <a:cubicBezTo>
                    <a:pt x="4" y="15"/>
                    <a:pt x="0" y="33"/>
                    <a:pt x="8" y="47"/>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0" name="Freeform 19"/>
            <p:cNvSpPr>
              <a:spLocks/>
            </p:cNvSpPr>
            <p:nvPr/>
          </p:nvSpPr>
          <p:spPr bwMode="auto">
            <a:xfrm>
              <a:off x="6569075" y="5661025"/>
              <a:ext cx="206375" cy="203200"/>
            </a:xfrm>
            <a:custGeom>
              <a:avLst/>
              <a:gdLst>
                <a:gd name="T0" fmla="*/ 11 w 64"/>
                <a:gd name="T1" fmla="*/ 51 h 63"/>
                <a:gd name="T2" fmla="*/ 51 w 64"/>
                <a:gd name="T3" fmla="*/ 53 h 63"/>
                <a:gd name="T4" fmla="*/ 54 w 64"/>
                <a:gd name="T5" fmla="*/ 12 h 63"/>
                <a:gd name="T6" fmla="*/ 13 w 64"/>
                <a:gd name="T7" fmla="*/ 10 h 63"/>
                <a:gd name="T8" fmla="*/ 11 w 64"/>
                <a:gd name="T9" fmla="*/ 51 h 63"/>
              </a:gdLst>
              <a:ahLst/>
              <a:cxnLst>
                <a:cxn ang="0">
                  <a:pos x="T0" y="T1"/>
                </a:cxn>
                <a:cxn ang="0">
                  <a:pos x="T2" y="T3"/>
                </a:cxn>
                <a:cxn ang="0">
                  <a:pos x="T4" y="T5"/>
                </a:cxn>
                <a:cxn ang="0">
                  <a:pos x="T6" y="T7"/>
                </a:cxn>
                <a:cxn ang="0">
                  <a:pos x="T8" y="T9"/>
                </a:cxn>
              </a:cxnLst>
              <a:rect l="0" t="0" r="r" b="b"/>
              <a:pathLst>
                <a:path w="64" h="63">
                  <a:moveTo>
                    <a:pt x="11" y="51"/>
                  </a:moveTo>
                  <a:cubicBezTo>
                    <a:pt x="22" y="62"/>
                    <a:pt x="40" y="63"/>
                    <a:pt x="51" y="53"/>
                  </a:cubicBezTo>
                  <a:cubicBezTo>
                    <a:pt x="63" y="42"/>
                    <a:pt x="64" y="24"/>
                    <a:pt x="54" y="12"/>
                  </a:cubicBezTo>
                  <a:cubicBezTo>
                    <a:pt x="43" y="1"/>
                    <a:pt x="25" y="0"/>
                    <a:pt x="13" y="10"/>
                  </a:cubicBezTo>
                  <a:cubicBezTo>
                    <a:pt x="1" y="21"/>
                    <a:pt x="0" y="39"/>
                    <a:pt x="11" y="51"/>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1" name="Freeform 20"/>
            <p:cNvSpPr>
              <a:spLocks/>
            </p:cNvSpPr>
            <p:nvPr/>
          </p:nvSpPr>
          <p:spPr bwMode="auto">
            <a:xfrm>
              <a:off x="7007225" y="5168900"/>
              <a:ext cx="207963" cy="209550"/>
            </a:xfrm>
            <a:custGeom>
              <a:avLst/>
              <a:gdLst>
                <a:gd name="T0" fmla="*/ 10 w 65"/>
                <a:gd name="T1" fmla="*/ 16 h 65"/>
                <a:gd name="T2" fmla="*/ 16 w 65"/>
                <a:gd name="T3" fmla="*/ 56 h 65"/>
                <a:gd name="T4" fmla="*/ 56 w 65"/>
                <a:gd name="T5" fmla="*/ 50 h 65"/>
                <a:gd name="T6" fmla="*/ 50 w 65"/>
                <a:gd name="T7" fmla="*/ 10 h 65"/>
                <a:gd name="T8" fmla="*/ 10 w 65"/>
                <a:gd name="T9" fmla="*/ 16 h 65"/>
              </a:gdLst>
              <a:ahLst/>
              <a:cxnLst>
                <a:cxn ang="0">
                  <a:pos x="T0" y="T1"/>
                </a:cxn>
                <a:cxn ang="0">
                  <a:pos x="T2" y="T3"/>
                </a:cxn>
                <a:cxn ang="0">
                  <a:pos x="T4" y="T5"/>
                </a:cxn>
                <a:cxn ang="0">
                  <a:pos x="T6" y="T7"/>
                </a:cxn>
                <a:cxn ang="0">
                  <a:pos x="T8" y="T9"/>
                </a:cxn>
              </a:cxnLst>
              <a:rect l="0" t="0" r="r" b="b"/>
              <a:pathLst>
                <a:path w="65" h="65">
                  <a:moveTo>
                    <a:pt x="10" y="16"/>
                  </a:moveTo>
                  <a:cubicBezTo>
                    <a:pt x="0" y="29"/>
                    <a:pt x="3" y="47"/>
                    <a:pt x="16" y="56"/>
                  </a:cubicBezTo>
                  <a:cubicBezTo>
                    <a:pt x="29" y="65"/>
                    <a:pt x="47" y="63"/>
                    <a:pt x="56" y="50"/>
                  </a:cubicBezTo>
                  <a:cubicBezTo>
                    <a:pt x="65" y="37"/>
                    <a:pt x="62" y="19"/>
                    <a:pt x="50" y="10"/>
                  </a:cubicBezTo>
                  <a:cubicBezTo>
                    <a:pt x="37" y="0"/>
                    <a:pt x="19" y="3"/>
                    <a:pt x="10" y="16"/>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2" name="Freeform 21"/>
            <p:cNvSpPr>
              <a:spLocks/>
            </p:cNvSpPr>
            <p:nvPr/>
          </p:nvSpPr>
          <p:spPr bwMode="auto">
            <a:xfrm>
              <a:off x="7334250" y="4603750"/>
              <a:ext cx="209550" cy="207962"/>
            </a:xfrm>
            <a:custGeom>
              <a:avLst/>
              <a:gdLst>
                <a:gd name="T0" fmla="*/ 6 w 65"/>
                <a:gd name="T1" fmla="*/ 21 h 65"/>
                <a:gd name="T2" fmla="*/ 21 w 65"/>
                <a:gd name="T3" fmla="*/ 58 h 65"/>
                <a:gd name="T4" fmla="*/ 59 w 65"/>
                <a:gd name="T5" fmla="*/ 44 h 65"/>
                <a:gd name="T6" fmla="*/ 44 w 65"/>
                <a:gd name="T7" fmla="*/ 6 h 65"/>
                <a:gd name="T8" fmla="*/ 6 w 65"/>
                <a:gd name="T9" fmla="*/ 21 h 65"/>
              </a:gdLst>
              <a:ahLst/>
              <a:cxnLst>
                <a:cxn ang="0">
                  <a:pos x="T0" y="T1"/>
                </a:cxn>
                <a:cxn ang="0">
                  <a:pos x="T2" y="T3"/>
                </a:cxn>
                <a:cxn ang="0">
                  <a:pos x="T4" y="T5"/>
                </a:cxn>
                <a:cxn ang="0">
                  <a:pos x="T6" y="T7"/>
                </a:cxn>
                <a:cxn ang="0">
                  <a:pos x="T8" y="T9"/>
                </a:cxn>
              </a:cxnLst>
              <a:rect l="0" t="0" r="r" b="b"/>
              <a:pathLst>
                <a:path w="65" h="65">
                  <a:moveTo>
                    <a:pt x="6" y="21"/>
                  </a:moveTo>
                  <a:cubicBezTo>
                    <a:pt x="0" y="35"/>
                    <a:pt x="7" y="52"/>
                    <a:pt x="21" y="58"/>
                  </a:cubicBezTo>
                  <a:cubicBezTo>
                    <a:pt x="35" y="65"/>
                    <a:pt x="52" y="58"/>
                    <a:pt x="59" y="44"/>
                  </a:cubicBezTo>
                  <a:cubicBezTo>
                    <a:pt x="65" y="29"/>
                    <a:pt x="59" y="12"/>
                    <a:pt x="44" y="6"/>
                  </a:cubicBezTo>
                  <a:cubicBezTo>
                    <a:pt x="30" y="0"/>
                    <a:pt x="13" y="6"/>
                    <a:pt x="6" y="21"/>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3" name="Freeform 22"/>
            <p:cNvSpPr>
              <a:spLocks/>
            </p:cNvSpPr>
            <p:nvPr/>
          </p:nvSpPr>
          <p:spPr bwMode="auto">
            <a:xfrm>
              <a:off x="7540625" y="3983038"/>
              <a:ext cx="203200" cy="198437"/>
            </a:xfrm>
            <a:custGeom>
              <a:avLst/>
              <a:gdLst>
                <a:gd name="T0" fmla="*/ 4 w 63"/>
                <a:gd name="T1" fmla="*/ 25 h 62"/>
                <a:gd name="T2" fmla="*/ 26 w 63"/>
                <a:gd name="T3" fmla="*/ 59 h 62"/>
                <a:gd name="T4" fmla="*/ 60 w 63"/>
                <a:gd name="T5" fmla="*/ 37 h 62"/>
                <a:gd name="T6" fmla="*/ 38 w 63"/>
                <a:gd name="T7" fmla="*/ 3 h 62"/>
                <a:gd name="T8" fmla="*/ 4 w 63"/>
                <a:gd name="T9" fmla="*/ 25 h 62"/>
              </a:gdLst>
              <a:ahLst/>
              <a:cxnLst>
                <a:cxn ang="0">
                  <a:pos x="T0" y="T1"/>
                </a:cxn>
                <a:cxn ang="0">
                  <a:pos x="T2" y="T3"/>
                </a:cxn>
                <a:cxn ang="0">
                  <a:pos x="T4" y="T5"/>
                </a:cxn>
                <a:cxn ang="0">
                  <a:pos x="T6" y="T7"/>
                </a:cxn>
                <a:cxn ang="0">
                  <a:pos x="T8" y="T9"/>
                </a:cxn>
              </a:cxnLst>
              <a:rect l="0" t="0" r="r" b="b"/>
              <a:pathLst>
                <a:path w="63" h="62">
                  <a:moveTo>
                    <a:pt x="4" y="25"/>
                  </a:moveTo>
                  <a:cubicBezTo>
                    <a:pt x="0" y="41"/>
                    <a:pt x="10" y="56"/>
                    <a:pt x="26" y="59"/>
                  </a:cubicBezTo>
                  <a:cubicBezTo>
                    <a:pt x="41" y="62"/>
                    <a:pt x="56" y="53"/>
                    <a:pt x="60" y="37"/>
                  </a:cubicBezTo>
                  <a:cubicBezTo>
                    <a:pt x="63" y="22"/>
                    <a:pt x="53" y="6"/>
                    <a:pt x="38" y="3"/>
                  </a:cubicBezTo>
                  <a:cubicBezTo>
                    <a:pt x="22" y="0"/>
                    <a:pt x="7" y="10"/>
                    <a:pt x="4" y="25"/>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4" name="Freeform 23"/>
            <p:cNvSpPr>
              <a:spLocks/>
            </p:cNvSpPr>
            <p:nvPr/>
          </p:nvSpPr>
          <p:spPr bwMode="auto">
            <a:xfrm>
              <a:off x="4803775" y="217126"/>
              <a:ext cx="195263" cy="193675"/>
            </a:xfrm>
            <a:custGeom>
              <a:avLst/>
              <a:gdLst>
                <a:gd name="T0" fmla="*/ 2 w 61"/>
                <a:gd name="T1" fmla="*/ 27 h 60"/>
                <a:gd name="T2" fmla="*/ 28 w 61"/>
                <a:gd name="T3" fmla="*/ 58 h 60"/>
                <a:gd name="T4" fmla="*/ 59 w 61"/>
                <a:gd name="T5" fmla="*/ 33 h 60"/>
                <a:gd name="T6" fmla="*/ 34 w 61"/>
                <a:gd name="T7" fmla="*/ 1 h 60"/>
                <a:gd name="T8" fmla="*/ 2 w 61"/>
                <a:gd name="T9" fmla="*/ 27 h 60"/>
              </a:gdLst>
              <a:ahLst/>
              <a:cxnLst>
                <a:cxn ang="0">
                  <a:pos x="T0" y="T1"/>
                </a:cxn>
                <a:cxn ang="0">
                  <a:pos x="T2" y="T3"/>
                </a:cxn>
                <a:cxn ang="0">
                  <a:pos x="T4" y="T5"/>
                </a:cxn>
                <a:cxn ang="0">
                  <a:pos x="T6" y="T7"/>
                </a:cxn>
                <a:cxn ang="0">
                  <a:pos x="T8" y="T9"/>
                </a:cxn>
              </a:cxnLst>
              <a:rect l="0" t="0" r="r" b="b"/>
              <a:pathLst>
                <a:path w="61" h="60">
                  <a:moveTo>
                    <a:pt x="2" y="27"/>
                  </a:moveTo>
                  <a:cubicBezTo>
                    <a:pt x="0" y="43"/>
                    <a:pt x="12" y="57"/>
                    <a:pt x="28" y="58"/>
                  </a:cubicBezTo>
                  <a:cubicBezTo>
                    <a:pt x="43" y="60"/>
                    <a:pt x="57" y="49"/>
                    <a:pt x="59" y="33"/>
                  </a:cubicBezTo>
                  <a:cubicBezTo>
                    <a:pt x="61" y="17"/>
                    <a:pt x="49" y="3"/>
                    <a:pt x="34" y="1"/>
                  </a:cubicBezTo>
                  <a:cubicBezTo>
                    <a:pt x="18" y="0"/>
                    <a:pt x="4" y="11"/>
                    <a:pt x="2" y="27"/>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5" name="Freeform 24"/>
            <p:cNvSpPr>
              <a:spLocks/>
            </p:cNvSpPr>
            <p:nvPr/>
          </p:nvSpPr>
          <p:spPr bwMode="auto">
            <a:xfrm>
              <a:off x="5440363" y="346075"/>
              <a:ext cx="206375" cy="206375"/>
            </a:xfrm>
            <a:custGeom>
              <a:avLst/>
              <a:gdLst>
                <a:gd name="T0" fmla="*/ 5 w 64"/>
                <a:gd name="T1" fmla="*/ 23 h 64"/>
                <a:gd name="T2" fmla="*/ 23 w 64"/>
                <a:gd name="T3" fmla="*/ 60 h 64"/>
                <a:gd name="T4" fmla="*/ 59 w 64"/>
                <a:gd name="T5" fmla="*/ 41 h 64"/>
                <a:gd name="T6" fmla="*/ 41 w 64"/>
                <a:gd name="T7" fmla="*/ 5 h 64"/>
                <a:gd name="T8" fmla="*/ 5 w 64"/>
                <a:gd name="T9" fmla="*/ 23 h 64"/>
              </a:gdLst>
              <a:ahLst/>
              <a:cxnLst>
                <a:cxn ang="0">
                  <a:pos x="T0" y="T1"/>
                </a:cxn>
                <a:cxn ang="0">
                  <a:pos x="T2" y="T3"/>
                </a:cxn>
                <a:cxn ang="0">
                  <a:pos x="T4" y="T5"/>
                </a:cxn>
                <a:cxn ang="0">
                  <a:pos x="T6" y="T7"/>
                </a:cxn>
                <a:cxn ang="0">
                  <a:pos x="T8" y="T9"/>
                </a:cxn>
              </a:cxnLst>
              <a:rect l="0" t="0" r="r" b="b"/>
              <a:pathLst>
                <a:path w="64" h="64">
                  <a:moveTo>
                    <a:pt x="5" y="23"/>
                  </a:moveTo>
                  <a:cubicBezTo>
                    <a:pt x="0" y="38"/>
                    <a:pt x="8" y="55"/>
                    <a:pt x="23" y="60"/>
                  </a:cubicBezTo>
                  <a:cubicBezTo>
                    <a:pt x="38" y="64"/>
                    <a:pt x="54" y="56"/>
                    <a:pt x="59" y="41"/>
                  </a:cubicBezTo>
                  <a:cubicBezTo>
                    <a:pt x="64" y="26"/>
                    <a:pt x="56" y="10"/>
                    <a:pt x="41" y="5"/>
                  </a:cubicBezTo>
                  <a:cubicBezTo>
                    <a:pt x="26" y="0"/>
                    <a:pt x="10" y="8"/>
                    <a:pt x="5" y="23"/>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6" name="Freeform 25"/>
            <p:cNvSpPr>
              <a:spLocks/>
            </p:cNvSpPr>
            <p:nvPr/>
          </p:nvSpPr>
          <p:spPr bwMode="auto">
            <a:xfrm>
              <a:off x="4148138" y="217851"/>
              <a:ext cx="195263" cy="193675"/>
            </a:xfrm>
            <a:custGeom>
              <a:avLst/>
              <a:gdLst>
                <a:gd name="T0" fmla="*/ 34 w 61"/>
                <a:gd name="T1" fmla="*/ 58 h 60"/>
                <a:gd name="T2" fmla="*/ 59 w 61"/>
                <a:gd name="T3" fmla="*/ 27 h 60"/>
                <a:gd name="T4" fmla="*/ 28 w 61"/>
                <a:gd name="T5" fmla="*/ 1 h 60"/>
                <a:gd name="T6" fmla="*/ 2 w 61"/>
                <a:gd name="T7" fmla="*/ 33 h 60"/>
                <a:gd name="T8" fmla="*/ 34 w 61"/>
                <a:gd name="T9" fmla="*/ 58 h 60"/>
              </a:gdLst>
              <a:ahLst/>
              <a:cxnLst>
                <a:cxn ang="0">
                  <a:pos x="T0" y="T1"/>
                </a:cxn>
                <a:cxn ang="0">
                  <a:pos x="T2" y="T3"/>
                </a:cxn>
                <a:cxn ang="0">
                  <a:pos x="T4" y="T5"/>
                </a:cxn>
                <a:cxn ang="0">
                  <a:pos x="T6" y="T7"/>
                </a:cxn>
                <a:cxn ang="0">
                  <a:pos x="T8" y="T9"/>
                </a:cxn>
              </a:cxnLst>
              <a:rect l="0" t="0" r="r" b="b"/>
              <a:pathLst>
                <a:path w="61" h="60">
                  <a:moveTo>
                    <a:pt x="34" y="58"/>
                  </a:moveTo>
                  <a:cubicBezTo>
                    <a:pt x="49" y="57"/>
                    <a:pt x="61" y="43"/>
                    <a:pt x="59" y="27"/>
                  </a:cubicBezTo>
                  <a:cubicBezTo>
                    <a:pt x="57" y="11"/>
                    <a:pt x="43" y="0"/>
                    <a:pt x="28" y="1"/>
                  </a:cubicBezTo>
                  <a:cubicBezTo>
                    <a:pt x="12" y="3"/>
                    <a:pt x="0" y="17"/>
                    <a:pt x="2" y="33"/>
                  </a:cubicBezTo>
                  <a:cubicBezTo>
                    <a:pt x="4" y="49"/>
                    <a:pt x="18" y="60"/>
                    <a:pt x="34" y="58"/>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7" name="Freeform 26"/>
            <p:cNvSpPr>
              <a:spLocks/>
            </p:cNvSpPr>
            <p:nvPr/>
          </p:nvSpPr>
          <p:spPr bwMode="auto">
            <a:xfrm>
              <a:off x="2900363" y="612775"/>
              <a:ext cx="207963" cy="209550"/>
            </a:xfrm>
            <a:custGeom>
              <a:avLst/>
              <a:gdLst>
                <a:gd name="T0" fmla="*/ 57 w 65"/>
                <a:gd name="T1" fmla="*/ 18 h 65"/>
                <a:gd name="T2" fmla="*/ 18 w 65"/>
                <a:gd name="T3" fmla="*/ 7 h 65"/>
                <a:gd name="T4" fmla="*/ 8 w 65"/>
                <a:gd name="T5" fmla="*/ 47 h 65"/>
                <a:gd name="T6" fmla="*/ 47 w 65"/>
                <a:gd name="T7" fmla="*/ 57 h 65"/>
                <a:gd name="T8" fmla="*/ 57 w 65"/>
                <a:gd name="T9" fmla="*/ 18 h 65"/>
              </a:gdLst>
              <a:ahLst/>
              <a:cxnLst>
                <a:cxn ang="0">
                  <a:pos x="T0" y="T1"/>
                </a:cxn>
                <a:cxn ang="0">
                  <a:pos x="T2" y="T3"/>
                </a:cxn>
                <a:cxn ang="0">
                  <a:pos x="T4" y="T5"/>
                </a:cxn>
                <a:cxn ang="0">
                  <a:pos x="T6" y="T7"/>
                </a:cxn>
                <a:cxn ang="0">
                  <a:pos x="T8" y="T9"/>
                </a:cxn>
              </a:cxnLst>
              <a:rect l="0" t="0" r="r" b="b"/>
              <a:pathLst>
                <a:path w="65" h="65">
                  <a:moveTo>
                    <a:pt x="57" y="18"/>
                  </a:moveTo>
                  <a:cubicBezTo>
                    <a:pt x="49" y="4"/>
                    <a:pt x="32" y="0"/>
                    <a:pt x="18" y="7"/>
                  </a:cubicBezTo>
                  <a:cubicBezTo>
                    <a:pt x="5" y="15"/>
                    <a:pt x="0" y="33"/>
                    <a:pt x="8" y="47"/>
                  </a:cubicBezTo>
                  <a:cubicBezTo>
                    <a:pt x="16" y="60"/>
                    <a:pt x="33" y="65"/>
                    <a:pt x="47" y="57"/>
                  </a:cubicBezTo>
                  <a:cubicBezTo>
                    <a:pt x="61" y="49"/>
                    <a:pt x="65" y="32"/>
                    <a:pt x="57" y="18"/>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8" name="Freeform 27"/>
            <p:cNvSpPr>
              <a:spLocks/>
            </p:cNvSpPr>
            <p:nvPr/>
          </p:nvSpPr>
          <p:spPr bwMode="auto">
            <a:xfrm>
              <a:off x="3500438" y="346075"/>
              <a:ext cx="206375" cy="206375"/>
            </a:xfrm>
            <a:custGeom>
              <a:avLst/>
              <a:gdLst>
                <a:gd name="T0" fmla="*/ 59 w 64"/>
                <a:gd name="T1" fmla="*/ 23 h 64"/>
                <a:gd name="T2" fmla="*/ 23 w 64"/>
                <a:gd name="T3" fmla="*/ 5 h 64"/>
                <a:gd name="T4" fmla="*/ 5 w 64"/>
                <a:gd name="T5" fmla="*/ 41 h 64"/>
                <a:gd name="T6" fmla="*/ 41 w 64"/>
                <a:gd name="T7" fmla="*/ 60 h 64"/>
                <a:gd name="T8" fmla="*/ 59 w 64"/>
                <a:gd name="T9" fmla="*/ 23 h 64"/>
              </a:gdLst>
              <a:ahLst/>
              <a:cxnLst>
                <a:cxn ang="0">
                  <a:pos x="T0" y="T1"/>
                </a:cxn>
                <a:cxn ang="0">
                  <a:pos x="T2" y="T3"/>
                </a:cxn>
                <a:cxn ang="0">
                  <a:pos x="T4" y="T5"/>
                </a:cxn>
                <a:cxn ang="0">
                  <a:pos x="T6" y="T7"/>
                </a:cxn>
                <a:cxn ang="0">
                  <a:pos x="T8" y="T9"/>
                </a:cxn>
              </a:cxnLst>
              <a:rect l="0" t="0" r="r" b="b"/>
              <a:pathLst>
                <a:path w="64" h="64">
                  <a:moveTo>
                    <a:pt x="59" y="23"/>
                  </a:moveTo>
                  <a:cubicBezTo>
                    <a:pt x="54" y="8"/>
                    <a:pt x="38" y="0"/>
                    <a:pt x="23" y="5"/>
                  </a:cubicBezTo>
                  <a:cubicBezTo>
                    <a:pt x="8" y="10"/>
                    <a:pt x="0" y="26"/>
                    <a:pt x="5" y="41"/>
                  </a:cubicBezTo>
                  <a:cubicBezTo>
                    <a:pt x="10" y="56"/>
                    <a:pt x="26" y="64"/>
                    <a:pt x="41" y="60"/>
                  </a:cubicBezTo>
                  <a:cubicBezTo>
                    <a:pt x="56" y="55"/>
                    <a:pt x="64" y="38"/>
                    <a:pt x="59" y="23"/>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9" name="Freeform 28"/>
            <p:cNvSpPr>
              <a:spLocks/>
            </p:cNvSpPr>
            <p:nvPr/>
          </p:nvSpPr>
          <p:spPr bwMode="auto">
            <a:xfrm>
              <a:off x="6038850" y="612775"/>
              <a:ext cx="209550" cy="209550"/>
            </a:xfrm>
            <a:custGeom>
              <a:avLst/>
              <a:gdLst>
                <a:gd name="T0" fmla="*/ 8 w 65"/>
                <a:gd name="T1" fmla="*/ 18 h 65"/>
                <a:gd name="T2" fmla="*/ 18 w 65"/>
                <a:gd name="T3" fmla="*/ 57 h 65"/>
                <a:gd name="T4" fmla="*/ 57 w 65"/>
                <a:gd name="T5" fmla="*/ 47 h 65"/>
                <a:gd name="T6" fmla="*/ 47 w 65"/>
                <a:gd name="T7" fmla="*/ 7 h 65"/>
                <a:gd name="T8" fmla="*/ 8 w 65"/>
                <a:gd name="T9" fmla="*/ 18 h 65"/>
              </a:gdLst>
              <a:ahLst/>
              <a:cxnLst>
                <a:cxn ang="0">
                  <a:pos x="T0" y="T1"/>
                </a:cxn>
                <a:cxn ang="0">
                  <a:pos x="T2" y="T3"/>
                </a:cxn>
                <a:cxn ang="0">
                  <a:pos x="T4" y="T5"/>
                </a:cxn>
                <a:cxn ang="0">
                  <a:pos x="T6" y="T7"/>
                </a:cxn>
                <a:cxn ang="0">
                  <a:pos x="T8" y="T9"/>
                </a:cxn>
              </a:cxnLst>
              <a:rect l="0" t="0" r="r" b="b"/>
              <a:pathLst>
                <a:path w="65" h="65">
                  <a:moveTo>
                    <a:pt x="8" y="18"/>
                  </a:moveTo>
                  <a:cubicBezTo>
                    <a:pt x="0" y="32"/>
                    <a:pt x="4" y="49"/>
                    <a:pt x="18" y="57"/>
                  </a:cubicBezTo>
                  <a:cubicBezTo>
                    <a:pt x="32" y="65"/>
                    <a:pt x="49" y="60"/>
                    <a:pt x="57" y="47"/>
                  </a:cubicBezTo>
                  <a:cubicBezTo>
                    <a:pt x="65" y="33"/>
                    <a:pt x="60" y="15"/>
                    <a:pt x="47" y="7"/>
                  </a:cubicBezTo>
                  <a:cubicBezTo>
                    <a:pt x="33" y="0"/>
                    <a:pt x="15" y="4"/>
                    <a:pt x="8" y="18"/>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0" name="Oval 29"/>
            <p:cNvSpPr>
              <a:spLocks noChangeArrowheads="1"/>
            </p:cNvSpPr>
            <p:nvPr/>
          </p:nvSpPr>
          <p:spPr bwMode="auto">
            <a:xfrm>
              <a:off x="1348944" y="3346019"/>
              <a:ext cx="182563" cy="182562"/>
            </a:xfrm>
            <a:prstGeom prst="ellipse">
              <a:avLst/>
            </a:pr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1" name="Freeform 30"/>
            <p:cNvSpPr>
              <a:spLocks/>
            </p:cNvSpPr>
            <p:nvPr/>
          </p:nvSpPr>
          <p:spPr bwMode="auto">
            <a:xfrm>
              <a:off x="7007225" y="1484313"/>
              <a:ext cx="207963" cy="209550"/>
            </a:xfrm>
            <a:custGeom>
              <a:avLst/>
              <a:gdLst>
                <a:gd name="T0" fmla="*/ 10 w 65"/>
                <a:gd name="T1" fmla="*/ 50 h 65"/>
                <a:gd name="T2" fmla="*/ 50 w 65"/>
                <a:gd name="T3" fmla="*/ 56 h 65"/>
                <a:gd name="T4" fmla="*/ 56 w 65"/>
                <a:gd name="T5" fmla="*/ 16 h 65"/>
                <a:gd name="T6" fmla="*/ 16 w 65"/>
                <a:gd name="T7" fmla="*/ 10 h 65"/>
                <a:gd name="T8" fmla="*/ 10 w 65"/>
                <a:gd name="T9" fmla="*/ 50 h 65"/>
              </a:gdLst>
              <a:ahLst/>
              <a:cxnLst>
                <a:cxn ang="0">
                  <a:pos x="T0" y="T1"/>
                </a:cxn>
                <a:cxn ang="0">
                  <a:pos x="T2" y="T3"/>
                </a:cxn>
                <a:cxn ang="0">
                  <a:pos x="T4" y="T5"/>
                </a:cxn>
                <a:cxn ang="0">
                  <a:pos x="T6" y="T7"/>
                </a:cxn>
                <a:cxn ang="0">
                  <a:pos x="T8" y="T9"/>
                </a:cxn>
              </a:cxnLst>
              <a:rect l="0" t="0" r="r" b="b"/>
              <a:pathLst>
                <a:path w="65" h="65">
                  <a:moveTo>
                    <a:pt x="10" y="50"/>
                  </a:moveTo>
                  <a:cubicBezTo>
                    <a:pt x="19" y="62"/>
                    <a:pt x="37" y="65"/>
                    <a:pt x="50" y="56"/>
                  </a:cubicBezTo>
                  <a:cubicBezTo>
                    <a:pt x="62" y="47"/>
                    <a:pt x="65" y="29"/>
                    <a:pt x="56" y="16"/>
                  </a:cubicBezTo>
                  <a:cubicBezTo>
                    <a:pt x="47" y="3"/>
                    <a:pt x="29" y="0"/>
                    <a:pt x="16" y="10"/>
                  </a:cubicBezTo>
                  <a:cubicBezTo>
                    <a:pt x="3" y="19"/>
                    <a:pt x="0" y="37"/>
                    <a:pt x="10" y="50"/>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2" name="Freeform 31"/>
            <p:cNvSpPr>
              <a:spLocks/>
            </p:cNvSpPr>
            <p:nvPr/>
          </p:nvSpPr>
          <p:spPr bwMode="auto">
            <a:xfrm>
              <a:off x="7540625" y="2681288"/>
              <a:ext cx="203200" cy="201612"/>
            </a:xfrm>
            <a:custGeom>
              <a:avLst/>
              <a:gdLst>
                <a:gd name="T0" fmla="*/ 4 w 63"/>
                <a:gd name="T1" fmla="*/ 37 h 63"/>
                <a:gd name="T2" fmla="*/ 38 w 63"/>
                <a:gd name="T3" fmla="*/ 59 h 63"/>
                <a:gd name="T4" fmla="*/ 60 w 63"/>
                <a:gd name="T5" fmla="*/ 25 h 63"/>
                <a:gd name="T6" fmla="*/ 26 w 63"/>
                <a:gd name="T7" fmla="*/ 3 h 63"/>
                <a:gd name="T8" fmla="*/ 4 w 63"/>
                <a:gd name="T9" fmla="*/ 37 h 63"/>
              </a:gdLst>
              <a:ahLst/>
              <a:cxnLst>
                <a:cxn ang="0">
                  <a:pos x="T0" y="T1"/>
                </a:cxn>
                <a:cxn ang="0">
                  <a:pos x="T2" y="T3"/>
                </a:cxn>
                <a:cxn ang="0">
                  <a:pos x="T4" y="T5"/>
                </a:cxn>
                <a:cxn ang="0">
                  <a:pos x="T6" y="T7"/>
                </a:cxn>
                <a:cxn ang="0">
                  <a:pos x="T8" y="T9"/>
                </a:cxn>
              </a:cxnLst>
              <a:rect l="0" t="0" r="r" b="b"/>
              <a:pathLst>
                <a:path w="63" h="63">
                  <a:moveTo>
                    <a:pt x="4" y="37"/>
                  </a:moveTo>
                  <a:cubicBezTo>
                    <a:pt x="7" y="53"/>
                    <a:pt x="22" y="63"/>
                    <a:pt x="38" y="59"/>
                  </a:cubicBezTo>
                  <a:cubicBezTo>
                    <a:pt x="53" y="56"/>
                    <a:pt x="63" y="41"/>
                    <a:pt x="60" y="25"/>
                  </a:cubicBezTo>
                  <a:cubicBezTo>
                    <a:pt x="56" y="10"/>
                    <a:pt x="41" y="0"/>
                    <a:pt x="26" y="3"/>
                  </a:cubicBezTo>
                  <a:cubicBezTo>
                    <a:pt x="10" y="7"/>
                    <a:pt x="0" y="22"/>
                    <a:pt x="4" y="37"/>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3" name="Freeform 32"/>
            <p:cNvSpPr>
              <a:spLocks/>
            </p:cNvSpPr>
            <p:nvPr/>
          </p:nvSpPr>
          <p:spPr bwMode="auto">
            <a:xfrm>
              <a:off x="1600200" y="2054225"/>
              <a:ext cx="209550" cy="207962"/>
            </a:xfrm>
            <a:custGeom>
              <a:avLst/>
              <a:gdLst>
                <a:gd name="T0" fmla="*/ 7 w 65"/>
                <a:gd name="T1" fmla="*/ 21 h 65"/>
                <a:gd name="T2" fmla="*/ 21 w 65"/>
                <a:gd name="T3" fmla="*/ 59 h 65"/>
                <a:gd name="T4" fmla="*/ 59 w 65"/>
                <a:gd name="T5" fmla="*/ 44 h 65"/>
                <a:gd name="T6" fmla="*/ 44 w 65"/>
                <a:gd name="T7" fmla="*/ 6 h 65"/>
                <a:gd name="T8" fmla="*/ 7 w 65"/>
                <a:gd name="T9" fmla="*/ 21 h 65"/>
              </a:gdLst>
              <a:ahLst/>
              <a:cxnLst>
                <a:cxn ang="0">
                  <a:pos x="T0" y="T1"/>
                </a:cxn>
                <a:cxn ang="0">
                  <a:pos x="T2" y="T3"/>
                </a:cxn>
                <a:cxn ang="0">
                  <a:pos x="T4" y="T5"/>
                </a:cxn>
                <a:cxn ang="0">
                  <a:pos x="T6" y="T7"/>
                </a:cxn>
                <a:cxn ang="0">
                  <a:pos x="T8" y="T9"/>
                </a:cxn>
              </a:cxnLst>
              <a:rect l="0" t="0" r="r" b="b"/>
              <a:pathLst>
                <a:path w="65" h="65">
                  <a:moveTo>
                    <a:pt x="7" y="21"/>
                  </a:moveTo>
                  <a:cubicBezTo>
                    <a:pt x="0" y="35"/>
                    <a:pt x="7" y="52"/>
                    <a:pt x="21" y="59"/>
                  </a:cubicBezTo>
                  <a:cubicBezTo>
                    <a:pt x="36" y="65"/>
                    <a:pt x="53" y="59"/>
                    <a:pt x="59" y="44"/>
                  </a:cubicBezTo>
                  <a:cubicBezTo>
                    <a:pt x="65" y="30"/>
                    <a:pt x="59" y="13"/>
                    <a:pt x="44" y="6"/>
                  </a:cubicBezTo>
                  <a:cubicBezTo>
                    <a:pt x="30" y="0"/>
                    <a:pt x="13" y="6"/>
                    <a:pt x="7" y="21"/>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4" name="Freeform 33"/>
            <p:cNvSpPr>
              <a:spLocks/>
            </p:cNvSpPr>
            <p:nvPr/>
          </p:nvSpPr>
          <p:spPr bwMode="auto">
            <a:xfrm>
              <a:off x="7334250" y="2054225"/>
              <a:ext cx="209550" cy="207962"/>
            </a:xfrm>
            <a:custGeom>
              <a:avLst/>
              <a:gdLst>
                <a:gd name="T0" fmla="*/ 6 w 65"/>
                <a:gd name="T1" fmla="*/ 44 h 65"/>
                <a:gd name="T2" fmla="*/ 44 w 65"/>
                <a:gd name="T3" fmla="*/ 59 h 65"/>
                <a:gd name="T4" fmla="*/ 59 w 65"/>
                <a:gd name="T5" fmla="*/ 21 h 65"/>
                <a:gd name="T6" fmla="*/ 21 w 65"/>
                <a:gd name="T7" fmla="*/ 6 h 65"/>
                <a:gd name="T8" fmla="*/ 6 w 65"/>
                <a:gd name="T9" fmla="*/ 44 h 65"/>
              </a:gdLst>
              <a:ahLst/>
              <a:cxnLst>
                <a:cxn ang="0">
                  <a:pos x="T0" y="T1"/>
                </a:cxn>
                <a:cxn ang="0">
                  <a:pos x="T2" y="T3"/>
                </a:cxn>
                <a:cxn ang="0">
                  <a:pos x="T4" y="T5"/>
                </a:cxn>
                <a:cxn ang="0">
                  <a:pos x="T6" y="T7"/>
                </a:cxn>
                <a:cxn ang="0">
                  <a:pos x="T8" y="T9"/>
                </a:cxn>
              </a:cxnLst>
              <a:rect l="0" t="0" r="r" b="b"/>
              <a:pathLst>
                <a:path w="65" h="65">
                  <a:moveTo>
                    <a:pt x="6" y="44"/>
                  </a:moveTo>
                  <a:cubicBezTo>
                    <a:pt x="13" y="59"/>
                    <a:pt x="30" y="65"/>
                    <a:pt x="44" y="59"/>
                  </a:cubicBezTo>
                  <a:cubicBezTo>
                    <a:pt x="59" y="52"/>
                    <a:pt x="65" y="35"/>
                    <a:pt x="59" y="21"/>
                  </a:cubicBezTo>
                  <a:cubicBezTo>
                    <a:pt x="52" y="6"/>
                    <a:pt x="35" y="0"/>
                    <a:pt x="21" y="6"/>
                  </a:cubicBezTo>
                  <a:cubicBezTo>
                    <a:pt x="7" y="13"/>
                    <a:pt x="0" y="30"/>
                    <a:pt x="6" y="44"/>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5" name="Freeform 34"/>
            <p:cNvSpPr>
              <a:spLocks/>
            </p:cNvSpPr>
            <p:nvPr/>
          </p:nvSpPr>
          <p:spPr bwMode="auto">
            <a:xfrm>
              <a:off x="1400175" y="2681288"/>
              <a:ext cx="203200" cy="201612"/>
            </a:xfrm>
            <a:custGeom>
              <a:avLst/>
              <a:gdLst>
                <a:gd name="T0" fmla="*/ 60 w 63"/>
                <a:gd name="T1" fmla="*/ 37 h 63"/>
                <a:gd name="T2" fmla="*/ 38 w 63"/>
                <a:gd name="T3" fmla="*/ 3 h 63"/>
                <a:gd name="T4" fmla="*/ 4 w 63"/>
                <a:gd name="T5" fmla="*/ 25 h 63"/>
                <a:gd name="T6" fmla="*/ 26 w 63"/>
                <a:gd name="T7" fmla="*/ 59 h 63"/>
                <a:gd name="T8" fmla="*/ 60 w 63"/>
                <a:gd name="T9" fmla="*/ 37 h 63"/>
              </a:gdLst>
              <a:ahLst/>
              <a:cxnLst>
                <a:cxn ang="0">
                  <a:pos x="T0" y="T1"/>
                </a:cxn>
                <a:cxn ang="0">
                  <a:pos x="T2" y="T3"/>
                </a:cxn>
                <a:cxn ang="0">
                  <a:pos x="T4" y="T5"/>
                </a:cxn>
                <a:cxn ang="0">
                  <a:pos x="T6" y="T7"/>
                </a:cxn>
                <a:cxn ang="0">
                  <a:pos x="T8" y="T9"/>
                </a:cxn>
              </a:cxnLst>
              <a:rect l="0" t="0" r="r" b="b"/>
              <a:pathLst>
                <a:path w="63" h="63">
                  <a:moveTo>
                    <a:pt x="60" y="37"/>
                  </a:moveTo>
                  <a:cubicBezTo>
                    <a:pt x="63" y="22"/>
                    <a:pt x="53" y="7"/>
                    <a:pt x="38" y="3"/>
                  </a:cubicBezTo>
                  <a:cubicBezTo>
                    <a:pt x="22" y="0"/>
                    <a:pt x="7" y="10"/>
                    <a:pt x="4" y="25"/>
                  </a:cubicBezTo>
                  <a:cubicBezTo>
                    <a:pt x="0" y="41"/>
                    <a:pt x="10" y="56"/>
                    <a:pt x="26" y="59"/>
                  </a:cubicBezTo>
                  <a:cubicBezTo>
                    <a:pt x="41" y="63"/>
                    <a:pt x="56" y="53"/>
                    <a:pt x="60" y="37"/>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6" name="Freeform 35"/>
            <p:cNvSpPr>
              <a:spLocks/>
            </p:cNvSpPr>
            <p:nvPr/>
          </p:nvSpPr>
          <p:spPr bwMode="auto">
            <a:xfrm>
              <a:off x="2371725" y="998538"/>
              <a:ext cx="203200" cy="206375"/>
            </a:xfrm>
            <a:custGeom>
              <a:avLst/>
              <a:gdLst>
                <a:gd name="T0" fmla="*/ 10 w 63"/>
                <a:gd name="T1" fmla="*/ 51 h 64"/>
                <a:gd name="T2" fmla="*/ 51 w 63"/>
                <a:gd name="T3" fmla="*/ 53 h 64"/>
                <a:gd name="T4" fmla="*/ 53 w 63"/>
                <a:gd name="T5" fmla="*/ 13 h 64"/>
                <a:gd name="T6" fmla="*/ 12 w 63"/>
                <a:gd name="T7" fmla="*/ 11 h 64"/>
                <a:gd name="T8" fmla="*/ 10 w 63"/>
                <a:gd name="T9" fmla="*/ 51 h 64"/>
              </a:gdLst>
              <a:ahLst/>
              <a:cxnLst>
                <a:cxn ang="0">
                  <a:pos x="T0" y="T1"/>
                </a:cxn>
                <a:cxn ang="0">
                  <a:pos x="T2" y="T3"/>
                </a:cxn>
                <a:cxn ang="0">
                  <a:pos x="T4" y="T5"/>
                </a:cxn>
                <a:cxn ang="0">
                  <a:pos x="T6" y="T7"/>
                </a:cxn>
                <a:cxn ang="0">
                  <a:pos x="T8" y="T9"/>
                </a:cxn>
              </a:cxnLst>
              <a:rect l="0" t="0" r="r" b="b"/>
              <a:pathLst>
                <a:path w="63" h="64">
                  <a:moveTo>
                    <a:pt x="10" y="51"/>
                  </a:moveTo>
                  <a:cubicBezTo>
                    <a:pt x="21" y="63"/>
                    <a:pt x="39" y="64"/>
                    <a:pt x="51" y="53"/>
                  </a:cubicBezTo>
                  <a:cubicBezTo>
                    <a:pt x="62" y="43"/>
                    <a:pt x="63" y="25"/>
                    <a:pt x="53" y="13"/>
                  </a:cubicBezTo>
                  <a:cubicBezTo>
                    <a:pt x="42" y="1"/>
                    <a:pt x="24" y="0"/>
                    <a:pt x="12" y="11"/>
                  </a:cubicBezTo>
                  <a:cubicBezTo>
                    <a:pt x="1" y="21"/>
                    <a:pt x="0" y="40"/>
                    <a:pt x="10" y="51"/>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7" name="Freeform 36"/>
            <p:cNvSpPr>
              <a:spLocks/>
            </p:cNvSpPr>
            <p:nvPr/>
          </p:nvSpPr>
          <p:spPr bwMode="auto">
            <a:xfrm>
              <a:off x="6569075" y="998538"/>
              <a:ext cx="206375" cy="206375"/>
            </a:xfrm>
            <a:custGeom>
              <a:avLst/>
              <a:gdLst>
                <a:gd name="T0" fmla="*/ 11 w 64"/>
                <a:gd name="T1" fmla="*/ 13 h 64"/>
                <a:gd name="T2" fmla="*/ 13 w 64"/>
                <a:gd name="T3" fmla="*/ 53 h 64"/>
                <a:gd name="T4" fmla="*/ 54 w 64"/>
                <a:gd name="T5" fmla="*/ 51 h 64"/>
                <a:gd name="T6" fmla="*/ 51 w 64"/>
                <a:gd name="T7" fmla="*/ 11 h 64"/>
                <a:gd name="T8" fmla="*/ 11 w 64"/>
                <a:gd name="T9" fmla="*/ 13 h 64"/>
              </a:gdLst>
              <a:ahLst/>
              <a:cxnLst>
                <a:cxn ang="0">
                  <a:pos x="T0" y="T1"/>
                </a:cxn>
                <a:cxn ang="0">
                  <a:pos x="T2" y="T3"/>
                </a:cxn>
                <a:cxn ang="0">
                  <a:pos x="T4" y="T5"/>
                </a:cxn>
                <a:cxn ang="0">
                  <a:pos x="T6" y="T7"/>
                </a:cxn>
                <a:cxn ang="0">
                  <a:pos x="T8" y="T9"/>
                </a:cxn>
              </a:cxnLst>
              <a:rect l="0" t="0" r="r" b="b"/>
              <a:pathLst>
                <a:path w="64" h="64">
                  <a:moveTo>
                    <a:pt x="11" y="13"/>
                  </a:moveTo>
                  <a:cubicBezTo>
                    <a:pt x="0" y="25"/>
                    <a:pt x="1" y="43"/>
                    <a:pt x="13" y="53"/>
                  </a:cubicBezTo>
                  <a:cubicBezTo>
                    <a:pt x="25" y="64"/>
                    <a:pt x="43" y="63"/>
                    <a:pt x="54" y="51"/>
                  </a:cubicBezTo>
                  <a:cubicBezTo>
                    <a:pt x="64" y="40"/>
                    <a:pt x="63" y="21"/>
                    <a:pt x="51" y="11"/>
                  </a:cubicBezTo>
                  <a:cubicBezTo>
                    <a:pt x="40" y="0"/>
                    <a:pt x="22" y="1"/>
                    <a:pt x="11" y="13"/>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8" name="Oval 37"/>
            <p:cNvSpPr>
              <a:spLocks noChangeArrowheads="1"/>
            </p:cNvSpPr>
            <p:nvPr/>
          </p:nvSpPr>
          <p:spPr bwMode="auto">
            <a:xfrm>
              <a:off x="7612495" y="3334181"/>
              <a:ext cx="182563" cy="182562"/>
            </a:xfrm>
            <a:prstGeom prst="ellipse">
              <a:avLst/>
            </a:pr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9" name="Freeform 38"/>
            <p:cNvSpPr>
              <a:spLocks/>
            </p:cNvSpPr>
            <p:nvPr/>
          </p:nvSpPr>
          <p:spPr bwMode="auto">
            <a:xfrm>
              <a:off x="1928813" y="1484313"/>
              <a:ext cx="207963" cy="209550"/>
            </a:xfrm>
            <a:custGeom>
              <a:avLst/>
              <a:gdLst>
                <a:gd name="T0" fmla="*/ 10 w 65"/>
                <a:gd name="T1" fmla="*/ 16 h 65"/>
                <a:gd name="T2" fmla="*/ 16 w 65"/>
                <a:gd name="T3" fmla="*/ 56 h 65"/>
                <a:gd name="T4" fmla="*/ 56 w 65"/>
                <a:gd name="T5" fmla="*/ 50 h 65"/>
                <a:gd name="T6" fmla="*/ 50 w 65"/>
                <a:gd name="T7" fmla="*/ 10 h 65"/>
                <a:gd name="T8" fmla="*/ 10 w 65"/>
                <a:gd name="T9" fmla="*/ 16 h 65"/>
              </a:gdLst>
              <a:ahLst/>
              <a:cxnLst>
                <a:cxn ang="0">
                  <a:pos x="T0" y="T1"/>
                </a:cxn>
                <a:cxn ang="0">
                  <a:pos x="T2" y="T3"/>
                </a:cxn>
                <a:cxn ang="0">
                  <a:pos x="T4" y="T5"/>
                </a:cxn>
                <a:cxn ang="0">
                  <a:pos x="T6" y="T7"/>
                </a:cxn>
                <a:cxn ang="0">
                  <a:pos x="T8" y="T9"/>
                </a:cxn>
              </a:cxnLst>
              <a:rect l="0" t="0" r="r" b="b"/>
              <a:pathLst>
                <a:path w="65" h="65">
                  <a:moveTo>
                    <a:pt x="10" y="16"/>
                  </a:moveTo>
                  <a:cubicBezTo>
                    <a:pt x="0" y="29"/>
                    <a:pt x="3" y="47"/>
                    <a:pt x="16" y="56"/>
                  </a:cubicBezTo>
                  <a:cubicBezTo>
                    <a:pt x="29" y="65"/>
                    <a:pt x="47" y="62"/>
                    <a:pt x="56" y="50"/>
                  </a:cubicBezTo>
                  <a:cubicBezTo>
                    <a:pt x="65" y="37"/>
                    <a:pt x="63" y="19"/>
                    <a:pt x="50" y="10"/>
                  </a:cubicBezTo>
                  <a:cubicBezTo>
                    <a:pt x="37" y="0"/>
                    <a:pt x="19" y="3"/>
                    <a:pt x="10" y="16"/>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2" name="Group 201"/>
          <p:cNvGrpSpPr/>
          <p:nvPr/>
        </p:nvGrpSpPr>
        <p:grpSpPr>
          <a:xfrm>
            <a:off x="4042643" y="111562"/>
            <a:ext cx="406800" cy="406800"/>
            <a:chOff x="4010659" y="69470"/>
            <a:chExt cx="467046" cy="446850"/>
          </a:xfrm>
          <a:blipFill dpi="0" rotWithShape="1">
            <a:blip r:embed="rId5">
              <a:extLst>
                <a:ext uri="{28A0092B-C50C-407E-A947-70E740481C1C}">
                  <a14:useLocalDpi xmlns:a14="http://schemas.microsoft.com/office/drawing/2010/main" val="0"/>
                </a:ext>
              </a:extLst>
            </a:blip>
            <a:srcRect/>
            <a:stretch>
              <a:fillRect/>
            </a:stretch>
          </a:blipFill>
        </p:grpSpPr>
        <p:sp>
          <p:nvSpPr>
            <p:cNvPr id="75" name="Freeform 5"/>
            <p:cNvSpPr>
              <a:spLocks/>
            </p:cNvSpPr>
            <p:nvPr/>
          </p:nvSpPr>
          <p:spPr bwMode="auto">
            <a:xfrm>
              <a:off x="4010659" y="69470"/>
              <a:ext cx="467046" cy="446850"/>
            </a:xfrm>
            <a:custGeom>
              <a:avLst/>
              <a:gdLst>
                <a:gd name="T0" fmla="*/ 57 w 114"/>
                <a:gd name="T1" fmla="*/ 109 h 109"/>
                <a:gd name="T2" fmla="*/ 3 w 114"/>
                <a:gd name="T3" fmla="*/ 60 h 109"/>
                <a:gd name="T4" fmla="*/ 51 w 114"/>
                <a:gd name="T5" fmla="*/ 1 h 109"/>
                <a:gd name="T6" fmla="*/ 57 w 114"/>
                <a:gd name="T7" fmla="*/ 0 h 109"/>
                <a:gd name="T8" fmla="*/ 111 w 114"/>
                <a:gd name="T9" fmla="*/ 49 h 109"/>
                <a:gd name="T10" fmla="*/ 63 w 114"/>
                <a:gd name="T11" fmla="*/ 108 h 109"/>
                <a:gd name="T12" fmla="*/ 57 w 114"/>
                <a:gd name="T13" fmla="*/ 109 h 109"/>
              </a:gdLst>
              <a:ahLst/>
              <a:cxnLst>
                <a:cxn ang="0">
                  <a:pos x="T0" y="T1"/>
                </a:cxn>
                <a:cxn ang="0">
                  <a:pos x="T2" y="T3"/>
                </a:cxn>
                <a:cxn ang="0">
                  <a:pos x="T4" y="T5"/>
                </a:cxn>
                <a:cxn ang="0">
                  <a:pos x="T6" y="T7"/>
                </a:cxn>
                <a:cxn ang="0">
                  <a:pos x="T8" y="T9"/>
                </a:cxn>
                <a:cxn ang="0">
                  <a:pos x="T10" y="T11"/>
                </a:cxn>
                <a:cxn ang="0">
                  <a:pos x="T12" y="T13"/>
                </a:cxn>
              </a:cxnLst>
              <a:rect l="0" t="0" r="r" b="b"/>
              <a:pathLst>
                <a:path w="114" h="109">
                  <a:moveTo>
                    <a:pt x="57" y="109"/>
                  </a:moveTo>
                  <a:cubicBezTo>
                    <a:pt x="29" y="109"/>
                    <a:pt x="6" y="88"/>
                    <a:pt x="3" y="60"/>
                  </a:cubicBezTo>
                  <a:cubicBezTo>
                    <a:pt x="0" y="30"/>
                    <a:pt x="21" y="4"/>
                    <a:pt x="51" y="1"/>
                  </a:cubicBezTo>
                  <a:cubicBezTo>
                    <a:pt x="53" y="0"/>
                    <a:pt x="55" y="0"/>
                    <a:pt x="57" y="0"/>
                  </a:cubicBezTo>
                  <a:cubicBezTo>
                    <a:pt x="85" y="0"/>
                    <a:pt x="108" y="21"/>
                    <a:pt x="111" y="49"/>
                  </a:cubicBezTo>
                  <a:cubicBezTo>
                    <a:pt x="114" y="79"/>
                    <a:pt x="92" y="105"/>
                    <a:pt x="63" y="108"/>
                  </a:cubicBezTo>
                  <a:cubicBezTo>
                    <a:pt x="61" y="109"/>
                    <a:pt x="59" y="109"/>
                    <a:pt x="57"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 name="Freeform 5"/>
            <p:cNvSpPr>
              <a:spLocks/>
            </p:cNvSpPr>
            <p:nvPr/>
          </p:nvSpPr>
          <p:spPr bwMode="auto">
            <a:xfrm>
              <a:off x="4140055" y="193271"/>
              <a:ext cx="208254" cy="199248"/>
            </a:xfrm>
            <a:custGeom>
              <a:avLst/>
              <a:gdLst>
                <a:gd name="T0" fmla="*/ 57 w 114"/>
                <a:gd name="T1" fmla="*/ 109 h 109"/>
                <a:gd name="T2" fmla="*/ 3 w 114"/>
                <a:gd name="T3" fmla="*/ 60 h 109"/>
                <a:gd name="T4" fmla="*/ 51 w 114"/>
                <a:gd name="T5" fmla="*/ 1 h 109"/>
                <a:gd name="T6" fmla="*/ 57 w 114"/>
                <a:gd name="T7" fmla="*/ 0 h 109"/>
                <a:gd name="T8" fmla="*/ 111 w 114"/>
                <a:gd name="T9" fmla="*/ 49 h 109"/>
                <a:gd name="T10" fmla="*/ 63 w 114"/>
                <a:gd name="T11" fmla="*/ 108 h 109"/>
                <a:gd name="T12" fmla="*/ 57 w 114"/>
                <a:gd name="T13" fmla="*/ 109 h 109"/>
              </a:gdLst>
              <a:ahLst/>
              <a:cxnLst>
                <a:cxn ang="0">
                  <a:pos x="T0" y="T1"/>
                </a:cxn>
                <a:cxn ang="0">
                  <a:pos x="T2" y="T3"/>
                </a:cxn>
                <a:cxn ang="0">
                  <a:pos x="T4" y="T5"/>
                </a:cxn>
                <a:cxn ang="0">
                  <a:pos x="T6" y="T7"/>
                </a:cxn>
                <a:cxn ang="0">
                  <a:pos x="T8" y="T9"/>
                </a:cxn>
                <a:cxn ang="0">
                  <a:pos x="T10" y="T11"/>
                </a:cxn>
                <a:cxn ang="0">
                  <a:pos x="T12" y="T13"/>
                </a:cxn>
              </a:cxnLst>
              <a:rect l="0" t="0" r="r" b="b"/>
              <a:pathLst>
                <a:path w="114" h="109">
                  <a:moveTo>
                    <a:pt x="57" y="109"/>
                  </a:moveTo>
                  <a:cubicBezTo>
                    <a:pt x="29" y="109"/>
                    <a:pt x="6" y="88"/>
                    <a:pt x="3" y="60"/>
                  </a:cubicBezTo>
                  <a:cubicBezTo>
                    <a:pt x="0" y="30"/>
                    <a:pt x="21" y="4"/>
                    <a:pt x="51" y="1"/>
                  </a:cubicBezTo>
                  <a:cubicBezTo>
                    <a:pt x="53" y="0"/>
                    <a:pt x="55" y="0"/>
                    <a:pt x="57" y="0"/>
                  </a:cubicBezTo>
                  <a:cubicBezTo>
                    <a:pt x="85" y="0"/>
                    <a:pt x="108" y="21"/>
                    <a:pt x="111" y="49"/>
                  </a:cubicBezTo>
                  <a:cubicBezTo>
                    <a:pt x="114" y="79"/>
                    <a:pt x="92" y="105"/>
                    <a:pt x="63" y="108"/>
                  </a:cubicBezTo>
                  <a:cubicBezTo>
                    <a:pt x="61" y="109"/>
                    <a:pt x="59" y="109"/>
                    <a:pt x="57"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6" name="Group 205"/>
          <p:cNvGrpSpPr/>
          <p:nvPr/>
        </p:nvGrpSpPr>
        <p:grpSpPr>
          <a:xfrm>
            <a:off x="3394512" y="246136"/>
            <a:ext cx="406800" cy="406800"/>
            <a:chOff x="3686340" y="120270"/>
            <a:chExt cx="469572" cy="446850"/>
          </a:xfrm>
          <a:blipFill dpi="0" rotWithShape="1">
            <a:blip r:embed="rId6">
              <a:extLst>
                <a:ext uri="{28A0092B-C50C-407E-A947-70E740481C1C}">
                  <a14:useLocalDpi xmlns:a14="http://schemas.microsoft.com/office/drawing/2010/main" val="0"/>
                </a:ext>
              </a:extLst>
            </a:blip>
            <a:srcRect/>
            <a:stretch>
              <a:fillRect/>
            </a:stretch>
          </a:blipFill>
        </p:grpSpPr>
        <p:sp>
          <p:nvSpPr>
            <p:cNvPr id="77" name="Freeform 7"/>
            <p:cNvSpPr>
              <a:spLocks/>
            </p:cNvSpPr>
            <p:nvPr/>
          </p:nvSpPr>
          <p:spPr bwMode="auto">
            <a:xfrm>
              <a:off x="3686340" y="120270"/>
              <a:ext cx="469572" cy="446850"/>
            </a:xfrm>
            <a:custGeom>
              <a:avLst/>
              <a:gdLst>
                <a:gd name="T0" fmla="*/ 56 w 115"/>
                <a:gd name="T1" fmla="*/ 109 h 109"/>
                <a:gd name="T2" fmla="*/ 3 w 115"/>
                <a:gd name="T3" fmla="*/ 66 h 109"/>
                <a:gd name="T4" fmla="*/ 11 w 115"/>
                <a:gd name="T5" fmla="*/ 25 h 109"/>
                <a:gd name="T6" fmla="*/ 45 w 115"/>
                <a:gd name="T7" fmla="*/ 2 h 109"/>
                <a:gd name="T8" fmla="*/ 56 w 115"/>
                <a:gd name="T9" fmla="*/ 0 h 109"/>
                <a:gd name="T10" fmla="*/ 109 w 115"/>
                <a:gd name="T11" fmla="*/ 43 h 109"/>
                <a:gd name="T12" fmla="*/ 67 w 115"/>
                <a:gd name="T13" fmla="*/ 108 h 109"/>
                <a:gd name="T14" fmla="*/ 56 w 115"/>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09">
                  <a:moveTo>
                    <a:pt x="56" y="109"/>
                  </a:moveTo>
                  <a:cubicBezTo>
                    <a:pt x="31" y="109"/>
                    <a:pt x="8" y="91"/>
                    <a:pt x="3" y="66"/>
                  </a:cubicBezTo>
                  <a:cubicBezTo>
                    <a:pt x="0" y="52"/>
                    <a:pt x="3" y="37"/>
                    <a:pt x="11" y="25"/>
                  </a:cubicBezTo>
                  <a:cubicBezTo>
                    <a:pt x="19" y="13"/>
                    <a:pt x="31" y="5"/>
                    <a:pt x="45" y="2"/>
                  </a:cubicBezTo>
                  <a:cubicBezTo>
                    <a:pt x="49" y="1"/>
                    <a:pt x="52" y="0"/>
                    <a:pt x="56" y="0"/>
                  </a:cubicBezTo>
                  <a:cubicBezTo>
                    <a:pt x="82" y="0"/>
                    <a:pt x="104" y="18"/>
                    <a:pt x="109" y="43"/>
                  </a:cubicBezTo>
                  <a:cubicBezTo>
                    <a:pt x="115" y="72"/>
                    <a:pt x="97" y="101"/>
                    <a:pt x="67" y="108"/>
                  </a:cubicBezTo>
                  <a:cubicBezTo>
                    <a:pt x="64" y="108"/>
                    <a:pt x="60" y="109"/>
                    <a:pt x="56"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1" name="Freeform 7"/>
            <p:cNvSpPr>
              <a:spLocks/>
            </p:cNvSpPr>
            <p:nvPr/>
          </p:nvSpPr>
          <p:spPr bwMode="auto">
            <a:xfrm>
              <a:off x="3816436" y="244071"/>
              <a:ext cx="209380" cy="199248"/>
            </a:xfrm>
            <a:custGeom>
              <a:avLst/>
              <a:gdLst>
                <a:gd name="T0" fmla="*/ 56 w 115"/>
                <a:gd name="T1" fmla="*/ 109 h 109"/>
                <a:gd name="T2" fmla="*/ 3 w 115"/>
                <a:gd name="T3" fmla="*/ 66 h 109"/>
                <a:gd name="T4" fmla="*/ 11 w 115"/>
                <a:gd name="T5" fmla="*/ 25 h 109"/>
                <a:gd name="T6" fmla="*/ 45 w 115"/>
                <a:gd name="T7" fmla="*/ 2 h 109"/>
                <a:gd name="T8" fmla="*/ 56 w 115"/>
                <a:gd name="T9" fmla="*/ 0 h 109"/>
                <a:gd name="T10" fmla="*/ 109 w 115"/>
                <a:gd name="T11" fmla="*/ 43 h 109"/>
                <a:gd name="T12" fmla="*/ 67 w 115"/>
                <a:gd name="T13" fmla="*/ 108 h 109"/>
                <a:gd name="T14" fmla="*/ 56 w 115"/>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09">
                  <a:moveTo>
                    <a:pt x="56" y="109"/>
                  </a:moveTo>
                  <a:cubicBezTo>
                    <a:pt x="31" y="109"/>
                    <a:pt x="8" y="91"/>
                    <a:pt x="3" y="66"/>
                  </a:cubicBezTo>
                  <a:cubicBezTo>
                    <a:pt x="0" y="52"/>
                    <a:pt x="3" y="37"/>
                    <a:pt x="11" y="25"/>
                  </a:cubicBezTo>
                  <a:cubicBezTo>
                    <a:pt x="19" y="13"/>
                    <a:pt x="31" y="5"/>
                    <a:pt x="45" y="2"/>
                  </a:cubicBezTo>
                  <a:cubicBezTo>
                    <a:pt x="49" y="1"/>
                    <a:pt x="52" y="0"/>
                    <a:pt x="56" y="0"/>
                  </a:cubicBezTo>
                  <a:cubicBezTo>
                    <a:pt x="82" y="0"/>
                    <a:pt x="104" y="18"/>
                    <a:pt x="109" y="43"/>
                  </a:cubicBezTo>
                  <a:cubicBezTo>
                    <a:pt x="115" y="72"/>
                    <a:pt x="97" y="101"/>
                    <a:pt x="67" y="108"/>
                  </a:cubicBezTo>
                  <a:cubicBezTo>
                    <a:pt x="64" y="108"/>
                    <a:pt x="60" y="109"/>
                    <a:pt x="56"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5" name="Group 204"/>
          <p:cNvGrpSpPr/>
          <p:nvPr/>
        </p:nvGrpSpPr>
        <p:grpSpPr>
          <a:xfrm>
            <a:off x="2801218" y="514424"/>
            <a:ext cx="406800" cy="406800"/>
            <a:chOff x="3365846" y="210109"/>
            <a:chExt cx="477148" cy="441798"/>
          </a:xfrm>
          <a:blipFill dpi="0" rotWithShape="1">
            <a:blip r:embed="rId7">
              <a:extLst>
                <a:ext uri="{28A0092B-C50C-407E-A947-70E740481C1C}">
                  <a14:useLocalDpi xmlns:a14="http://schemas.microsoft.com/office/drawing/2010/main" val="0"/>
                </a:ext>
              </a:extLst>
            </a:blip>
            <a:srcRect/>
            <a:stretch>
              <a:fillRect/>
            </a:stretch>
          </a:blipFill>
        </p:grpSpPr>
        <p:sp>
          <p:nvSpPr>
            <p:cNvPr id="79" name="Freeform 9"/>
            <p:cNvSpPr>
              <a:spLocks/>
            </p:cNvSpPr>
            <p:nvPr/>
          </p:nvSpPr>
          <p:spPr bwMode="auto">
            <a:xfrm>
              <a:off x="3365846" y="210109"/>
              <a:ext cx="477148" cy="441798"/>
            </a:xfrm>
            <a:custGeom>
              <a:avLst/>
              <a:gdLst>
                <a:gd name="T0" fmla="*/ 56 w 117"/>
                <a:gd name="T1" fmla="*/ 108 h 108"/>
                <a:gd name="T2" fmla="*/ 5 w 117"/>
                <a:gd name="T3" fmla="*/ 70 h 108"/>
                <a:gd name="T4" fmla="*/ 8 w 117"/>
                <a:gd name="T5" fmla="*/ 29 h 108"/>
                <a:gd name="T6" fmla="*/ 40 w 117"/>
                <a:gd name="T7" fmla="*/ 2 h 108"/>
                <a:gd name="T8" fmla="*/ 56 w 117"/>
                <a:gd name="T9" fmla="*/ 0 h 108"/>
                <a:gd name="T10" fmla="*/ 108 w 117"/>
                <a:gd name="T11" fmla="*/ 37 h 108"/>
                <a:gd name="T12" fmla="*/ 73 w 117"/>
                <a:gd name="T13" fmla="*/ 105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33" y="108"/>
                    <a:pt x="12" y="93"/>
                    <a:pt x="5" y="70"/>
                  </a:cubicBezTo>
                  <a:cubicBezTo>
                    <a:pt x="0" y="57"/>
                    <a:pt x="1" y="42"/>
                    <a:pt x="8" y="29"/>
                  </a:cubicBezTo>
                  <a:cubicBezTo>
                    <a:pt x="15" y="16"/>
                    <a:pt x="26" y="7"/>
                    <a:pt x="40" y="2"/>
                  </a:cubicBezTo>
                  <a:cubicBezTo>
                    <a:pt x="45" y="0"/>
                    <a:pt x="51" y="0"/>
                    <a:pt x="56" y="0"/>
                  </a:cubicBezTo>
                  <a:cubicBezTo>
                    <a:pt x="80" y="0"/>
                    <a:pt x="101" y="15"/>
                    <a:pt x="108" y="37"/>
                  </a:cubicBezTo>
                  <a:cubicBezTo>
                    <a:pt x="117" y="65"/>
                    <a:pt x="101" y="96"/>
                    <a:pt x="73" y="105"/>
                  </a:cubicBezTo>
                  <a:cubicBezTo>
                    <a:pt x="68" y="107"/>
                    <a:pt x="62"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3" name="Freeform 9"/>
            <p:cNvSpPr>
              <a:spLocks/>
            </p:cNvSpPr>
            <p:nvPr/>
          </p:nvSpPr>
          <p:spPr bwMode="auto">
            <a:xfrm>
              <a:off x="3498041" y="332510"/>
              <a:ext cx="212758" cy="196996"/>
            </a:xfrm>
            <a:custGeom>
              <a:avLst/>
              <a:gdLst>
                <a:gd name="T0" fmla="*/ 56 w 117"/>
                <a:gd name="T1" fmla="*/ 108 h 108"/>
                <a:gd name="T2" fmla="*/ 5 w 117"/>
                <a:gd name="T3" fmla="*/ 70 h 108"/>
                <a:gd name="T4" fmla="*/ 8 w 117"/>
                <a:gd name="T5" fmla="*/ 29 h 108"/>
                <a:gd name="T6" fmla="*/ 40 w 117"/>
                <a:gd name="T7" fmla="*/ 2 h 108"/>
                <a:gd name="T8" fmla="*/ 56 w 117"/>
                <a:gd name="T9" fmla="*/ 0 h 108"/>
                <a:gd name="T10" fmla="*/ 108 w 117"/>
                <a:gd name="T11" fmla="*/ 37 h 108"/>
                <a:gd name="T12" fmla="*/ 73 w 117"/>
                <a:gd name="T13" fmla="*/ 105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33" y="108"/>
                    <a:pt x="12" y="93"/>
                    <a:pt x="5" y="70"/>
                  </a:cubicBezTo>
                  <a:cubicBezTo>
                    <a:pt x="0" y="57"/>
                    <a:pt x="1" y="42"/>
                    <a:pt x="8" y="29"/>
                  </a:cubicBezTo>
                  <a:cubicBezTo>
                    <a:pt x="15" y="16"/>
                    <a:pt x="26" y="7"/>
                    <a:pt x="40" y="2"/>
                  </a:cubicBezTo>
                  <a:cubicBezTo>
                    <a:pt x="45" y="0"/>
                    <a:pt x="51" y="0"/>
                    <a:pt x="56" y="0"/>
                  </a:cubicBezTo>
                  <a:cubicBezTo>
                    <a:pt x="80" y="0"/>
                    <a:pt x="101" y="15"/>
                    <a:pt x="108" y="37"/>
                  </a:cubicBezTo>
                  <a:cubicBezTo>
                    <a:pt x="117" y="65"/>
                    <a:pt x="101" y="96"/>
                    <a:pt x="73" y="105"/>
                  </a:cubicBezTo>
                  <a:cubicBezTo>
                    <a:pt x="68" y="107"/>
                    <a:pt x="62"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7" name="Group 206"/>
          <p:cNvGrpSpPr/>
          <p:nvPr/>
        </p:nvGrpSpPr>
        <p:grpSpPr>
          <a:xfrm>
            <a:off x="2269651" y="898051"/>
            <a:ext cx="406800" cy="406800"/>
            <a:chOff x="3043117" y="327583"/>
            <a:chExt cx="479668" cy="441800"/>
          </a:xfrm>
          <a:blipFill dpi="0" rotWithShape="1">
            <a:blip r:embed="rId8">
              <a:extLst>
                <a:ext uri="{28A0092B-C50C-407E-A947-70E740481C1C}">
                  <a14:useLocalDpi xmlns:a14="http://schemas.microsoft.com/office/drawing/2010/main" val="0"/>
                </a:ext>
              </a:extLst>
            </a:blip>
            <a:srcRect/>
            <a:stretch>
              <a:fillRect/>
            </a:stretch>
          </a:blipFill>
        </p:grpSpPr>
        <p:sp>
          <p:nvSpPr>
            <p:cNvPr id="81" name="Freeform 11"/>
            <p:cNvSpPr>
              <a:spLocks/>
            </p:cNvSpPr>
            <p:nvPr/>
          </p:nvSpPr>
          <p:spPr bwMode="auto">
            <a:xfrm>
              <a:off x="3043117" y="327583"/>
              <a:ext cx="479668" cy="441800"/>
            </a:xfrm>
            <a:custGeom>
              <a:avLst/>
              <a:gdLst>
                <a:gd name="T0" fmla="*/ 62 w 117"/>
                <a:gd name="T1" fmla="*/ 108 h 108"/>
                <a:gd name="T2" fmla="*/ 12 w 117"/>
                <a:gd name="T3" fmla="*/ 76 h 108"/>
                <a:gd name="T4" fmla="*/ 39 w 117"/>
                <a:gd name="T5" fmla="*/ 4 h 108"/>
                <a:gd name="T6" fmla="*/ 61 w 117"/>
                <a:gd name="T7" fmla="*/ 0 h 108"/>
                <a:gd name="T8" fmla="*/ 111 w 117"/>
                <a:gd name="T9" fmla="*/ 32 h 108"/>
                <a:gd name="T10" fmla="*/ 112 w 117"/>
                <a:gd name="T11" fmla="*/ 73 h 108"/>
                <a:gd name="T12" fmla="*/ 84 w 117"/>
                <a:gd name="T13" fmla="*/ 103 h 108"/>
                <a:gd name="T14" fmla="*/ 62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62" y="108"/>
                  </a:moveTo>
                  <a:cubicBezTo>
                    <a:pt x="40" y="108"/>
                    <a:pt x="21" y="95"/>
                    <a:pt x="12" y="76"/>
                  </a:cubicBezTo>
                  <a:cubicBezTo>
                    <a:pt x="0" y="48"/>
                    <a:pt x="12" y="16"/>
                    <a:pt x="39" y="4"/>
                  </a:cubicBezTo>
                  <a:cubicBezTo>
                    <a:pt x="46" y="1"/>
                    <a:pt x="54" y="0"/>
                    <a:pt x="61" y="0"/>
                  </a:cubicBezTo>
                  <a:cubicBezTo>
                    <a:pt x="83" y="0"/>
                    <a:pt x="102" y="12"/>
                    <a:pt x="111" y="32"/>
                  </a:cubicBezTo>
                  <a:cubicBezTo>
                    <a:pt x="117" y="45"/>
                    <a:pt x="117" y="60"/>
                    <a:pt x="112" y="73"/>
                  </a:cubicBezTo>
                  <a:cubicBezTo>
                    <a:pt x="107" y="87"/>
                    <a:pt x="97" y="97"/>
                    <a:pt x="84" y="103"/>
                  </a:cubicBezTo>
                  <a:cubicBezTo>
                    <a:pt x="77" y="106"/>
                    <a:pt x="69" y="108"/>
                    <a:pt x="62"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5" name="Freeform 11"/>
            <p:cNvSpPr>
              <a:spLocks/>
            </p:cNvSpPr>
            <p:nvPr/>
          </p:nvSpPr>
          <p:spPr bwMode="auto">
            <a:xfrm>
              <a:off x="3176010" y="449985"/>
              <a:ext cx="213882" cy="196996"/>
            </a:xfrm>
            <a:custGeom>
              <a:avLst/>
              <a:gdLst>
                <a:gd name="T0" fmla="*/ 62 w 117"/>
                <a:gd name="T1" fmla="*/ 108 h 108"/>
                <a:gd name="T2" fmla="*/ 12 w 117"/>
                <a:gd name="T3" fmla="*/ 76 h 108"/>
                <a:gd name="T4" fmla="*/ 39 w 117"/>
                <a:gd name="T5" fmla="*/ 4 h 108"/>
                <a:gd name="T6" fmla="*/ 61 w 117"/>
                <a:gd name="T7" fmla="*/ 0 h 108"/>
                <a:gd name="T8" fmla="*/ 111 w 117"/>
                <a:gd name="T9" fmla="*/ 32 h 108"/>
                <a:gd name="T10" fmla="*/ 112 w 117"/>
                <a:gd name="T11" fmla="*/ 73 h 108"/>
                <a:gd name="T12" fmla="*/ 84 w 117"/>
                <a:gd name="T13" fmla="*/ 103 h 108"/>
                <a:gd name="T14" fmla="*/ 62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62" y="108"/>
                  </a:moveTo>
                  <a:cubicBezTo>
                    <a:pt x="40" y="108"/>
                    <a:pt x="21" y="95"/>
                    <a:pt x="12" y="76"/>
                  </a:cubicBezTo>
                  <a:cubicBezTo>
                    <a:pt x="0" y="48"/>
                    <a:pt x="12" y="16"/>
                    <a:pt x="39" y="4"/>
                  </a:cubicBezTo>
                  <a:cubicBezTo>
                    <a:pt x="46" y="1"/>
                    <a:pt x="54" y="0"/>
                    <a:pt x="61" y="0"/>
                  </a:cubicBezTo>
                  <a:cubicBezTo>
                    <a:pt x="83" y="0"/>
                    <a:pt x="102" y="12"/>
                    <a:pt x="111" y="32"/>
                  </a:cubicBezTo>
                  <a:cubicBezTo>
                    <a:pt x="117" y="45"/>
                    <a:pt x="117" y="60"/>
                    <a:pt x="112" y="73"/>
                  </a:cubicBezTo>
                  <a:cubicBezTo>
                    <a:pt x="107" y="87"/>
                    <a:pt x="97" y="97"/>
                    <a:pt x="84" y="103"/>
                  </a:cubicBezTo>
                  <a:cubicBezTo>
                    <a:pt x="77" y="106"/>
                    <a:pt x="69" y="108"/>
                    <a:pt x="62"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8" name="Group 207"/>
          <p:cNvGrpSpPr/>
          <p:nvPr/>
        </p:nvGrpSpPr>
        <p:grpSpPr>
          <a:xfrm>
            <a:off x="1829668" y="1385414"/>
            <a:ext cx="406800" cy="406800"/>
            <a:chOff x="2747374" y="476809"/>
            <a:chExt cx="482192" cy="441798"/>
          </a:xfrm>
          <a:blipFill dpi="0" rotWithShape="1">
            <a:blip r:embed="rId9">
              <a:extLst>
                <a:ext uri="{28A0092B-C50C-407E-A947-70E740481C1C}">
                  <a14:useLocalDpi xmlns:a14="http://schemas.microsoft.com/office/drawing/2010/main" val="0"/>
                </a:ext>
              </a:extLst>
            </a:blip>
            <a:srcRect/>
            <a:stretch>
              <a:fillRect/>
            </a:stretch>
          </a:blipFill>
        </p:grpSpPr>
        <p:sp>
          <p:nvSpPr>
            <p:cNvPr id="83" name="Freeform 13"/>
            <p:cNvSpPr>
              <a:spLocks/>
            </p:cNvSpPr>
            <p:nvPr/>
          </p:nvSpPr>
          <p:spPr bwMode="auto">
            <a:xfrm>
              <a:off x="2747374" y="476809"/>
              <a:ext cx="482192" cy="441798"/>
            </a:xfrm>
            <a:custGeom>
              <a:avLst/>
              <a:gdLst>
                <a:gd name="T0" fmla="*/ 62 w 118"/>
                <a:gd name="T1" fmla="*/ 108 h 108"/>
                <a:gd name="T2" fmla="*/ 15 w 118"/>
                <a:gd name="T3" fmla="*/ 81 h 108"/>
                <a:gd name="T4" fmla="*/ 35 w 118"/>
                <a:gd name="T5" fmla="*/ 7 h 108"/>
                <a:gd name="T6" fmla="*/ 62 w 118"/>
                <a:gd name="T7" fmla="*/ 0 h 108"/>
                <a:gd name="T8" fmla="*/ 109 w 118"/>
                <a:gd name="T9" fmla="*/ 27 h 108"/>
                <a:gd name="T10" fmla="*/ 115 w 118"/>
                <a:gd name="T11" fmla="*/ 68 h 108"/>
                <a:gd name="T12" fmla="*/ 89 w 118"/>
                <a:gd name="T13" fmla="*/ 101 h 108"/>
                <a:gd name="T14" fmla="*/ 62 w 118"/>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08">
                  <a:moveTo>
                    <a:pt x="62" y="108"/>
                  </a:moveTo>
                  <a:cubicBezTo>
                    <a:pt x="43" y="108"/>
                    <a:pt x="25" y="98"/>
                    <a:pt x="15" y="81"/>
                  </a:cubicBezTo>
                  <a:cubicBezTo>
                    <a:pt x="0" y="55"/>
                    <a:pt x="9" y="22"/>
                    <a:pt x="35" y="7"/>
                  </a:cubicBezTo>
                  <a:cubicBezTo>
                    <a:pt x="43" y="2"/>
                    <a:pt x="53" y="0"/>
                    <a:pt x="62" y="0"/>
                  </a:cubicBezTo>
                  <a:cubicBezTo>
                    <a:pt x="81" y="0"/>
                    <a:pt x="100" y="10"/>
                    <a:pt x="109" y="27"/>
                  </a:cubicBezTo>
                  <a:cubicBezTo>
                    <a:pt x="116" y="39"/>
                    <a:pt x="118" y="54"/>
                    <a:pt x="115" y="68"/>
                  </a:cubicBezTo>
                  <a:cubicBezTo>
                    <a:pt x="111" y="82"/>
                    <a:pt x="102" y="94"/>
                    <a:pt x="89" y="101"/>
                  </a:cubicBezTo>
                  <a:cubicBezTo>
                    <a:pt x="81" y="106"/>
                    <a:pt x="72" y="108"/>
                    <a:pt x="62"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7" name="Freeform 13"/>
            <p:cNvSpPr>
              <a:spLocks/>
            </p:cNvSpPr>
            <p:nvPr/>
          </p:nvSpPr>
          <p:spPr bwMode="auto">
            <a:xfrm>
              <a:off x="2880966" y="599210"/>
              <a:ext cx="215008" cy="196996"/>
            </a:xfrm>
            <a:custGeom>
              <a:avLst/>
              <a:gdLst>
                <a:gd name="T0" fmla="*/ 62 w 118"/>
                <a:gd name="T1" fmla="*/ 108 h 108"/>
                <a:gd name="T2" fmla="*/ 15 w 118"/>
                <a:gd name="T3" fmla="*/ 81 h 108"/>
                <a:gd name="T4" fmla="*/ 35 w 118"/>
                <a:gd name="T5" fmla="*/ 7 h 108"/>
                <a:gd name="T6" fmla="*/ 62 w 118"/>
                <a:gd name="T7" fmla="*/ 0 h 108"/>
                <a:gd name="T8" fmla="*/ 109 w 118"/>
                <a:gd name="T9" fmla="*/ 27 h 108"/>
                <a:gd name="T10" fmla="*/ 115 w 118"/>
                <a:gd name="T11" fmla="*/ 68 h 108"/>
                <a:gd name="T12" fmla="*/ 89 w 118"/>
                <a:gd name="T13" fmla="*/ 101 h 108"/>
                <a:gd name="T14" fmla="*/ 62 w 118"/>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08">
                  <a:moveTo>
                    <a:pt x="62" y="108"/>
                  </a:moveTo>
                  <a:cubicBezTo>
                    <a:pt x="43" y="108"/>
                    <a:pt x="25" y="98"/>
                    <a:pt x="15" y="81"/>
                  </a:cubicBezTo>
                  <a:cubicBezTo>
                    <a:pt x="0" y="55"/>
                    <a:pt x="9" y="22"/>
                    <a:pt x="35" y="7"/>
                  </a:cubicBezTo>
                  <a:cubicBezTo>
                    <a:pt x="43" y="2"/>
                    <a:pt x="53" y="0"/>
                    <a:pt x="62" y="0"/>
                  </a:cubicBezTo>
                  <a:cubicBezTo>
                    <a:pt x="81" y="0"/>
                    <a:pt x="100" y="10"/>
                    <a:pt x="109" y="27"/>
                  </a:cubicBezTo>
                  <a:cubicBezTo>
                    <a:pt x="116" y="39"/>
                    <a:pt x="118" y="54"/>
                    <a:pt x="115" y="68"/>
                  </a:cubicBezTo>
                  <a:cubicBezTo>
                    <a:pt x="111" y="82"/>
                    <a:pt x="102" y="94"/>
                    <a:pt x="89" y="101"/>
                  </a:cubicBezTo>
                  <a:cubicBezTo>
                    <a:pt x="81" y="106"/>
                    <a:pt x="72" y="108"/>
                    <a:pt x="62"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9" name="Group 208"/>
          <p:cNvGrpSpPr/>
          <p:nvPr/>
        </p:nvGrpSpPr>
        <p:grpSpPr>
          <a:xfrm>
            <a:off x="1501849" y="1954532"/>
            <a:ext cx="406800" cy="406800"/>
            <a:chOff x="2471617" y="657783"/>
            <a:chExt cx="479668" cy="441800"/>
          </a:xfrm>
          <a:blipFill dpi="0" rotWithShape="1">
            <a:blip r:embed="rId5">
              <a:extLst>
                <a:ext uri="{28A0092B-C50C-407E-A947-70E740481C1C}">
                  <a14:useLocalDpi xmlns:a14="http://schemas.microsoft.com/office/drawing/2010/main" val="0"/>
                </a:ext>
              </a:extLst>
            </a:blip>
            <a:srcRect/>
            <a:stretch>
              <a:fillRect/>
            </a:stretch>
          </a:blipFill>
        </p:grpSpPr>
        <p:sp>
          <p:nvSpPr>
            <p:cNvPr id="85" name="Freeform 15"/>
            <p:cNvSpPr>
              <a:spLocks/>
            </p:cNvSpPr>
            <p:nvPr/>
          </p:nvSpPr>
          <p:spPr bwMode="auto">
            <a:xfrm>
              <a:off x="2471617" y="657783"/>
              <a:ext cx="479668" cy="441800"/>
            </a:xfrm>
            <a:custGeom>
              <a:avLst/>
              <a:gdLst>
                <a:gd name="T0" fmla="*/ 62 w 117"/>
                <a:gd name="T1" fmla="*/ 108 h 108"/>
                <a:gd name="T2" fmla="*/ 18 w 117"/>
                <a:gd name="T3" fmla="*/ 86 h 108"/>
                <a:gd name="T4" fmla="*/ 30 w 117"/>
                <a:gd name="T5" fmla="*/ 10 h 108"/>
                <a:gd name="T6" fmla="*/ 62 w 117"/>
                <a:gd name="T7" fmla="*/ 0 h 108"/>
                <a:gd name="T8" fmla="*/ 105 w 117"/>
                <a:gd name="T9" fmla="*/ 22 h 108"/>
                <a:gd name="T10" fmla="*/ 115 w 117"/>
                <a:gd name="T11" fmla="*/ 62 h 108"/>
                <a:gd name="T12" fmla="*/ 93 w 117"/>
                <a:gd name="T13" fmla="*/ 98 h 108"/>
                <a:gd name="T14" fmla="*/ 62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62" y="108"/>
                  </a:moveTo>
                  <a:cubicBezTo>
                    <a:pt x="44" y="108"/>
                    <a:pt x="28" y="100"/>
                    <a:pt x="18" y="86"/>
                  </a:cubicBezTo>
                  <a:cubicBezTo>
                    <a:pt x="0" y="61"/>
                    <a:pt x="6" y="28"/>
                    <a:pt x="30" y="10"/>
                  </a:cubicBezTo>
                  <a:cubicBezTo>
                    <a:pt x="39" y="3"/>
                    <a:pt x="50" y="0"/>
                    <a:pt x="62" y="0"/>
                  </a:cubicBezTo>
                  <a:cubicBezTo>
                    <a:pt x="79" y="0"/>
                    <a:pt x="95" y="8"/>
                    <a:pt x="105" y="22"/>
                  </a:cubicBezTo>
                  <a:cubicBezTo>
                    <a:pt x="114" y="34"/>
                    <a:pt x="117" y="48"/>
                    <a:pt x="115" y="62"/>
                  </a:cubicBezTo>
                  <a:cubicBezTo>
                    <a:pt x="113" y="77"/>
                    <a:pt x="105" y="89"/>
                    <a:pt x="93" y="98"/>
                  </a:cubicBezTo>
                  <a:cubicBezTo>
                    <a:pt x="84" y="104"/>
                    <a:pt x="73" y="108"/>
                    <a:pt x="62"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9" name="Freeform 15"/>
            <p:cNvSpPr>
              <a:spLocks/>
            </p:cNvSpPr>
            <p:nvPr/>
          </p:nvSpPr>
          <p:spPr bwMode="auto">
            <a:xfrm>
              <a:off x="2604510" y="780185"/>
              <a:ext cx="213882" cy="196996"/>
            </a:xfrm>
            <a:custGeom>
              <a:avLst/>
              <a:gdLst>
                <a:gd name="T0" fmla="*/ 62 w 117"/>
                <a:gd name="T1" fmla="*/ 108 h 108"/>
                <a:gd name="T2" fmla="*/ 18 w 117"/>
                <a:gd name="T3" fmla="*/ 86 h 108"/>
                <a:gd name="T4" fmla="*/ 30 w 117"/>
                <a:gd name="T5" fmla="*/ 10 h 108"/>
                <a:gd name="T6" fmla="*/ 62 w 117"/>
                <a:gd name="T7" fmla="*/ 0 h 108"/>
                <a:gd name="T8" fmla="*/ 105 w 117"/>
                <a:gd name="T9" fmla="*/ 22 h 108"/>
                <a:gd name="T10" fmla="*/ 115 w 117"/>
                <a:gd name="T11" fmla="*/ 62 h 108"/>
                <a:gd name="T12" fmla="*/ 93 w 117"/>
                <a:gd name="T13" fmla="*/ 98 h 108"/>
                <a:gd name="T14" fmla="*/ 62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62" y="108"/>
                  </a:moveTo>
                  <a:cubicBezTo>
                    <a:pt x="44" y="108"/>
                    <a:pt x="28" y="100"/>
                    <a:pt x="18" y="86"/>
                  </a:cubicBezTo>
                  <a:cubicBezTo>
                    <a:pt x="0" y="61"/>
                    <a:pt x="6" y="28"/>
                    <a:pt x="30" y="10"/>
                  </a:cubicBezTo>
                  <a:cubicBezTo>
                    <a:pt x="39" y="3"/>
                    <a:pt x="50" y="0"/>
                    <a:pt x="62" y="0"/>
                  </a:cubicBezTo>
                  <a:cubicBezTo>
                    <a:pt x="79" y="0"/>
                    <a:pt x="95" y="8"/>
                    <a:pt x="105" y="22"/>
                  </a:cubicBezTo>
                  <a:cubicBezTo>
                    <a:pt x="114" y="34"/>
                    <a:pt x="117" y="48"/>
                    <a:pt x="115" y="62"/>
                  </a:cubicBezTo>
                  <a:cubicBezTo>
                    <a:pt x="113" y="77"/>
                    <a:pt x="105" y="89"/>
                    <a:pt x="93" y="98"/>
                  </a:cubicBezTo>
                  <a:cubicBezTo>
                    <a:pt x="84" y="104"/>
                    <a:pt x="73" y="108"/>
                    <a:pt x="62"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7" name="Group 216"/>
          <p:cNvGrpSpPr/>
          <p:nvPr/>
        </p:nvGrpSpPr>
        <p:grpSpPr>
          <a:xfrm>
            <a:off x="1298649" y="2578420"/>
            <a:ext cx="406800" cy="406800"/>
            <a:chOff x="2220609" y="861632"/>
            <a:chExt cx="472098" cy="446850"/>
          </a:xfrm>
          <a:blipFill dpi="0" rotWithShape="1">
            <a:blip r:embed="rId6">
              <a:extLst>
                <a:ext uri="{28A0092B-C50C-407E-A947-70E740481C1C}">
                  <a14:useLocalDpi xmlns:a14="http://schemas.microsoft.com/office/drawing/2010/main" val="0"/>
                </a:ext>
              </a:extLst>
            </a:blip>
            <a:srcRect/>
            <a:stretch>
              <a:fillRect/>
            </a:stretch>
          </a:blipFill>
        </p:grpSpPr>
        <p:sp>
          <p:nvSpPr>
            <p:cNvPr id="87" name="Freeform 17"/>
            <p:cNvSpPr>
              <a:spLocks/>
            </p:cNvSpPr>
            <p:nvPr/>
          </p:nvSpPr>
          <p:spPr bwMode="auto">
            <a:xfrm>
              <a:off x="2220609" y="861632"/>
              <a:ext cx="472098" cy="446850"/>
            </a:xfrm>
            <a:custGeom>
              <a:avLst/>
              <a:gdLst>
                <a:gd name="T0" fmla="*/ 60 w 115"/>
                <a:gd name="T1" fmla="*/ 109 h 109"/>
                <a:gd name="T2" fmla="*/ 20 w 115"/>
                <a:gd name="T3" fmla="*/ 91 h 109"/>
                <a:gd name="T4" fmla="*/ 24 w 115"/>
                <a:gd name="T5" fmla="*/ 14 h 109"/>
                <a:gd name="T6" fmla="*/ 60 w 115"/>
                <a:gd name="T7" fmla="*/ 0 h 109"/>
                <a:gd name="T8" fmla="*/ 100 w 115"/>
                <a:gd name="T9" fmla="*/ 18 h 109"/>
                <a:gd name="T10" fmla="*/ 114 w 115"/>
                <a:gd name="T11" fmla="*/ 57 h 109"/>
                <a:gd name="T12" fmla="*/ 96 w 115"/>
                <a:gd name="T13" fmla="*/ 95 h 109"/>
                <a:gd name="T14" fmla="*/ 60 w 115"/>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09">
                  <a:moveTo>
                    <a:pt x="60" y="109"/>
                  </a:moveTo>
                  <a:cubicBezTo>
                    <a:pt x="45" y="109"/>
                    <a:pt x="30" y="102"/>
                    <a:pt x="20" y="91"/>
                  </a:cubicBezTo>
                  <a:cubicBezTo>
                    <a:pt x="0" y="69"/>
                    <a:pt x="1" y="34"/>
                    <a:pt x="24" y="14"/>
                  </a:cubicBezTo>
                  <a:cubicBezTo>
                    <a:pt x="34" y="5"/>
                    <a:pt x="46" y="0"/>
                    <a:pt x="60" y="0"/>
                  </a:cubicBezTo>
                  <a:cubicBezTo>
                    <a:pt x="75" y="0"/>
                    <a:pt x="90" y="7"/>
                    <a:pt x="100" y="18"/>
                  </a:cubicBezTo>
                  <a:cubicBezTo>
                    <a:pt x="110" y="29"/>
                    <a:pt x="115" y="43"/>
                    <a:pt x="114" y="57"/>
                  </a:cubicBezTo>
                  <a:cubicBezTo>
                    <a:pt x="113" y="72"/>
                    <a:pt x="107" y="85"/>
                    <a:pt x="96" y="95"/>
                  </a:cubicBezTo>
                  <a:cubicBezTo>
                    <a:pt x="86" y="104"/>
                    <a:pt x="73" y="109"/>
                    <a:pt x="60"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1" name="Freeform 17"/>
            <p:cNvSpPr>
              <a:spLocks/>
            </p:cNvSpPr>
            <p:nvPr/>
          </p:nvSpPr>
          <p:spPr bwMode="auto">
            <a:xfrm>
              <a:off x="2351405" y="985433"/>
              <a:ext cx="210506" cy="199248"/>
            </a:xfrm>
            <a:custGeom>
              <a:avLst/>
              <a:gdLst>
                <a:gd name="T0" fmla="*/ 60 w 115"/>
                <a:gd name="T1" fmla="*/ 109 h 109"/>
                <a:gd name="T2" fmla="*/ 20 w 115"/>
                <a:gd name="T3" fmla="*/ 91 h 109"/>
                <a:gd name="T4" fmla="*/ 24 w 115"/>
                <a:gd name="T5" fmla="*/ 14 h 109"/>
                <a:gd name="T6" fmla="*/ 60 w 115"/>
                <a:gd name="T7" fmla="*/ 0 h 109"/>
                <a:gd name="T8" fmla="*/ 100 w 115"/>
                <a:gd name="T9" fmla="*/ 18 h 109"/>
                <a:gd name="T10" fmla="*/ 114 w 115"/>
                <a:gd name="T11" fmla="*/ 57 h 109"/>
                <a:gd name="T12" fmla="*/ 96 w 115"/>
                <a:gd name="T13" fmla="*/ 95 h 109"/>
                <a:gd name="T14" fmla="*/ 60 w 115"/>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09">
                  <a:moveTo>
                    <a:pt x="60" y="109"/>
                  </a:moveTo>
                  <a:cubicBezTo>
                    <a:pt x="45" y="109"/>
                    <a:pt x="30" y="102"/>
                    <a:pt x="20" y="91"/>
                  </a:cubicBezTo>
                  <a:cubicBezTo>
                    <a:pt x="0" y="69"/>
                    <a:pt x="1" y="34"/>
                    <a:pt x="24" y="14"/>
                  </a:cubicBezTo>
                  <a:cubicBezTo>
                    <a:pt x="34" y="5"/>
                    <a:pt x="46" y="0"/>
                    <a:pt x="60" y="0"/>
                  </a:cubicBezTo>
                  <a:cubicBezTo>
                    <a:pt x="75" y="0"/>
                    <a:pt x="90" y="7"/>
                    <a:pt x="100" y="18"/>
                  </a:cubicBezTo>
                  <a:cubicBezTo>
                    <a:pt x="110" y="29"/>
                    <a:pt x="115" y="43"/>
                    <a:pt x="114" y="57"/>
                  </a:cubicBezTo>
                  <a:cubicBezTo>
                    <a:pt x="113" y="72"/>
                    <a:pt x="107" y="85"/>
                    <a:pt x="96" y="95"/>
                  </a:cubicBezTo>
                  <a:cubicBezTo>
                    <a:pt x="86" y="104"/>
                    <a:pt x="73" y="109"/>
                    <a:pt x="60"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6" name="Group 215"/>
          <p:cNvGrpSpPr/>
          <p:nvPr/>
        </p:nvGrpSpPr>
        <p:grpSpPr>
          <a:xfrm>
            <a:off x="1236551" y="3233626"/>
            <a:ext cx="406800" cy="406800"/>
            <a:chOff x="2004164" y="1097521"/>
            <a:chExt cx="449374" cy="441798"/>
          </a:xfrm>
          <a:blipFill dpi="0" rotWithShape="1">
            <a:blip r:embed="rId7">
              <a:extLst>
                <a:ext uri="{28A0092B-C50C-407E-A947-70E740481C1C}">
                  <a14:useLocalDpi xmlns:a14="http://schemas.microsoft.com/office/drawing/2010/main" val="0"/>
                </a:ext>
              </a:extLst>
            </a:blip>
            <a:srcRect/>
            <a:stretch>
              <a:fillRect/>
            </a:stretch>
          </a:blipFill>
        </p:grpSpPr>
        <p:sp>
          <p:nvSpPr>
            <p:cNvPr id="89" name="Freeform 19"/>
            <p:cNvSpPr>
              <a:spLocks/>
            </p:cNvSpPr>
            <p:nvPr/>
          </p:nvSpPr>
          <p:spPr bwMode="auto">
            <a:xfrm>
              <a:off x="2004164" y="1097521"/>
              <a:ext cx="449374" cy="441798"/>
            </a:xfrm>
            <a:custGeom>
              <a:avLst/>
              <a:gdLst>
                <a:gd name="T0" fmla="*/ 55 w 110"/>
                <a:gd name="T1" fmla="*/ 108 h 108"/>
                <a:gd name="T2" fmla="*/ 19 w 110"/>
                <a:gd name="T3" fmla="*/ 95 h 108"/>
                <a:gd name="T4" fmla="*/ 1 w 110"/>
                <a:gd name="T5" fmla="*/ 57 h 108"/>
                <a:gd name="T6" fmla="*/ 15 w 110"/>
                <a:gd name="T7" fmla="*/ 18 h 108"/>
                <a:gd name="T8" fmla="*/ 55 w 110"/>
                <a:gd name="T9" fmla="*/ 0 h 108"/>
                <a:gd name="T10" fmla="*/ 91 w 110"/>
                <a:gd name="T11" fmla="*/ 14 h 108"/>
                <a:gd name="T12" fmla="*/ 109 w 110"/>
                <a:gd name="T13" fmla="*/ 51 h 108"/>
                <a:gd name="T14" fmla="*/ 96 w 110"/>
                <a:gd name="T15" fmla="*/ 90 h 108"/>
                <a:gd name="T16" fmla="*/ 55 w 110"/>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08">
                  <a:moveTo>
                    <a:pt x="55" y="108"/>
                  </a:moveTo>
                  <a:cubicBezTo>
                    <a:pt x="42" y="108"/>
                    <a:pt x="29" y="103"/>
                    <a:pt x="19" y="95"/>
                  </a:cubicBezTo>
                  <a:cubicBezTo>
                    <a:pt x="8" y="85"/>
                    <a:pt x="2" y="72"/>
                    <a:pt x="1" y="57"/>
                  </a:cubicBezTo>
                  <a:cubicBezTo>
                    <a:pt x="0" y="43"/>
                    <a:pt x="5" y="29"/>
                    <a:pt x="15" y="18"/>
                  </a:cubicBezTo>
                  <a:cubicBezTo>
                    <a:pt x="25" y="7"/>
                    <a:pt x="40" y="0"/>
                    <a:pt x="55" y="0"/>
                  </a:cubicBezTo>
                  <a:cubicBezTo>
                    <a:pt x="69" y="0"/>
                    <a:pt x="82" y="5"/>
                    <a:pt x="91" y="14"/>
                  </a:cubicBezTo>
                  <a:cubicBezTo>
                    <a:pt x="102" y="24"/>
                    <a:pt x="109" y="37"/>
                    <a:pt x="109" y="51"/>
                  </a:cubicBezTo>
                  <a:cubicBezTo>
                    <a:pt x="110" y="66"/>
                    <a:pt x="105" y="80"/>
                    <a:pt x="96" y="90"/>
                  </a:cubicBezTo>
                  <a:cubicBezTo>
                    <a:pt x="85" y="102"/>
                    <a:pt x="71" y="108"/>
                    <a:pt x="55"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3" name="Freeform 19"/>
            <p:cNvSpPr>
              <a:spLocks/>
            </p:cNvSpPr>
            <p:nvPr/>
          </p:nvSpPr>
          <p:spPr bwMode="auto">
            <a:xfrm>
              <a:off x="2128664" y="1219922"/>
              <a:ext cx="200374" cy="196996"/>
            </a:xfrm>
            <a:custGeom>
              <a:avLst/>
              <a:gdLst>
                <a:gd name="T0" fmla="*/ 55 w 110"/>
                <a:gd name="T1" fmla="*/ 108 h 108"/>
                <a:gd name="T2" fmla="*/ 19 w 110"/>
                <a:gd name="T3" fmla="*/ 95 h 108"/>
                <a:gd name="T4" fmla="*/ 1 w 110"/>
                <a:gd name="T5" fmla="*/ 57 h 108"/>
                <a:gd name="T6" fmla="*/ 15 w 110"/>
                <a:gd name="T7" fmla="*/ 18 h 108"/>
                <a:gd name="T8" fmla="*/ 55 w 110"/>
                <a:gd name="T9" fmla="*/ 0 h 108"/>
                <a:gd name="T10" fmla="*/ 91 w 110"/>
                <a:gd name="T11" fmla="*/ 14 h 108"/>
                <a:gd name="T12" fmla="*/ 109 w 110"/>
                <a:gd name="T13" fmla="*/ 51 h 108"/>
                <a:gd name="T14" fmla="*/ 96 w 110"/>
                <a:gd name="T15" fmla="*/ 90 h 108"/>
                <a:gd name="T16" fmla="*/ 55 w 110"/>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08">
                  <a:moveTo>
                    <a:pt x="55" y="108"/>
                  </a:moveTo>
                  <a:cubicBezTo>
                    <a:pt x="42" y="108"/>
                    <a:pt x="29" y="103"/>
                    <a:pt x="19" y="95"/>
                  </a:cubicBezTo>
                  <a:cubicBezTo>
                    <a:pt x="8" y="85"/>
                    <a:pt x="2" y="72"/>
                    <a:pt x="1" y="57"/>
                  </a:cubicBezTo>
                  <a:cubicBezTo>
                    <a:pt x="0" y="43"/>
                    <a:pt x="5" y="29"/>
                    <a:pt x="15" y="18"/>
                  </a:cubicBezTo>
                  <a:cubicBezTo>
                    <a:pt x="25" y="7"/>
                    <a:pt x="40" y="0"/>
                    <a:pt x="55" y="0"/>
                  </a:cubicBezTo>
                  <a:cubicBezTo>
                    <a:pt x="69" y="0"/>
                    <a:pt x="82" y="5"/>
                    <a:pt x="91" y="14"/>
                  </a:cubicBezTo>
                  <a:cubicBezTo>
                    <a:pt x="102" y="24"/>
                    <a:pt x="109" y="37"/>
                    <a:pt x="109" y="51"/>
                  </a:cubicBezTo>
                  <a:cubicBezTo>
                    <a:pt x="110" y="66"/>
                    <a:pt x="105" y="80"/>
                    <a:pt x="96" y="90"/>
                  </a:cubicBezTo>
                  <a:cubicBezTo>
                    <a:pt x="85" y="102"/>
                    <a:pt x="71" y="108"/>
                    <a:pt x="55"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5" name="Group 214"/>
          <p:cNvGrpSpPr/>
          <p:nvPr/>
        </p:nvGrpSpPr>
        <p:grpSpPr>
          <a:xfrm>
            <a:off x="1298649" y="3880170"/>
            <a:ext cx="406800" cy="406800"/>
            <a:chOff x="1795733" y="1354696"/>
            <a:chExt cx="451900" cy="441798"/>
          </a:xfrm>
          <a:blipFill dpi="0" rotWithShape="1">
            <a:blip r:embed="rId8">
              <a:extLst>
                <a:ext uri="{28A0092B-C50C-407E-A947-70E740481C1C}">
                  <a14:useLocalDpi xmlns:a14="http://schemas.microsoft.com/office/drawing/2010/main" val="0"/>
                </a:ext>
              </a:extLst>
            </a:blip>
            <a:srcRect/>
            <a:stretch>
              <a:fillRect/>
            </a:stretch>
          </a:blipFill>
        </p:grpSpPr>
        <p:sp>
          <p:nvSpPr>
            <p:cNvPr id="91" name="Freeform 21"/>
            <p:cNvSpPr>
              <a:spLocks/>
            </p:cNvSpPr>
            <p:nvPr/>
          </p:nvSpPr>
          <p:spPr bwMode="auto">
            <a:xfrm>
              <a:off x="1795733" y="1354696"/>
              <a:ext cx="451900" cy="441798"/>
            </a:xfrm>
            <a:custGeom>
              <a:avLst/>
              <a:gdLst>
                <a:gd name="T0" fmla="*/ 55 w 111"/>
                <a:gd name="T1" fmla="*/ 108 h 108"/>
                <a:gd name="T2" fmla="*/ 24 w 111"/>
                <a:gd name="T3" fmla="*/ 98 h 108"/>
                <a:gd name="T4" fmla="*/ 2 w 111"/>
                <a:gd name="T5" fmla="*/ 62 h 108"/>
                <a:gd name="T6" fmla="*/ 12 w 111"/>
                <a:gd name="T7" fmla="*/ 22 h 108"/>
                <a:gd name="T8" fmla="*/ 56 w 111"/>
                <a:gd name="T9" fmla="*/ 0 h 108"/>
                <a:gd name="T10" fmla="*/ 87 w 111"/>
                <a:gd name="T11" fmla="*/ 10 h 108"/>
                <a:gd name="T12" fmla="*/ 109 w 111"/>
                <a:gd name="T13" fmla="*/ 45 h 108"/>
                <a:gd name="T14" fmla="*/ 99 w 111"/>
                <a:gd name="T15" fmla="*/ 86 h 108"/>
                <a:gd name="T16" fmla="*/ 55 w 111"/>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108">
                  <a:moveTo>
                    <a:pt x="55" y="108"/>
                  </a:moveTo>
                  <a:cubicBezTo>
                    <a:pt x="44" y="108"/>
                    <a:pt x="33" y="105"/>
                    <a:pt x="24" y="98"/>
                  </a:cubicBezTo>
                  <a:cubicBezTo>
                    <a:pt x="12" y="89"/>
                    <a:pt x="4" y="77"/>
                    <a:pt x="2" y="62"/>
                  </a:cubicBezTo>
                  <a:cubicBezTo>
                    <a:pt x="0" y="48"/>
                    <a:pt x="3" y="34"/>
                    <a:pt x="12" y="22"/>
                  </a:cubicBezTo>
                  <a:cubicBezTo>
                    <a:pt x="22" y="8"/>
                    <a:pt x="38" y="0"/>
                    <a:pt x="56" y="0"/>
                  </a:cubicBezTo>
                  <a:cubicBezTo>
                    <a:pt x="67" y="0"/>
                    <a:pt x="78" y="3"/>
                    <a:pt x="87" y="10"/>
                  </a:cubicBezTo>
                  <a:cubicBezTo>
                    <a:pt x="99" y="19"/>
                    <a:pt x="107" y="31"/>
                    <a:pt x="109" y="45"/>
                  </a:cubicBezTo>
                  <a:cubicBezTo>
                    <a:pt x="111" y="60"/>
                    <a:pt x="108" y="74"/>
                    <a:pt x="99" y="86"/>
                  </a:cubicBezTo>
                  <a:cubicBezTo>
                    <a:pt x="89" y="100"/>
                    <a:pt x="73" y="108"/>
                    <a:pt x="55"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5" name="Freeform 21"/>
            <p:cNvSpPr>
              <a:spLocks/>
            </p:cNvSpPr>
            <p:nvPr/>
          </p:nvSpPr>
          <p:spPr bwMode="auto">
            <a:xfrm>
              <a:off x="1920933" y="1477097"/>
              <a:ext cx="201500" cy="196996"/>
            </a:xfrm>
            <a:custGeom>
              <a:avLst/>
              <a:gdLst>
                <a:gd name="T0" fmla="*/ 55 w 111"/>
                <a:gd name="T1" fmla="*/ 108 h 108"/>
                <a:gd name="T2" fmla="*/ 24 w 111"/>
                <a:gd name="T3" fmla="*/ 98 h 108"/>
                <a:gd name="T4" fmla="*/ 2 w 111"/>
                <a:gd name="T5" fmla="*/ 62 h 108"/>
                <a:gd name="T6" fmla="*/ 12 w 111"/>
                <a:gd name="T7" fmla="*/ 22 h 108"/>
                <a:gd name="T8" fmla="*/ 56 w 111"/>
                <a:gd name="T9" fmla="*/ 0 h 108"/>
                <a:gd name="T10" fmla="*/ 87 w 111"/>
                <a:gd name="T11" fmla="*/ 10 h 108"/>
                <a:gd name="T12" fmla="*/ 109 w 111"/>
                <a:gd name="T13" fmla="*/ 45 h 108"/>
                <a:gd name="T14" fmla="*/ 99 w 111"/>
                <a:gd name="T15" fmla="*/ 86 h 108"/>
                <a:gd name="T16" fmla="*/ 55 w 111"/>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108">
                  <a:moveTo>
                    <a:pt x="55" y="108"/>
                  </a:moveTo>
                  <a:cubicBezTo>
                    <a:pt x="44" y="108"/>
                    <a:pt x="33" y="105"/>
                    <a:pt x="24" y="98"/>
                  </a:cubicBezTo>
                  <a:cubicBezTo>
                    <a:pt x="12" y="89"/>
                    <a:pt x="4" y="77"/>
                    <a:pt x="2" y="62"/>
                  </a:cubicBezTo>
                  <a:cubicBezTo>
                    <a:pt x="0" y="48"/>
                    <a:pt x="3" y="34"/>
                    <a:pt x="12" y="22"/>
                  </a:cubicBezTo>
                  <a:cubicBezTo>
                    <a:pt x="22" y="8"/>
                    <a:pt x="38" y="0"/>
                    <a:pt x="56" y="0"/>
                  </a:cubicBezTo>
                  <a:cubicBezTo>
                    <a:pt x="67" y="0"/>
                    <a:pt x="78" y="3"/>
                    <a:pt x="87" y="10"/>
                  </a:cubicBezTo>
                  <a:cubicBezTo>
                    <a:pt x="99" y="19"/>
                    <a:pt x="107" y="31"/>
                    <a:pt x="109" y="45"/>
                  </a:cubicBezTo>
                  <a:cubicBezTo>
                    <a:pt x="111" y="60"/>
                    <a:pt x="108" y="74"/>
                    <a:pt x="99" y="86"/>
                  </a:cubicBezTo>
                  <a:cubicBezTo>
                    <a:pt x="89" y="100"/>
                    <a:pt x="73" y="108"/>
                    <a:pt x="55"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4" name="Group 213"/>
          <p:cNvGrpSpPr/>
          <p:nvPr/>
        </p:nvGrpSpPr>
        <p:grpSpPr>
          <a:xfrm>
            <a:off x="1501849" y="4504057"/>
            <a:ext cx="406800" cy="406800"/>
            <a:chOff x="1592792" y="1630451"/>
            <a:chExt cx="484718" cy="444324"/>
          </a:xfrm>
          <a:blipFill dpi="0" rotWithShape="1">
            <a:blip r:embed="rId9">
              <a:extLst>
                <a:ext uri="{28A0092B-C50C-407E-A947-70E740481C1C}">
                  <a14:useLocalDpi xmlns:a14="http://schemas.microsoft.com/office/drawing/2010/main" val="0"/>
                </a:ext>
              </a:extLst>
            </a:blip>
            <a:srcRect/>
            <a:stretch>
              <a:fillRect/>
            </a:stretch>
          </a:blipFill>
        </p:grpSpPr>
        <p:sp>
          <p:nvSpPr>
            <p:cNvPr id="93" name="Freeform 23"/>
            <p:cNvSpPr>
              <a:spLocks/>
            </p:cNvSpPr>
            <p:nvPr/>
          </p:nvSpPr>
          <p:spPr bwMode="auto">
            <a:xfrm>
              <a:off x="1592792" y="1630451"/>
              <a:ext cx="484718" cy="444324"/>
            </a:xfrm>
            <a:custGeom>
              <a:avLst/>
              <a:gdLst>
                <a:gd name="T0" fmla="*/ 62 w 118"/>
                <a:gd name="T1" fmla="*/ 109 h 109"/>
                <a:gd name="T2" fmla="*/ 35 w 118"/>
                <a:gd name="T3" fmla="*/ 101 h 109"/>
                <a:gd name="T4" fmla="*/ 15 w 118"/>
                <a:gd name="T5" fmla="*/ 27 h 109"/>
                <a:gd name="T6" fmla="*/ 62 w 118"/>
                <a:gd name="T7" fmla="*/ 0 h 109"/>
                <a:gd name="T8" fmla="*/ 89 w 118"/>
                <a:gd name="T9" fmla="*/ 8 h 109"/>
                <a:gd name="T10" fmla="*/ 114 w 118"/>
                <a:gd name="T11" fmla="*/ 40 h 109"/>
                <a:gd name="T12" fmla="*/ 109 w 118"/>
                <a:gd name="T13" fmla="*/ 82 h 109"/>
                <a:gd name="T14" fmla="*/ 62 w 118"/>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09">
                  <a:moveTo>
                    <a:pt x="62" y="109"/>
                  </a:moveTo>
                  <a:cubicBezTo>
                    <a:pt x="52" y="109"/>
                    <a:pt x="43" y="106"/>
                    <a:pt x="35" y="101"/>
                  </a:cubicBezTo>
                  <a:cubicBezTo>
                    <a:pt x="9" y="86"/>
                    <a:pt x="0" y="53"/>
                    <a:pt x="15" y="27"/>
                  </a:cubicBezTo>
                  <a:cubicBezTo>
                    <a:pt x="24" y="11"/>
                    <a:pt x="42" y="0"/>
                    <a:pt x="62" y="0"/>
                  </a:cubicBezTo>
                  <a:cubicBezTo>
                    <a:pt x="71" y="0"/>
                    <a:pt x="81" y="3"/>
                    <a:pt x="89" y="8"/>
                  </a:cubicBezTo>
                  <a:cubicBezTo>
                    <a:pt x="101" y="15"/>
                    <a:pt x="110" y="26"/>
                    <a:pt x="114" y="40"/>
                  </a:cubicBezTo>
                  <a:cubicBezTo>
                    <a:pt x="118" y="54"/>
                    <a:pt x="116" y="69"/>
                    <a:pt x="109" y="82"/>
                  </a:cubicBezTo>
                  <a:cubicBezTo>
                    <a:pt x="99" y="98"/>
                    <a:pt x="81" y="109"/>
                    <a:pt x="62"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7" name="Freeform 23"/>
            <p:cNvSpPr>
              <a:spLocks/>
            </p:cNvSpPr>
            <p:nvPr/>
          </p:nvSpPr>
          <p:spPr bwMode="auto">
            <a:xfrm>
              <a:off x="1727084" y="1753552"/>
              <a:ext cx="216134" cy="198122"/>
            </a:xfrm>
            <a:custGeom>
              <a:avLst/>
              <a:gdLst>
                <a:gd name="T0" fmla="*/ 62 w 118"/>
                <a:gd name="T1" fmla="*/ 109 h 109"/>
                <a:gd name="T2" fmla="*/ 35 w 118"/>
                <a:gd name="T3" fmla="*/ 101 h 109"/>
                <a:gd name="T4" fmla="*/ 15 w 118"/>
                <a:gd name="T5" fmla="*/ 27 h 109"/>
                <a:gd name="T6" fmla="*/ 62 w 118"/>
                <a:gd name="T7" fmla="*/ 0 h 109"/>
                <a:gd name="T8" fmla="*/ 89 w 118"/>
                <a:gd name="T9" fmla="*/ 8 h 109"/>
                <a:gd name="T10" fmla="*/ 114 w 118"/>
                <a:gd name="T11" fmla="*/ 40 h 109"/>
                <a:gd name="T12" fmla="*/ 109 w 118"/>
                <a:gd name="T13" fmla="*/ 82 h 109"/>
                <a:gd name="T14" fmla="*/ 62 w 118"/>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09">
                  <a:moveTo>
                    <a:pt x="62" y="109"/>
                  </a:moveTo>
                  <a:cubicBezTo>
                    <a:pt x="52" y="109"/>
                    <a:pt x="43" y="106"/>
                    <a:pt x="35" y="101"/>
                  </a:cubicBezTo>
                  <a:cubicBezTo>
                    <a:pt x="9" y="86"/>
                    <a:pt x="0" y="53"/>
                    <a:pt x="15" y="27"/>
                  </a:cubicBezTo>
                  <a:cubicBezTo>
                    <a:pt x="24" y="11"/>
                    <a:pt x="42" y="0"/>
                    <a:pt x="62" y="0"/>
                  </a:cubicBezTo>
                  <a:cubicBezTo>
                    <a:pt x="71" y="0"/>
                    <a:pt x="81" y="3"/>
                    <a:pt x="89" y="8"/>
                  </a:cubicBezTo>
                  <a:cubicBezTo>
                    <a:pt x="101" y="15"/>
                    <a:pt x="110" y="26"/>
                    <a:pt x="114" y="40"/>
                  </a:cubicBezTo>
                  <a:cubicBezTo>
                    <a:pt x="118" y="54"/>
                    <a:pt x="116" y="69"/>
                    <a:pt x="109" y="82"/>
                  </a:cubicBezTo>
                  <a:cubicBezTo>
                    <a:pt x="99" y="98"/>
                    <a:pt x="81" y="109"/>
                    <a:pt x="62"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3" name="Group 212"/>
          <p:cNvGrpSpPr/>
          <p:nvPr/>
        </p:nvGrpSpPr>
        <p:grpSpPr>
          <a:xfrm>
            <a:off x="1917538" y="5070001"/>
            <a:ext cx="406800" cy="406800"/>
            <a:chOff x="1460380" y="1926195"/>
            <a:chExt cx="479668" cy="441800"/>
          </a:xfrm>
          <a:blipFill dpi="0" rotWithShape="1">
            <a:blip r:embed="rId5">
              <a:extLst>
                <a:ext uri="{28A0092B-C50C-407E-A947-70E740481C1C}">
                  <a14:useLocalDpi xmlns:a14="http://schemas.microsoft.com/office/drawing/2010/main" val="0"/>
                </a:ext>
              </a:extLst>
            </a:blip>
            <a:srcRect/>
            <a:stretch>
              <a:fillRect/>
            </a:stretch>
          </a:blipFill>
        </p:grpSpPr>
        <p:sp>
          <p:nvSpPr>
            <p:cNvPr id="95" name="Freeform 25"/>
            <p:cNvSpPr>
              <a:spLocks/>
            </p:cNvSpPr>
            <p:nvPr/>
          </p:nvSpPr>
          <p:spPr bwMode="auto">
            <a:xfrm>
              <a:off x="1460380" y="1926195"/>
              <a:ext cx="479668" cy="441800"/>
            </a:xfrm>
            <a:custGeom>
              <a:avLst/>
              <a:gdLst>
                <a:gd name="T0" fmla="*/ 55 w 117"/>
                <a:gd name="T1" fmla="*/ 108 h 108"/>
                <a:gd name="T2" fmla="*/ 33 w 117"/>
                <a:gd name="T3" fmla="*/ 103 h 108"/>
                <a:gd name="T4" fmla="*/ 5 w 117"/>
                <a:gd name="T5" fmla="*/ 73 h 108"/>
                <a:gd name="T6" fmla="*/ 6 w 117"/>
                <a:gd name="T7" fmla="*/ 32 h 108"/>
                <a:gd name="T8" fmla="*/ 56 w 117"/>
                <a:gd name="T9" fmla="*/ 0 h 108"/>
                <a:gd name="T10" fmla="*/ 77 w 117"/>
                <a:gd name="T11" fmla="*/ 4 h 108"/>
                <a:gd name="T12" fmla="*/ 105 w 117"/>
                <a:gd name="T13" fmla="*/ 76 h 108"/>
                <a:gd name="T14" fmla="*/ 55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5" y="108"/>
                  </a:moveTo>
                  <a:cubicBezTo>
                    <a:pt x="48" y="108"/>
                    <a:pt x="40" y="106"/>
                    <a:pt x="33" y="103"/>
                  </a:cubicBezTo>
                  <a:cubicBezTo>
                    <a:pt x="20" y="97"/>
                    <a:pt x="10" y="87"/>
                    <a:pt x="5" y="73"/>
                  </a:cubicBezTo>
                  <a:cubicBezTo>
                    <a:pt x="0" y="60"/>
                    <a:pt x="0" y="45"/>
                    <a:pt x="6" y="32"/>
                  </a:cubicBezTo>
                  <a:cubicBezTo>
                    <a:pt x="15" y="12"/>
                    <a:pt x="34" y="0"/>
                    <a:pt x="56" y="0"/>
                  </a:cubicBezTo>
                  <a:cubicBezTo>
                    <a:pt x="63" y="0"/>
                    <a:pt x="70" y="1"/>
                    <a:pt x="77" y="4"/>
                  </a:cubicBezTo>
                  <a:cubicBezTo>
                    <a:pt x="105" y="16"/>
                    <a:pt x="117" y="49"/>
                    <a:pt x="105" y="76"/>
                  </a:cubicBezTo>
                  <a:cubicBezTo>
                    <a:pt x="96" y="95"/>
                    <a:pt x="77" y="108"/>
                    <a:pt x="55"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9" name="Freeform 25"/>
            <p:cNvSpPr>
              <a:spLocks/>
            </p:cNvSpPr>
            <p:nvPr/>
          </p:nvSpPr>
          <p:spPr bwMode="auto">
            <a:xfrm>
              <a:off x="1593273" y="2048597"/>
              <a:ext cx="213882" cy="196996"/>
            </a:xfrm>
            <a:custGeom>
              <a:avLst/>
              <a:gdLst>
                <a:gd name="T0" fmla="*/ 55 w 117"/>
                <a:gd name="T1" fmla="*/ 108 h 108"/>
                <a:gd name="T2" fmla="*/ 33 w 117"/>
                <a:gd name="T3" fmla="*/ 103 h 108"/>
                <a:gd name="T4" fmla="*/ 5 w 117"/>
                <a:gd name="T5" fmla="*/ 73 h 108"/>
                <a:gd name="T6" fmla="*/ 6 w 117"/>
                <a:gd name="T7" fmla="*/ 32 h 108"/>
                <a:gd name="T8" fmla="*/ 56 w 117"/>
                <a:gd name="T9" fmla="*/ 0 h 108"/>
                <a:gd name="T10" fmla="*/ 77 w 117"/>
                <a:gd name="T11" fmla="*/ 4 h 108"/>
                <a:gd name="T12" fmla="*/ 105 w 117"/>
                <a:gd name="T13" fmla="*/ 76 h 108"/>
                <a:gd name="T14" fmla="*/ 55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5" y="108"/>
                  </a:moveTo>
                  <a:cubicBezTo>
                    <a:pt x="48" y="108"/>
                    <a:pt x="40" y="106"/>
                    <a:pt x="33" y="103"/>
                  </a:cubicBezTo>
                  <a:cubicBezTo>
                    <a:pt x="20" y="97"/>
                    <a:pt x="10" y="87"/>
                    <a:pt x="5" y="73"/>
                  </a:cubicBezTo>
                  <a:cubicBezTo>
                    <a:pt x="0" y="60"/>
                    <a:pt x="0" y="45"/>
                    <a:pt x="6" y="32"/>
                  </a:cubicBezTo>
                  <a:cubicBezTo>
                    <a:pt x="15" y="12"/>
                    <a:pt x="34" y="0"/>
                    <a:pt x="56" y="0"/>
                  </a:cubicBezTo>
                  <a:cubicBezTo>
                    <a:pt x="63" y="0"/>
                    <a:pt x="70" y="1"/>
                    <a:pt x="77" y="4"/>
                  </a:cubicBezTo>
                  <a:cubicBezTo>
                    <a:pt x="105" y="16"/>
                    <a:pt x="117" y="49"/>
                    <a:pt x="105" y="76"/>
                  </a:cubicBezTo>
                  <a:cubicBezTo>
                    <a:pt x="96" y="95"/>
                    <a:pt x="77" y="108"/>
                    <a:pt x="55"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2" name="Group 211"/>
          <p:cNvGrpSpPr/>
          <p:nvPr/>
        </p:nvGrpSpPr>
        <p:grpSpPr>
          <a:xfrm>
            <a:off x="2269651" y="5558951"/>
            <a:ext cx="406800" cy="406800"/>
            <a:chOff x="1325336" y="2231645"/>
            <a:chExt cx="497342" cy="446850"/>
          </a:xfrm>
          <a:blipFill dpi="0" rotWithShape="1">
            <a:blip r:embed="rId6">
              <a:extLst>
                <a:ext uri="{28A0092B-C50C-407E-A947-70E740481C1C}">
                  <a14:useLocalDpi xmlns:a14="http://schemas.microsoft.com/office/drawing/2010/main" val="0"/>
                </a:ext>
              </a:extLst>
            </a:blip>
            <a:srcRect/>
            <a:stretch>
              <a:fillRect/>
            </a:stretch>
          </a:blipFill>
        </p:grpSpPr>
        <p:sp>
          <p:nvSpPr>
            <p:cNvPr id="97" name="Freeform 27"/>
            <p:cNvSpPr>
              <a:spLocks/>
            </p:cNvSpPr>
            <p:nvPr/>
          </p:nvSpPr>
          <p:spPr bwMode="auto">
            <a:xfrm>
              <a:off x="1325336" y="2231645"/>
              <a:ext cx="497342" cy="446850"/>
            </a:xfrm>
            <a:custGeom>
              <a:avLst/>
              <a:gdLst>
                <a:gd name="T0" fmla="*/ 60 w 121"/>
                <a:gd name="T1" fmla="*/ 109 h 109"/>
                <a:gd name="T2" fmla="*/ 44 w 121"/>
                <a:gd name="T3" fmla="*/ 106 h 109"/>
                <a:gd name="T4" fmla="*/ 9 w 121"/>
                <a:gd name="T5" fmla="*/ 38 h 109"/>
                <a:gd name="T6" fmla="*/ 61 w 121"/>
                <a:gd name="T7" fmla="*/ 0 h 109"/>
                <a:gd name="T8" fmla="*/ 77 w 121"/>
                <a:gd name="T9" fmla="*/ 3 h 109"/>
                <a:gd name="T10" fmla="*/ 112 w 121"/>
                <a:gd name="T11" fmla="*/ 71 h 109"/>
                <a:gd name="T12" fmla="*/ 60 w 121"/>
                <a:gd name="T13" fmla="*/ 109 h 109"/>
              </a:gdLst>
              <a:ahLst/>
              <a:cxnLst>
                <a:cxn ang="0">
                  <a:pos x="T0" y="T1"/>
                </a:cxn>
                <a:cxn ang="0">
                  <a:pos x="T2" y="T3"/>
                </a:cxn>
                <a:cxn ang="0">
                  <a:pos x="T4" y="T5"/>
                </a:cxn>
                <a:cxn ang="0">
                  <a:pos x="T6" y="T7"/>
                </a:cxn>
                <a:cxn ang="0">
                  <a:pos x="T8" y="T9"/>
                </a:cxn>
                <a:cxn ang="0">
                  <a:pos x="T10" y="T11"/>
                </a:cxn>
                <a:cxn ang="0">
                  <a:pos x="T12" y="T13"/>
                </a:cxn>
              </a:cxnLst>
              <a:rect l="0" t="0" r="r" b="b"/>
              <a:pathLst>
                <a:path w="121" h="109">
                  <a:moveTo>
                    <a:pt x="60" y="109"/>
                  </a:moveTo>
                  <a:cubicBezTo>
                    <a:pt x="55" y="109"/>
                    <a:pt x="49" y="108"/>
                    <a:pt x="44" y="106"/>
                  </a:cubicBezTo>
                  <a:cubicBezTo>
                    <a:pt x="15" y="97"/>
                    <a:pt x="0" y="66"/>
                    <a:pt x="9" y="38"/>
                  </a:cubicBezTo>
                  <a:cubicBezTo>
                    <a:pt x="16" y="15"/>
                    <a:pt x="37" y="0"/>
                    <a:pt x="61" y="0"/>
                  </a:cubicBezTo>
                  <a:cubicBezTo>
                    <a:pt x="66" y="0"/>
                    <a:pt x="72" y="1"/>
                    <a:pt x="77" y="3"/>
                  </a:cubicBezTo>
                  <a:cubicBezTo>
                    <a:pt x="106" y="12"/>
                    <a:pt x="121" y="43"/>
                    <a:pt x="112" y="71"/>
                  </a:cubicBezTo>
                  <a:cubicBezTo>
                    <a:pt x="105" y="94"/>
                    <a:pt x="84" y="109"/>
                    <a:pt x="60"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 name="Freeform 27"/>
            <p:cNvSpPr>
              <a:spLocks/>
            </p:cNvSpPr>
            <p:nvPr/>
          </p:nvSpPr>
          <p:spPr bwMode="auto">
            <a:xfrm>
              <a:off x="1463126" y="2355446"/>
              <a:ext cx="221762" cy="199248"/>
            </a:xfrm>
            <a:custGeom>
              <a:avLst/>
              <a:gdLst>
                <a:gd name="T0" fmla="*/ 60 w 121"/>
                <a:gd name="T1" fmla="*/ 109 h 109"/>
                <a:gd name="T2" fmla="*/ 44 w 121"/>
                <a:gd name="T3" fmla="*/ 106 h 109"/>
                <a:gd name="T4" fmla="*/ 9 w 121"/>
                <a:gd name="T5" fmla="*/ 38 h 109"/>
                <a:gd name="T6" fmla="*/ 61 w 121"/>
                <a:gd name="T7" fmla="*/ 0 h 109"/>
                <a:gd name="T8" fmla="*/ 77 w 121"/>
                <a:gd name="T9" fmla="*/ 3 h 109"/>
                <a:gd name="T10" fmla="*/ 112 w 121"/>
                <a:gd name="T11" fmla="*/ 71 h 109"/>
                <a:gd name="T12" fmla="*/ 60 w 121"/>
                <a:gd name="T13" fmla="*/ 109 h 109"/>
              </a:gdLst>
              <a:ahLst/>
              <a:cxnLst>
                <a:cxn ang="0">
                  <a:pos x="T0" y="T1"/>
                </a:cxn>
                <a:cxn ang="0">
                  <a:pos x="T2" y="T3"/>
                </a:cxn>
                <a:cxn ang="0">
                  <a:pos x="T4" y="T5"/>
                </a:cxn>
                <a:cxn ang="0">
                  <a:pos x="T6" y="T7"/>
                </a:cxn>
                <a:cxn ang="0">
                  <a:pos x="T8" y="T9"/>
                </a:cxn>
                <a:cxn ang="0">
                  <a:pos x="T10" y="T11"/>
                </a:cxn>
                <a:cxn ang="0">
                  <a:pos x="T12" y="T13"/>
                </a:cxn>
              </a:cxnLst>
              <a:rect l="0" t="0" r="r" b="b"/>
              <a:pathLst>
                <a:path w="121" h="109">
                  <a:moveTo>
                    <a:pt x="60" y="109"/>
                  </a:moveTo>
                  <a:cubicBezTo>
                    <a:pt x="55" y="109"/>
                    <a:pt x="49" y="108"/>
                    <a:pt x="44" y="106"/>
                  </a:cubicBezTo>
                  <a:cubicBezTo>
                    <a:pt x="15" y="97"/>
                    <a:pt x="0" y="66"/>
                    <a:pt x="9" y="38"/>
                  </a:cubicBezTo>
                  <a:cubicBezTo>
                    <a:pt x="16" y="15"/>
                    <a:pt x="37" y="0"/>
                    <a:pt x="61" y="0"/>
                  </a:cubicBezTo>
                  <a:cubicBezTo>
                    <a:pt x="66" y="0"/>
                    <a:pt x="72" y="1"/>
                    <a:pt x="77" y="3"/>
                  </a:cubicBezTo>
                  <a:cubicBezTo>
                    <a:pt x="106" y="12"/>
                    <a:pt x="121" y="43"/>
                    <a:pt x="112" y="71"/>
                  </a:cubicBezTo>
                  <a:cubicBezTo>
                    <a:pt x="105" y="94"/>
                    <a:pt x="84" y="109"/>
                    <a:pt x="60"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1" name="Group 210"/>
          <p:cNvGrpSpPr/>
          <p:nvPr/>
        </p:nvGrpSpPr>
        <p:grpSpPr>
          <a:xfrm>
            <a:off x="2800670" y="5944714"/>
            <a:ext cx="406800" cy="406800"/>
            <a:chOff x="1255409" y="2550732"/>
            <a:chExt cx="472098" cy="446850"/>
          </a:xfrm>
          <a:blipFill dpi="0" rotWithShape="1">
            <a:blip r:embed="rId7">
              <a:extLst>
                <a:ext uri="{28A0092B-C50C-407E-A947-70E740481C1C}">
                  <a14:useLocalDpi xmlns:a14="http://schemas.microsoft.com/office/drawing/2010/main" val="0"/>
                </a:ext>
              </a:extLst>
            </a:blip>
            <a:srcRect/>
            <a:stretch>
              <a:fillRect/>
            </a:stretch>
          </a:blipFill>
        </p:grpSpPr>
        <p:sp>
          <p:nvSpPr>
            <p:cNvPr id="99" name="Freeform 29"/>
            <p:cNvSpPr>
              <a:spLocks/>
            </p:cNvSpPr>
            <p:nvPr/>
          </p:nvSpPr>
          <p:spPr bwMode="auto">
            <a:xfrm>
              <a:off x="1255409" y="2550732"/>
              <a:ext cx="472098" cy="446850"/>
            </a:xfrm>
            <a:custGeom>
              <a:avLst/>
              <a:gdLst>
                <a:gd name="T0" fmla="*/ 56 w 115"/>
                <a:gd name="T1" fmla="*/ 109 h 109"/>
                <a:gd name="T2" fmla="*/ 45 w 115"/>
                <a:gd name="T3" fmla="*/ 107 h 109"/>
                <a:gd name="T4" fmla="*/ 11 w 115"/>
                <a:gd name="T5" fmla="*/ 84 h 109"/>
                <a:gd name="T6" fmla="*/ 3 w 115"/>
                <a:gd name="T7" fmla="*/ 43 h 109"/>
                <a:gd name="T8" fmla="*/ 56 w 115"/>
                <a:gd name="T9" fmla="*/ 0 h 109"/>
                <a:gd name="T10" fmla="*/ 68 w 115"/>
                <a:gd name="T11" fmla="*/ 1 h 109"/>
                <a:gd name="T12" fmla="*/ 109 w 115"/>
                <a:gd name="T13" fmla="*/ 66 h 109"/>
                <a:gd name="T14" fmla="*/ 56 w 115"/>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09">
                  <a:moveTo>
                    <a:pt x="56" y="109"/>
                  </a:moveTo>
                  <a:cubicBezTo>
                    <a:pt x="52" y="109"/>
                    <a:pt x="49" y="108"/>
                    <a:pt x="45" y="107"/>
                  </a:cubicBezTo>
                  <a:cubicBezTo>
                    <a:pt x="31" y="104"/>
                    <a:pt x="19" y="96"/>
                    <a:pt x="11" y="84"/>
                  </a:cubicBezTo>
                  <a:cubicBezTo>
                    <a:pt x="3" y="72"/>
                    <a:pt x="0" y="57"/>
                    <a:pt x="3" y="43"/>
                  </a:cubicBezTo>
                  <a:cubicBezTo>
                    <a:pt x="9" y="18"/>
                    <a:pt x="31" y="0"/>
                    <a:pt x="56" y="0"/>
                  </a:cubicBezTo>
                  <a:cubicBezTo>
                    <a:pt x="60" y="0"/>
                    <a:pt x="64" y="1"/>
                    <a:pt x="68" y="1"/>
                  </a:cubicBezTo>
                  <a:cubicBezTo>
                    <a:pt x="97" y="8"/>
                    <a:pt x="115" y="37"/>
                    <a:pt x="109" y="66"/>
                  </a:cubicBezTo>
                  <a:cubicBezTo>
                    <a:pt x="104" y="91"/>
                    <a:pt x="82" y="109"/>
                    <a:pt x="56"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 name="Freeform 29"/>
            <p:cNvSpPr>
              <a:spLocks/>
            </p:cNvSpPr>
            <p:nvPr/>
          </p:nvSpPr>
          <p:spPr bwMode="auto">
            <a:xfrm>
              <a:off x="1386205" y="2674533"/>
              <a:ext cx="210506" cy="199248"/>
            </a:xfrm>
            <a:custGeom>
              <a:avLst/>
              <a:gdLst>
                <a:gd name="T0" fmla="*/ 56 w 115"/>
                <a:gd name="T1" fmla="*/ 109 h 109"/>
                <a:gd name="T2" fmla="*/ 45 w 115"/>
                <a:gd name="T3" fmla="*/ 107 h 109"/>
                <a:gd name="T4" fmla="*/ 11 w 115"/>
                <a:gd name="T5" fmla="*/ 84 h 109"/>
                <a:gd name="T6" fmla="*/ 3 w 115"/>
                <a:gd name="T7" fmla="*/ 43 h 109"/>
                <a:gd name="T8" fmla="*/ 56 w 115"/>
                <a:gd name="T9" fmla="*/ 0 h 109"/>
                <a:gd name="T10" fmla="*/ 68 w 115"/>
                <a:gd name="T11" fmla="*/ 1 h 109"/>
                <a:gd name="T12" fmla="*/ 109 w 115"/>
                <a:gd name="T13" fmla="*/ 66 h 109"/>
                <a:gd name="T14" fmla="*/ 56 w 115"/>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09">
                  <a:moveTo>
                    <a:pt x="56" y="109"/>
                  </a:moveTo>
                  <a:cubicBezTo>
                    <a:pt x="52" y="109"/>
                    <a:pt x="49" y="108"/>
                    <a:pt x="45" y="107"/>
                  </a:cubicBezTo>
                  <a:cubicBezTo>
                    <a:pt x="31" y="104"/>
                    <a:pt x="19" y="96"/>
                    <a:pt x="11" y="84"/>
                  </a:cubicBezTo>
                  <a:cubicBezTo>
                    <a:pt x="3" y="72"/>
                    <a:pt x="0" y="57"/>
                    <a:pt x="3" y="43"/>
                  </a:cubicBezTo>
                  <a:cubicBezTo>
                    <a:pt x="9" y="18"/>
                    <a:pt x="31" y="0"/>
                    <a:pt x="56" y="0"/>
                  </a:cubicBezTo>
                  <a:cubicBezTo>
                    <a:pt x="60" y="0"/>
                    <a:pt x="64" y="1"/>
                    <a:pt x="68" y="1"/>
                  </a:cubicBezTo>
                  <a:cubicBezTo>
                    <a:pt x="97" y="8"/>
                    <a:pt x="115" y="37"/>
                    <a:pt x="109" y="66"/>
                  </a:cubicBezTo>
                  <a:cubicBezTo>
                    <a:pt x="104" y="91"/>
                    <a:pt x="82" y="109"/>
                    <a:pt x="56"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4" name="Group 203"/>
          <p:cNvGrpSpPr/>
          <p:nvPr/>
        </p:nvGrpSpPr>
        <p:grpSpPr>
          <a:xfrm>
            <a:off x="3399951" y="6209826"/>
            <a:ext cx="406800" cy="406800"/>
            <a:chOff x="1210597" y="2878695"/>
            <a:chExt cx="456946" cy="441800"/>
          </a:xfrm>
          <a:blipFill dpi="0" rotWithShape="1">
            <a:blip r:embed="rId8">
              <a:extLst>
                <a:ext uri="{28A0092B-C50C-407E-A947-70E740481C1C}">
                  <a14:useLocalDpi xmlns:a14="http://schemas.microsoft.com/office/drawing/2010/main" val="0"/>
                </a:ext>
              </a:extLst>
            </a:blip>
            <a:srcRect/>
            <a:stretch>
              <a:fillRect/>
            </a:stretch>
          </a:blipFill>
        </p:grpSpPr>
        <p:sp>
          <p:nvSpPr>
            <p:cNvPr id="101" name="Freeform 31"/>
            <p:cNvSpPr>
              <a:spLocks/>
            </p:cNvSpPr>
            <p:nvPr/>
          </p:nvSpPr>
          <p:spPr bwMode="auto">
            <a:xfrm>
              <a:off x="1210597" y="2878695"/>
              <a:ext cx="456946" cy="441800"/>
            </a:xfrm>
            <a:custGeom>
              <a:avLst/>
              <a:gdLst>
                <a:gd name="T0" fmla="*/ 55 w 112"/>
                <a:gd name="T1" fmla="*/ 108 h 108"/>
                <a:gd name="T2" fmla="*/ 50 w 112"/>
                <a:gd name="T3" fmla="*/ 108 h 108"/>
                <a:gd name="T4" fmla="*/ 13 w 112"/>
                <a:gd name="T5" fmla="*/ 88 h 108"/>
                <a:gd name="T6" fmla="*/ 1 w 112"/>
                <a:gd name="T7" fmla="*/ 49 h 108"/>
                <a:gd name="T8" fmla="*/ 55 w 112"/>
                <a:gd name="T9" fmla="*/ 0 h 108"/>
                <a:gd name="T10" fmla="*/ 61 w 112"/>
                <a:gd name="T11" fmla="*/ 0 h 108"/>
                <a:gd name="T12" fmla="*/ 109 w 112"/>
                <a:gd name="T13" fmla="*/ 60 h 108"/>
                <a:gd name="T14" fmla="*/ 55 w 112"/>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108">
                  <a:moveTo>
                    <a:pt x="55" y="108"/>
                  </a:moveTo>
                  <a:cubicBezTo>
                    <a:pt x="53" y="108"/>
                    <a:pt x="51" y="108"/>
                    <a:pt x="50" y="108"/>
                  </a:cubicBezTo>
                  <a:cubicBezTo>
                    <a:pt x="35" y="107"/>
                    <a:pt x="22" y="100"/>
                    <a:pt x="13" y="88"/>
                  </a:cubicBezTo>
                  <a:cubicBezTo>
                    <a:pt x="4" y="77"/>
                    <a:pt x="0" y="63"/>
                    <a:pt x="1" y="49"/>
                  </a:cubicBezTo>
                  <a:cubicBezTo>
                    <a:pt x="4" y="21"/>
                    <a:pt x="27" y="0"/>
                    <a:pt x="55" y="0"/>
                  </a:cubicBezTo>
                  <a:cubicBezTo>
                    <a:pt x="57" y="0"/>
                    <a:pt x="59" y="0"/>
                    <a:pt x="61" y="0"/>
                  </a:cubicBezTo>
                  <a:cubicBezTo>
                    <a:pt x="91" y="3"/>
                    <a:pt x="112" y="30"/>
                    <a:pt x="109" y="60"/>
                  </a:cubicBezTo>
                  <a:cubicBezTo>
                    <a:pt x="106" y="87"/>
                    <a:pt x="83" y="108"/>
                    <a:pt x="55"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5" name="Freeform 31"/>
            <p:cNvSpPr>
              <a:spLocks/>
            </p:cNvSpPr>
            <p:nvPr/>
          </p:nvSpPr>
          <p:spPr bwMode="auto">
            <a:xfrm>
              <a:off x="1337195" y="3001097"/>
              <a:ext cx="203750" cy="196996"/>
            </a:xfrm>
            <a:custGeom>
              <a:avLst/>
              <a:gdLst>
                <a:gd name="T0" fmla="*/ 55 w 112"/>
                <a:gd name="T1" fmla="*/ 108 h 108"/>
                <a:gd name="T2" fmla="*/ 50 w 112"/>
                <a:gd name="T3" fmla="*/ 108 h 108"/>
                <a:gd name="T4" fmla="*/ 13 w 112"/>
                <a:gd name="T5" fmla="*/ 88 h 108"/>
                <a:gd name="T6" fmla="*/ 1 w 112"/>
                <a:gd name="T7" fmla="*/ 49 h 108"/>
                <a:gd name="T8" fmla="*/ 55 w 112"/>
                <a:gd name="T9" fmla="*/ 0 h 108"/>
                <a:gd name="T10" fmla="*/ 61 w 112"/>
                <a:gd name="T11" fmla="*/ 0 h 108"/>
                <a:gd name="T12" fmla="*/ 109 w 112"/>
                <a:gd name="T13" fmla="*/ 60 h 108"/>
                <a:gd name="T14" fmla="*/ 55 w 112"/>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108">
                  <a:moveTo>
                    <a:pt x="55" y="108"/>
                  </a:moveTo>
                  <a:cubicBezTo>
                    <a:pt x="53" y="108"/>
                    <a:pt x="51" y="108"/>
                    <a:pt x="50" y="108"/>
                  </a:cubicBezTo>
                  <a:cubicBezTo>
                    <a:pt x="35" y="107"/>
                    <a:pt x="22" y="100"/>
                    <a:pt x="13" y="88"/>
                  </a:cubicBezTo>
                  <a:cubicBezTo>
                    <a:pt x="4" y="77"/>
                    <a:pt x="0" y="63"/>
                    <a:pt x="1" y="49"/>
                  </a:cubicBezTo>
                  <a:cubicBezTo>
                    <a:pt x="4" y="21"/>
                    <a:pt x="27" y="0"/>
                    <a:pt x="55" y="0"/>
                  </a:cubicBezTo>
                  <a:cubicBezTo>
                    <a:pt x="57" y="0"/>
                    <a:pt x="59" y="0"/>
                    <a:pt x="61" y="0"/>
                  </a:cubicBezTo>
                  <a:cubicBezTo>
                    <a:pt x="91" y="3"/>
                    <a:pt x="112" y="30"/>
                    <a:pt x="109" y="60"/>
                  </a:cubicBezTo>
                  <a:cubicBezTo>
                    <a:pt x="106" y="87"/>
                    <a:pt x="83" y="108"/>
                    <a:pt x="55"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32" name="Group 231"/>
          <p:cNvGrpSpPr/>
          <p:nvPr/>
        </p:nvGrpSpPr>
        <p:grpSpPr>
          <a:xfrm>
            <a:off x="4697732" y="110837"/>
            <a:ext cx="406800" cy="406800"/>
            <a:chOff x="4351893" y="6363259"/>
            <a:chExt cx="441804" cy="441798"/>
          </a:xfrm>
          <a:blipFill dpi="0" rotWithShape="1">
            <a:blip r:embed="rId9">
              <a:extLst>
                <a:ext uri="{28A0092B-C50C-407E-A947-70E740481C1C}">
                  <a14:useLocalDpi xmlns:a14="http://schemas.microsoft.com/office/drawing/2010/main" val="0"/>
                </a:ext>
              </a:extLst>
            </a:blip>
            <a:srcRect/>
            <a:stretch>
              <a:fillRect/>
            </a:stretch>
          </a:blipFill>
        </p:grpSpPr>
        <p:sp>
          <p:nvSpPr>
            <p:cNvPr id="104" name="Oval 34"/>
            <p:cNvSpPr>
              <a:spLocks noChangeArrowheads="1"/>
            </p:cNvSpPr>
            <p:nvPr/>
          </p:nvSpPr>
          <p:spPr bwMode="auto">
            <a:xfrm>
              <a:off x="4351893" y="6363259"/>
              <a:ext cx="441804" cy="441798"/>
            </a:xfrm>
            <a:prstGeom prst="ellipse">
              <a:avLst/>
            </a:pr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8" name="Oval 34"/>
            <p:cNvSpPr>
              <a:spLocks noChangeArrowheads="1"/>
            </p:cNvSpPr>
            <p:nvPr/>
          </p:nvSpPr>
          <p:spPr bwMode="auto">
            <a:xfrm>
              <a:off x="4474296" y="6485660"/>
              <a:ext cx="196998" cy="196996"/>
            </a:xfrm>
            <a:prstGeom prst="ellipse">
              <a:avLst/>
            </a:pr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31" name="Group 230"/>
          <p:cNvGrpSpPr/>
          <p:nvPr/>
        </p:nvGrpSpPr>
        <p:grpSpPr>
          <a:xfrm>
            <a:off x="5339876" y="246136"/>
            <a:ext cx="406800" cy="406800"/>
            <a:chOff x="4012715" y="6345795"/>
            <a:chExt cx="464522" cy="441800"/>
          </a:xfrm>
          <a:blipFill dpi="0" rotWithShape="1">
            <a:blip r:embed="rId8">
              <a:extLst>
                <a:ext uri="{28A0092B-C50C-407E-A947-70E740481C1C}">
                  <a14:useLocalDpi xmlns:a14="http://schemas.microsoft.com/office/drawing/2010/main" val="0"/>
                </a:ext>
              </a:extLst>
            </a:blip>
            <a:srcRect/>
            <a:stretch>
              <a:fillRect/>
            </a:stretch>
          </a:blipFill>
        </p:grpSpPr>
        <p:sp>
          <p:nvSpPr>
            <p:cNvPr id="106" name="Freeform 36"/>
            <p:cNvSpPr>
              <a:spLocks/>
            </p:cNvSpPr>
            <p:nvPr/>
          </p:nvSpPr>
          <p:spPr bwMode="auto">
            <a:xfrm>
              <a:off x="4012715" y="6345795"/>
              <a:ext cx="464522" cy="441800"/>
            </a:xfrm>
            <a:custGeom>
              <a:avLst/>
              <a:gdLst>
                <a:gd name="T0" fmla="*/ 56 w 113"/>
                <a:gd name="T1" fmla="*/ 108 h 108"/>
                <a:gd name="T2" fmla="*/ 50 w 113"/>
                <a:gd name="T3" fmla="*/ 108 h 108"/>
                <a:gd name="T4" fmla="*/ 14 w 113"/>
                <a:gd name="T5" fmla="*/ 88 h 108"/>
                <a:gd name="T6" fmla="*/ 2 w 113"/>
                <a:gd name="T7" fmla="*/ 48 h 108"/>
                <a:gd name="T8" fmla="*/ 56 w 113"/>
                <a:gd name="T9" fmla="*/ 0 h 108"/>
                <a:gd name="T10" fmla="*/ 62 w 113"/>
                <a:gd name="T11" fmla="*/ 0 h 108"/>
                <a:gd name="T12" fmla="*/ 110 w 113"/>
                <a:gd name="T13" fmla="*/ 60 h 108"/>
                <a:gd name="T14" fmla="*/ 56 w 113"/>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08">
                  <a:moveTo>
                    <a:pt x="56" y="108"/>
                  </a:moveTo>
                  <a:cubicBezTo>
                    <a:pt x="54" y="108"/>
                    <a:pt x="52" y="108"/>
                    <a:pt x="50" y="108"/>
                  </a:cubicBezTo>
                  <a:cubicBezTo>
                    <a:pt x="36" y="106"/>
                    <a:pt x="23" y="99"/>
                    <a:pt x="14" y="88"/>
                  </a:cubicBezTo>
                  <a:cubicBezTo>
                    <a:pt x="5" y="77"/>
                    <a:pt x="0" y="63"/>
                    <a:pt x="2" y="48"/>
                  </a:cubicBezTo>
                  <a:cubicBezTo>
                    <a:pt x="5" y="21"/>
                    <a:pt x="28" y="0"/>
                    <a:pt x="56" y="0"/>
                  </a:cubicBezTo>
                  <a:cubicBezTo>
                    <a:pt x="58" y="0"/>
                    <a:pt x="60" y="0"/>
                    <a:pt x="62" y="0"/>
                  </a:cubicBezTo>
                  <a:cubicBezTo>
                    <a:pt x="91" y="3"/>
                    <a:pt x="113" y="30"/>
                    <a:pt x="110" y="60"/>
                  </a:cubicBezTo>
                  <a:cubicBezTo>
                    <a:pt x="107" y="87"/>
                    <a:pt x="84"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 name="Freeform 36"/>
            <p:cNvSpPr>
              <a:spLocks/>
            </p:cNvSpPr>
            <p:nvPr/>
          </p:nvSpPr>
          <p:spPr bwMode="auto">
            <a:xfrm>
              <a:off x="4141412" y="6468197"/>
              <a:ext cx="207128" cy="196996"/>
            </a:xfrm>
            <a:custGeom>
              <a:avLst/>
              <a:gdLst>
                <a:gd name="T0" fmla="*/ 56 w 113"/>
                <a:gd name="T1" fmla="*/ 108 h 108"/>
                <a:gd name="T2" fmla="*/ 50 w 113"/>
                <a:gd name="T3" fmla="*/ 108 h 108"/>
                <a:gd name="T4" fmla="*/ 14 w 113"/>
                <a:gd name="T5" fmla="*/ 88 h 108"/>
                <a:gd name="T6" fmla="*/ 2 w 113"/>
                <a:gd name="T7" fmla="*/ 48 h 108"/>
                <a:gd name="T8" fmla="*/ 56 w 113"/>
                <a:gd name="T9" fmla="*/ 0 h 108"/>
                <a:gd name="T10" fmla="*/ 62 w 113"/>
                <a:gd name="T11" fmla="*/ 0 h 108"/>
                <a:gd name="T12" fmla="*/ 110 w 113"/>
                <a:gd name="T13" fmla="*/ 60 h 108"/>
                <a:gd name="T14" fmla="*/ 56 w 113"/>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08">
                  <a:moveTo>
                    <a:pt x="56" y="108"/>
                  </a:moveTo>
                  <a:cubicBezTo>
                    <a:pt x="54" y="108"/>
                    <a:pt x="52" y="108"/>
                    <a:pt x="50" y="108"/>
                  </a:cubicBezTo>
                  <a:cubicBezTo>
                    <a:pt x="36" y="106"/>
                    <a:pt x="23" y="99"/>
                    <a:pt x="14" y="88"/>
                  </a:cubicBezTo>
                  <a:cubicBezTo>
                    <a:pt x="5" y="77"/>
                    <a:pt x="0" y="63"/>
                    <a:pt x="2" y="48"/>
                  </a:cubicBezTo>
                  <a:cubicBezTo>
                    <a:pt x="5" y="21"/>
                    <a:pt x="28" y="0"/>
                    <a:pt x="56" y="0"/>
                  </a:cubicBezTo>
                  <a:cubicBezTo>
                    <a:pt x="58" y="0"/>
                    <a:pt x="60" y="0"/>
                    <a:pt x="62" y="0"/>
                  </a:cubicBezTo>
                  <a:cubicBezTo>
                    <a:pt x="91" y="3"/>
                    <a:pt x="113" y="30"/>
                    <a:pt x="110" y="60"/>
                  </a:cubicBezTo>
                  <a:cubicBezTo>
                    <a:pt x="107" y="87"/>
                    <a:pt x="84"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30" name="Group 229"/>
          <p:cNvGrpSpPr/>
          <p:nvPr/>
        </p:nvGrpSpPr>
        <p:grpSpPr>
          <a:xfrm>
            <a:off x="5939951" y="514424"/>
            <a:ext cx="406800" cy="406800"/>
            <a:chOff x="3688684" y="6294995"/>
            <a:chExt cx="456946" cy="441800"/>
          </a:xfrm>
          <a:blipFill dpi="0" rotWithShape="1">
            <a:blip r:embed="rId7">
              <a:extLst>
                <a:ext uri="{28A0092B-C50C-407E-A947-70E740481C1C}">
                  <a14:useLocalDpi xmlns:a14="http://schemas.microsoft.com/office/drawing/2010/main" val="0"/>
                </a:ext>
              </a:extLst>
            </a:blip>
            <a:srcRect/>
            <a:stretch>
              <a:fillRect/>
            </a:stretch>
          </a:blipFill>
        </p:grpSpPr>
        <p:sp>
          <p:nvSpPr>
            <p:cNvPr id="108" name="Freeform 38"/>
            <p:cNvSpPr>
              <a:spLocks/>
            </p:cNvSpPr>
            <p:nvPr/>
          </p:nvSpPr>
          <p:spPr bwMode="auto">
            <a:xfrm>
              <a:off x="3688684" y="6294995"/>
              <a:ext cx="456946" cy="441800"/>
            </a:xfrm>
            <a:custGeom>
              <a:avLst/>
              <a:gdLst>
                <a:gd name="T0" fmla="*/ 56 w 112"/>
                <a:gd name="T1" fmla="*/ 108 h 108"/>
                <a:gd name="T2" fmla="*/ 45 w 112"/>
                <a:gd name="T3" fmla="*/ 107 h 108"/>
                <a:gd name="T4" fmla="*/ 11 w 112"/>
                <a:gd name="T5" fmla="*/ 83 h 108"/>
                <a:gd name="T6" fmla="*/ 3 w 112"/>
                <a:gd name="T7" fmla="*/ 43 h 108"/>
                <a:gd name="T8" fmla="*/ 56 w 112"/>
                <a:gd name="T9" fmla="*/ 0 h 108"/>
                <a:gd name="T10" fmla="*/ 67 w 112"/>
                <a:gd name="T11" fmla="*/ 1 h 108"/>
                <a:gd name="T12" fmla="*/ 102 w 112"/>
                <a:gd name="T13" fmla="*/ 25 h 108"/>
                <a:gd name="T14" fmla="*/ 109 w 112"/>
                <a:gd name="T15" fmla="*/ 65 h 108"/>
                <a:gd name="T16" fmla="*/ 56 w 11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8">
                  <a:moveTo>
                    <a:pt x="56" y="108"/>
                  </a:moveTo>
                  <a:cubicBezTo>
                    <a:pt x="52" y="108"/>
                    <a:pt x="49" y="108"/>
                    <a:pt x="45" y="107"/>
                  </a:cubicBezTo>
                  <a:cubicBezTo>
                    <a:pt x="31" y="104"/>
                    <a:pt x="19" y="96"/>
                    <a:pt x="11" y="83"/>
                  </a:cubicBezTo>
                  <a:cubicBezTo>
                    <a:pt x="3" y="71"/>
                    <a:pt x="0" y="57"/>
                    <a:pt x="3" y="43"/>
                  </a:cubicBezTo>
                  <a:cubicBezTo>
                    <a:pt x="8" y="18"/>
                    <a:pt x="31" y="0"/>
                    <a:pt x="56" y="0"/>
                  </a:cubicBezTo>
                  <a:cubicBezTo>
                    <a:pt x="60" y="0"/>
                    <a:pt x="64" y="0"/>
                    <a:pt x="67" y="1"/>
                  </a:cubicBezTo>
                  <a:cubicBezTo>
                    <a:pt x="82" y="4"/>
                    <a:pt x="94" y="12"/>
                    <a:pt x="102" y="25"/>
                  </a:cubicBezTo>
                  <a:cubicBezTo>
                    <a:pt x="109" y="37"/>
                    <a:pt x="112" y="51"/>
                    <a:pt x="109" y="65"/>
                  </a:cubicBezTo>
                  <a:cubicBezTo>
                    <a:pt x="104" y="90"/>
                    <a:pt x="82"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2" name="Freeform 38"/>
            <p:cNvSpPr>
              <a:spLocks/>
            </p:cNvSpPr>
            <p:nvPr/>
          </p:nvSpPr>
          <p:spPr bwMode="auto">
            <a:xfrm>
              <a:off x="3815282" y="6417397"/>
              <a:ext cx="203750" cy="196996"/>
            </a:xfrm>
            <a:custGeom>
              <a:avLst/>
              <a:gdLst>
                <a:gd name="T0" fmla="*/ 56 w 112"/>
                <a:gd name="T1" fmla="*/ 108 h 108"/>
                <a:gd name="T2" fmla="*/ 45 w 112"/>
                <a:gd name="T3" fmla="*/ 107 h 108"/>
                <a:gd name="T4" fmla="*/ 11 w 112"/>
                <a:gd name="T5" fmla="*/ 83 h 108"/>
                <a:gd name="T6" fmla="*/ 3 w 112"/>
                <a:gd name="T7" fmla="*/ 43 h 108"/>
                <a:gd name="T8" fmla="*/ 56 w 112"/>
                <a:gd name="T9" fmla="*/ 0 h 108"/>
                <a:gd name="T10" fmla="*/ 67 w 112"/>
                <a:gd name="T11" fmla="*/ 1 h 108"/>
                <a:gd name="T12" fmla="*/ 102 w 112"/>
                <a:gd name="T13" fmla="*/ 25 h 108"/>
                <a:gd name="T14" fmla="*/ 109 w 112"/>
                <a:gd name="T15" fmla="*/ 65 h 108"/>
                <a:gd name="T16" fmla="*/ 56 w 11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8">
                  <a:moveTo>
                    <a:pt x="56" y="108"/>
                  </a:moveTo>
                  <a:cubicBezTo>
                    <a:pt x="52" y="108"/>
                    <a:pt x="49" y="108"/>
                    <a:pt x="45" y="107"/>
                  </a:cubicBezTo>
                  <a:cubicBezTo>
                    <a:pt x="31" y="104"/>
                    <a:pt x="19" y="96"/>
                    <a:pt x="11" y="83"/>
                  </a:cubicBezTo>
                  <a:cubicBezTo>
                    <a:pt x="3" y="71"/>
                    <a:pt x="0" y="57"/>
                    <a:pt x="3" y="43"/>
                  </a:cubicBezTo>
                  <a:cubicBezTo>
                    <a:pt x="8" y="18"/>
                    <a:pt x="31" y="0"/>
                    <a:pt x="56" y="0"/>
                  </a:cubicBezTo>
                  <a:cubicBezTo>
                    <a:pt x="60" y="0"/>
                    <a:pt x="64" y="0"/>
                    <a:pt x="67" y="1"/>
                  </a:cubicBezTo>
                  <a:cubicBezTo>
                    <a:pt x="82" y="4"/>
                    <a:pt x="94" y="12"/>
                    <a:pt x="102" y="25"/>
                  </a:cubicBezTo>
                  <a:cubicBezTo>
                    <a:pt x="109" y="37"/>
                    <a:pt x="112" y="51"/>
                    <a:pt x="109" y="65"/>
                  </a:cubicBezTo>
                  <a:cubicBezTo>
                    <a:pt x="104" y="90"/>
                    <a:pt x="82"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9" name="Group 228"/>
          <p:cNvGrpSpPr/>
          <p:nvPr/>
        </p:nvGrpSpPr>
        <p:grpSpPr>
          <a:xfrm>
            <a:off x="6468588" y="898599"/>
            <a:ext cx="406800" cy="406800"/>
            <a:chOff x="3365846" y="6209271"/>
            <a:chExt cx="477148" cy="441798"/>
          </a:xfrm>
          <a:blipFill dpi="0" rotWithShape="1">
            <a:blip r:embed="rId6">
              <a:extLst>
                <a:ext uri="{28A0092B-C50C-407E-A947-70E740481C1C}">
                  <a14:useLocalDpi xmlns:a14="http://schemas.microsoft.com/office/drawing/2010/main" val="0"/>
                </a:ext>
              </a:extLst>
            </a:blip>
            <a:srcRect/>
            <a:stretch>
              <a:fillRect/>
            </a:stretch>
          </a:blipFill>
        </p:grpSpPr>
        <p:sp>
          <p:nvSpPr>
            <p:cNvPr id="110" name="Freeform 40"/>
            <p:cNvSpPr>
              <a:spLocks/>
            </p:cNvSpPr>
            <p:nvPr/>
          </p:nvSpPr>
          <p:spPr bwMode="auto">
            <a:xfrm>
              <a:off x="3365846" y="6209271"/>
              <a:ext cx="477148" cy="441798"/>
            </a:xfrm>
            <a:custGeom>
              <a:avLst/>
              <a:gdLst>
                <a:gd name="T0" fmla="*/ 56 w 117"/>
                <a:gd name="T1" fmla="*/ 108 h 108"/>
                <a:gd name="T2" fmla="*/ 40 w 117"/>
                <a:gd name="T3" fmla="*/ 105 h 108"/>
                <a:gd name="T4" fmla="*/ 8 w 117"/>
                <a:gd name="T5" fmla="*/ 78 h 108"/>
                <a:gd name="T6" fmla="*/ 5 w 117"/>
                <a:gd name="T7" fmla="*/ 37 h 108"/>
                <a:gd name="T8" fmla="*/ 56 w 117"/>
                <a:gd name="T9" fmla="*/ 0 h 108"/>
                <a:gd name="T10" fmla="*/ 73 w 117"/>
                <a:gd name="T11" fmla="*/ 2 h 108"/>
                <a:gd name="T12" fmla="*/ 108 w 117"/>
                <a:gd name="T13" fmla="*/ 71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51" y="108"/>
                    <a:pt x="45" y="107"/>
                    <a:pt x="40" y="105"/>
                  </a:cubicBezTo>
                  <a:cubicBezTo>
                    <a:pt x="26" y="101"/>
                    <a:pt x="15" y="91"/>
                    <a:pt x="8" y="78"/>
                  </a:cubicBezTo>
                  <a:cubicBezTo>
                    <a:pt x="1" y="65"/>
                    <a:pt x="0" y="51"/>
                    <a:pt x="5" y="37"/>
                  </a:cubicBezTo>
                  <a:cubicBezTo>
                    <a:pt x="12" y="15"/>
                    <a:pt x="33" y="0"/>
                    <a:pt x="56" y="0"/>
                  </a:cubicBezTo>
                  <a:cubicBezTo>
                    <a:pt x="62" y="0"/>
                    <a:pt x="68" y="1"/>
                    <a:pt x="73" y="2"/>
                  </a:cubicBezTo>
                  <a:cubicBezTo>
                    <a:pt x="101" y="12"/>
                    <a:pt x="117" y="42"/>
                    <a:pt x="108" y="71"/>
                  </a:cubicBezTo>
                  <a:cubicBezTo>
                    <a:pt x="101" y="93"/>
                    <a:pt x="80"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4" name="Freeform 40"/>
            <p:cNvSpPr>
              <a:spLocks/>
            </p:cNvSpPr>
            <p:nvPr/>
          </p:nvSpPr>
          <p:spPr bwMode="auto">
            <a:xfrm>
              <a:off x="3498041" y="6331672"/>
              <a:ext cx="212758" cy="196996"/>
            </a:xfrm>
            <a:custGeom>
              <a:avLst/>
              <a:gdLst>
                <a:gd name="T0" fmla="*/ 56 w 117"/>
                <a:gd name="T1" fmla="*/ 108 h 108"/>
                <a:gd name="T2" fmla="*/ 40 w 117"/>
                <a:gd name="T3" fmla="*/ 105 h 108"/>
                <a:gd name="T4" fmla="*/ 8 w 117"/>
                <a:gd name="T5" fmla="*/ 78 h 108"/>
                <a:gd name="T6" fmla="*/ 5 w 117"/>
                <a:gd name="T7" fmla="*/ 37 h 108"/>
                <a:gd name="T8" fmla="*/ 56 w 117"/>
                <a:gd name="T9" fmla="*/ 0 h 108"/>
                <a:gd name="T10" fmla="*/ 73 w 117"/>
                <a:gd name="T11" fmla="*/ 2 h 108"/>
                <a:gd name="T12" fmla="*/ 108 w 117"/>
                <a:gd name="T13" fmla="*/ 71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51" y="108"/>
                    <a:pt x="45" y="107"/>
                    <a:pt x="40" y="105"/>
                  </a:cubicBezTo>
                  <a:cubicBezTo>
                    <a:pt x="26" y="101"/>
                    <a:pt x="15" y="91"/>
                    <a:pt x="8" y="78"/>
                  </a:cubicBezTo>
                  <a:cubicBezTo>
                    <a:pt x="1" y="65"/>
                    <a:pt x="0" y="51"/>
                    <a:pt x="5" y="37"/>
                  </a:cubicBezTo>
                  <a:cubicBezTo>
                    <a:pt x="12" y="15"/>
                    <a:pt x="33" y="0"/>
                    <a:pt x="56" y="0"/>
                  </a:cubicBezTo>
                  <a:cubicBezTo>
                    <a:pt x="62" y="0"/>
                    <a:pt x="68" y="1"/>
                    <a:pt x="73" y="2"/>
                  </a:cubicBezTo>
                  <a:cubicBezTo>
                    <a:pt x="101" y="12"/>
                    <a:pt x="117" y="42"/>
                    <a:pt x="108" y="71"/>
                  </a:cubicBezTo>
                  <a:cubicBezTo>
                    <a:pt x="101" y="93"/>
                    <a:pt x="80"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8" name="Group 227"/>
          <p:cNvGrpSpPr/>
          <p:nvPr/>
        </p:nvGrpSpPr>
        <p:grpSpPr>
          <a:xfrm>
            <a:off x="6907532" y="1385962"/>
            <a:ext cx="406800" cy="406800"/>
            <a:chOff x="3038899" y="6089739"/>
            <a:chExt cx="502392" cy="444324"/>
          </a:xfrm>
          <a:blipFill dpi="0" rotWithShape="1">
            <a:blip r:embed="rId5">
              <a:extLst>
                <a:ext uri="{28A0092B-C50C-407E-A947-70E740481C1C}">
                  <a14:useLocalDpi xmlns:a14="http://schemas.microsoft.com/office/drawing/2010/main" val="0"/>
                </a:ext>
              </a:extLst>
            </a:blip>
            <a:srcRect/>
            <a:stretch>
              <a:fillRect/>
            </a:stretch>
          </a:blipFill>
        </p:grpSpPr>
        <p:sp>
          <p:nvSpPr>
            <p:cNvPr id="112" name="Freeform 42"/>
            <p:cNvSpPr>
              <a:spLocks/>
            </p:cNvSpPr>
            <p:nvPr/>
          </p:nvSpPr>
          <p:spPr bwMode="auto">
            <a:xfrm>
              <a:off x="3038899" y="6089739"/>
              <a:ext cx="502392" cy="444324"/>
            </a:xfrm>
            <a:custGeom>
              <a:avLst/>
              <a:gdLst>
                <a:gd name="T0" fmla="*/ 61 w 123"/>
                <a:gd name="T1" fmla="*/ 108 h 108"/>
                <a:gd name="T2" fmla="*/ 39 w 123"/>
                <a:gd name="T3" fmla="*/ 103 h 108"/>
                <a:gd name="T4" fmla="*/ 12 w 123"/>
                <a:gd name="T5" fmla="*/ 32 h 108"/>
                <a:gd name="T6" fmla="*/ 62 w 123"/>
                <a:gd name="T7" fmla="*/ 0 h 108"/>
                <a:gd name="T8" fmla="*/ 84 w 123"/>
                <a:gd name="T9" fmla="*/ 4 h 108"/>
                <a:gd name="T10" fmla="*/ 111 w 123"/>
                <a:gd name="T11" fmla="*/ 76 h 108"/>
                <a:gd name="T12" fmla="*/ 61 w 123"/>
                <a:gd name="T13" fmla="*/ 108 h 108"/>
              </a:gdLst>
              <a:ahLst/>
              <a:cxnLst>
                <a:cxn ang="0">
                  <a:pos x="T0" y="T1"/>
                </a:cxn>
                <a:cxn ang="0">
                  <a:pos x="T2" y="T3"/>
                </a:cxn>
                <a:cxn ang="0">
                  <a:pos x="T4" y="T5"/>
                </a:cxn>
                <a:cxn ang="0">
                  <a:pos x="T6" y="T7"/>
                </a:cxn>
                <a:cxn ang="0">
                  <a:pos x="T8" y="T9"/>
                </a:cxn>
                <a:cxn ang="0">
                  <a:pos x="T10" y="T11"/>
                </a:cxn>
                <a:cxn ang="0">
                  <a:pos x="T12" y="T13"/>
                </a:cxn>
              </a:cxnLst>
              <a:rect l="0" t="0" r="r" b="b"/>
              <a:pathLst>
                <a:path w="123" h="108">
                  <a:moveTo>
                    <a:pt x="61" y="108"/>
                  </a:moveTo>
                  <a:cubicBezTo>
                    <a:pt x="54" y="108"/>
                    <a:pt x="46" y="106"/>
                    <a:pt x="39" y="103"/>
                  </a:cubicBezTo>
                  <a:cubicBezTo>
                    <a:pt x="12" y="91"/>
                    <a:pt x="0" y="59"/>
                    <a:pt x="12" y="32"/>
                  </a:cubicBezTo>
                  <a:cubicBezTo>
                    <a:pt x="21" y="12"/>
                    <a:pt x="40" y="0"/>
                    <a:pt x="62" y="0"/>
                  </a:cubicBezTo>
                  <a:cubicBezTo>
                    <a:pt x="69" y="0"/>
                    <a:pt x="77" y="1"/>
                    <a:pt x="84" y="4"/>
                  </a:cubicBezTo>
                  <a:cubicBezTo>
                    <a:pt x="111" y="16"/>
                    <a:pt x="123" y="49"/>
                    <a:pt x="111" y="76"/>
                  </a:cubicBezTo>
                  <a:cubicBezTo>
                    <a:pt x="102" y="95"/>
                    <a:pt x="83" y="108"/>
                    <a:pt x="61"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6" name="Freeform 42"/>
            <p:cNvSpPr>
              <a:spLocks/>
            </p:cNvSpPr>
            <p:nvPr/>
          </p:nvSpPr>
          <p:spPr bwMode="auto">
            <a:xfrm>
              <a:off x="3178088" y="6212840"/>
              <a:ext cx="224014" cy="198122"/>
            </a:xfrm>
            <a:custGeom>
              <a:avLst/>
              <a:gdLst>
                <a:gd name="T0" fmla="*/ 61 w 123"/>
                <a:gd name="T1" fmla="*/ 108 h 108"/>
                <a:gd name="T2" fmla="*/ 39 w 123"/>
                <a:gd name="T3" fmla="*/ 103 h 108"/>
                <a:gd name="T4" fmla="*/ 12 w 123"/>
                <a:gd name="T5" fmla="*/ 32 h 108"/>
                <a:gd name="T6" fmla="*/ 62 w 123"/>
                <a:gd name="T7" fmla="*/ 0 h 108"/>
                <a:gd name="T8" fmla="*/ 84 w 123"/>
                <a:gd name="T9" fmla="*/ 4 h 108"/>
                <a:gd name="T10" fmla="*/ 111 w 123"/>
                <a:gd name="T11" fmla="*/ 76 h 108"/>
                <a:gd name="T12" fmla="*/ 61 w 123"/>
                <a:gd name="T13" fmla="*/ 108 h 108"/>
              </a:gdLst>
              <a:ahLst/>
              <a:cxnLst>
                <a:cxn ang="0">
                  <a:pos x="T0" y="T1"/>
                </a:cxn>
                <a:cxn ang="0">
                  <a:pos x="T2" y="T3"/>
                </a:cxn>
                <a:cxn ang="0">
                  <a:pos x="T4" y="T5"/>
                </a:cxn>
                <a:cxn ang="0">
                  <a:pos x="T6" y="T7"/>
                </a:cxn>
                <a:cxn ang="0">
                  <a:pos x="T8" y="T9"/>
                </a:cxn>
                <a:cxn ang="0">
                  <a:pos x="T10" y="T11"/>
                </a:cxn>
                <a:cxn ang="0">
                  <a:pos x="T12" y="T13"/>
                </a:cxn>
              </a:cxnLst>
              <a:rect l="0" t="0" r="r" b="b"/>
              <a:pathLst>
                <a:path w="123" h="108">
                  <a:moveTo>
                    <a:pt x="61" y="108"/>
                  </a:moveTo>
                  <a:cubicBezTo>
                    <a:pt x="54" y="108"/>
                    <a:pt x="46" y="106"/>
                    <a:pt x="39" y="103"/>
                  </a:cubicBezTo>
                  <a:cubicBezTo>
                    <a:pt x="12" y="91"/>
                    <a:pt x="0" y="59"/>
                    <a:pt x="12" y="32"/>
                  </a:cubicBezTo>
                  <a:cubicBezTo>
                    <a:pt x="21" y="12"/>
                    <a:pt x="40" y="0"/>
                    <a:pt x="62" y="0"/>
                  </a:cubicBezTo>
                  <a:cubicBezTo>
                    <a:pt x="69" y="0"/>
                    <a:pt x="77" y="1"/>
                    <a:pt x="84" y="4"/>
                  </a:cubicBezTo>
                  <a:cubicBezTo>
                    <a:pt x="111" y="16"/>
                    <a:pt x="123" y="49"/>
                    <a:pt x="111" y="76"/>
                  </a:cubicBezTo>
                  <a:cubicBezTo>
                    <a:pt x="102" y="95"/>
                    <a:pt x="83" y="108"/>
                    <a:pt x="61"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7" name="Group 226"/>
          <p:cNvGrpSpPr/>
          <p:nvPr/>
        </p:nvGrpSpPr>
        <p:grpSpPr>
          <a:xfrm>
            <a:off x="7235351" y="1955080"/>
            <a:ext cx="406800" cy="406800"/>
            <a:chOff x="2765879" y="5938457"/>
            <a:chExt cx="459470" cy="446850"/>
          </a:xfrm>
          <a:blipFill dpi="0" rotWithShape="1">
            <a:blip r:embed="rId9">
              <a:extLst>
                <a:ext uri="{28A0092B-C50C-407E-A947-70E740481C1C}">
                  <a14:useLocalDpi xmlns:a14="http://schemas.microsoft.com/office/drawing/2010/main" val="0"/>
                </a:ext>
              </a:extLst>
            </a:blip>
            <a:srcRect/>
            <a:stretch>
              <a:fillRect/>
            </a:stretch>
          </a:blipFill>
        </p:grpSpPr>
        <p:sp>
          <p:nvSpPr>
            <p:cNvPr id="114" name="Freeform 44"/>
            <p:cNvSpPr>
              <a:spLocks/>
            </p:cNvSpPr>
            <p:nvPr/>
          </p:nvSpPr>
          <p:spPr bwMode="auto">
            <a:xfrm>
              <a:off x="2765879" y="5938457"/>
              <a:ext cx="459470" cy="446850"/>
            </a:xfrm>
            <a:custGeom>
              <a:avLst/>
              <a:gdLst>
                <a:gd name="T0" fmla="*/ 56 w 112"/>
                <a:gd name="T1" fmla="*/ 109 h 109"/>
                <a:gd name="T2" fmla="*/ 29 w 112"/>
                <a:gd name="T3" fmla="*/ 102 h 109"/>
                <a:gd name="T4" fmla="*/ 4 w 112"/>
                <a:gd name="T5" fmla="*/ 69 h 109"/>
                <a:gd name="T6" fmla="*/ 9 w 112"/>
                <a:gd name="T7" fmla="*/ 27 h 109"/>
                <a:gd name="T8" fmla="*/ 56 w 112"/>
                <a:gd name="T9" fmla="*/ 0 h 109"/>
                <a:gd name="T10" fmla="*/ 83 w 112"/>
                <a:gd name="T11" fmla="*/ 8 h 109"/>
                <a:gd name="T12" fmla="*/ 109 w 112"/>
                <a:gd name="T13" fmla="*/ 41 h 109"/>
                <a:gd name="T14" fmla="*/ 103 w 112"/>
                <a:gd name="T15" fmla="*/ 82 h 109"/>
                <a:gd name="T16" fmla="*/ 56 w 112"/>
                <a:gd name="T1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9">
                  <a:moveTo>
                    <a:pt x="56" y="109"/>
                  </a:moveTo>
                  <a:cubicBezTo>
                    <a:pt x="47" y="109"/>
                    <a:pt x="37" y="106"/>
                    <a:pt x="29" y="102"/>
                  </a:cubicBezTo>
                  <a:cubicBezTo>
                    <a:pt x="17" y="94"/>
                    <a:pt x="8" y="83"/>
                    <a:pt x="4" y="69"/>
                  </a:cubicBezTo>
                  <a:cubicBezTo>
                    <a:pt x="0" y="55"/>
                    <a:pt x="2" y="40"/>
                    <a:pt x="9" y="27"/>
                  </a:cubicBezTo>
                  <a:cubicBezTo>
                    <a:pt x="19" y="11"/>
                    <a:pt x="37" y="0"/>
                    <a:pt x="56" y="0"/>
                  </a:cubicBezTo>
                  <a:cubicBezTo>
                    <a:pt x="66" y="0"/>
                    <a:pt x="75" y="3"/>
                    <a:pt x="83" y="8"/>
                  </a:cubicBezTo>
                  <a:cubicBezTo>
                    <a:pt x="96" y="15"/>
                    <a:pt x="105" y="27"/>
                    <a:pt x="109" y="41"/>
                  </a:cubicBezTo>
                  <a:cubicBezTo>
                    <a:pt x="112" y="55"/>
                    <a:pt x="110" y="69"/>
                    <a:pt x="103" y="82"/>
                  </a:cubicBezTo>
                  <a:cubicBezTo>
                    <a:pt x="93" y="98"/>
                    <a:pt x="75" y="109"/>
                    <a:pt x="56"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8" name="Freeform 44"/>
            <p:cNvSpPr>
              <a:spLocks/>
            </p:cNvSpPr>
            <p:nvPr/>
          </p:nvSpPr>
          <p:spPr bwMode="auto">
            <a:xfrm>
              <a:off x="2893176" y="6062258"/>
              <a:ext cx="204876" cy="199248"/>
            </a:xfrm>
            <a:custGeom>
              <a:avLst/>
              <a:gdLst>
                <a:gd name="T0" fmla="*/ 56 w 112"/>
                <a:gd name="T1" fmla="*/ 109 h 109"/>
                <a:gd name="T2" fmla="*/ 29 w 112"/>
                <a:gd name="T3" fmla="*/ 102 h 109"/>
                <a:gd name="T4" fmla="*/ 4 w 112"/>
                <a:gd name="T5" fmla="*/ 69 h 109"/>
                <a:gd name="T6" fmla="*/ 9 w 112"/>
                <a:gd name="T7" fmla="*/ 27 h 109"/>
                <a:gd name="T8" fmla="*/ 56 w 112"/>
                <a:gd name="T9" fmla="*/ 0 h 109"/>
                <a:gd name="T10" fmla="*/ 83 w 112"/>
                <a:gd name="T11" fmla="*/ 8 h 109"/>
                <a:gd name="T12" fmla="*/ 109 w 112"/>
                <a:gd name="T13" fmla="*/ 41 h 109"/>
                <a:gd name="T14" fmla="*/ 103 w 112"/>
                <a:gd name="T15" fmla="*/ 82 h 109"/>
                <a:gd name="T16" fmla="*/ 56 w 112"/>
                <a:gd name="T1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9">
                  <a:moveTo>
                    <a:pt x="56" y="109"/>
                  </a:moveTo>
                  <a:cubicBezTo>
                    <a:pt x="47" y="109"/>
                    <a:pt x="37" y="106"/>
                    <a:pt x="29" y="102"/>
                  </a:cubicBezTo>
                  <a:cubicBezTo>
                    <a:pt x="17" y="94"/>
                    <a:pt x="8" y="83"/>
                    <a:pt x="4" y="69"/>
                  </a:cubicBezTo>
                  <a:cubicBezTo>
                    <a:pt x="0" y="55"/>
                    <a:pt x="2" y="40"/>
                    <a:pt x="9" y="27"/>
                  </a:cubicBezTo>
                  <a:cubicBezTo>
                    <a:pt x="19" y="11"/>
                    <a:pt x="37" y="0"/>
                    <a:pt x="56" y="0"/>
                  </a:cubicBezTo>
                  <a:cubicBezTo>
                    <a:pt x="66" y="0"/>
                    <a:pt x="75" y="3"/>
                    <a:pt x="83" y="8"/>
                  </a:cubicBezTo>
                  <a:cubicBezTo>
                    <a:pt x="96" y="15"/>
                    <a:pt x="105" y="27"/>
                    <a:pt x="109" y="41"/>
                  </a:cubicBezTo>
                  <a:cubicBezTo>
                    <a:pt x="112" y="55"/>
                    <a:pt x="110" y="69"/>
                    <a:pt x="103" y="82"/>
                  </a:cubicBezTo>
                  <a:cubicBezTo>
                    <a:pt x="93" y="98"/>
                    <a:pt x="75" y="109"/>
                    <a:pt x="56"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6" name="Group 225"/>
          <p:cNvGrpSpPr/>
          <p:nvPr/>
        </p:nvGrpSpPr>
        <p:grpSpPr>
          <a:xfrm>
            <a:off x="7438551" y="2578968"/>
            <a:ext cx="406800" cy="406800"/>
            <a:chOff x="2487958" y="5761596"/>
            <a:chExt cx="477148" cy="441798"/>
          </a:xfrm>
          <a:blipFill dpi="0" rotWithShape="1">
            <a:blip r:embed="rId8">
              <a:extLst>
                <a:ext uri="{28A0092B-C50C-407E-A947-70E740481C1C}">
                  <a14:useLocalDpi xmlns:a14="http://schemas.microsoft.com/office/drawing/2010/main" val="0"/>
                </a:ext>
              </a:extLst>
            </a:blip>
            <a:srcRect/>
            <a:stretch>
              <a:fillRect/>
            </a:stretch>
          </a:blipFill>
        </p:grpSpPr>
        <p:sp>
          <p:nvSpPr>
            <p:cNvPr id="116" name="Freeform 46"/>
            <p:cNvSpPr>
              <a:spLocks/>
            </p:cNvSpPr>
            <p:nvPr/>
          </p:nvSpPr>
          <p:spPr bwMode="auto">
            <a:xfrm>
              <a:off x="2487958" y="5761596"/>
              <a:ext cx="477148" cy="441798"/>
            </a:xfrm>
            <a:custGeom>
              <a:avLst/>
              <a:gdLst>
                <a:gd name="T0" fmla="*/ 56 w 117"/>
                <a:gd name="T1" fmla="*/ 108 h 108"/>
                <a:gd name="T2" fmla="*/ 24 w 117"/>
                <a:gd name="T3" fmla="*/ 98 h 108"/>
                <a:gd name="T4" fmla="*/ 2 w 117"/>
                <a:gd name="T5" fmla="*/ 62 h 108"/>
                <a:gd name="T6" fmla="*/ 12 w 117"/>
                <a:gd name="T7" fmla="*/ 22 h 108"/>
                <a:gd name="T8" fmla="*/ 56 w 117"/>
                <a:gd name="T9" fmla="*/ 0 h 108"/>
                <a:gd name="T10" fmla="*/ 87 w 117"/>
                <a:gd name="T11" fmla="*/ 10 h 108"/>
                <a:gd name="T12" fmla="*/ 99 w 117"/>
                <a:gd name="T13" fmla="*/ 86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44" y="108"/>
                    <a:pt x="33" y="104"/>
                    <a:pt x="24" y="98"/>
                  </a:cubicBezTo>
                  <a:cubicBezTo>
                    <a:pt x="12" y="89"/>
                    <a:pt x="4" y="77"/>
                    <a:pt x="2" y="62"/>
                  </a:cubicBezTo>
                  <a:cubicBezTo>
                    <a:pt x="0" y="48"/>
                    <a:pt x="3" y="34"/>
                    <a:pt x="12" y="22"/>
                  </a:cubicBezTo>
                  <a:cubicBezTo>
                    <a:pt x="22" y="8"/>
                    <a:pt x="38" y="0"/>
                    <a:pt x="56" y="0"/>
                  </a:cubicBezTo>
                  <a:cubicBezTo>
                    <a:pt x="67" y="0"/>
                    <a:pt x="78" y="3"/>
                    <a:pt x="87" y="10"/>
                  </a:cubicBezTo>
                  <a:cubicBezTo>
                    <a:pt x="112" y="27"/>
                    <a:pt x="117" y="61"/>
                    <a:pt x="99" y="86"/>
                  </a:cubicBezTo>
                  <a:cubicBezTo>
                    <a:pt x="89" y="100"/>
                    <a:pt x="73"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0" name="Freeform 46"/>
            <p:cNvSpPr>
              <a:spLocks/>
            </p:cNvSpPr>
            <p:nvPr/>
          </p:nvSpPr>
          <p:spPr bwMode="auto">
            <a:xfrm>
              <a:off x="2620153" y="5883997"/>
              <a:ext cx="212758" cy="196996"/>
            </a:xfrm>
            <a:custGeom>
              <a:avLst/>
              <a:gdLst>
                <a:gd name="T0" fmla="*/ 56 w 117"/>
                <a:gd name="T1" fmla="*/ 108 h 108"/>
                <a:gd name="T2" fmla="*/ 24 w 117"/>
                <a:gd name="T3" fmla="*/ 98 h 108"/>
                <a:gd name="T4" fmla="*/ 2 w 117"/>
                <a:gd name="T5" fmla="*/ 62 h 108"/>
                <a:gd name="T6" fmla="*/ 12 w 117"/>
                <a:gd name="T7" fmla="*/ 22 h 108"/>
                <a:gd name="T8" fmla="*/ 56 w 117"/>
                <a:gd name="T9" fmla="*/ 0 h 108"/>
                <a:gd name="T10" fmla="*/ 87 w 117"/>
                <a:gd name="T11" fmla="*/ 10 h 108"/>
                <a:gd name="T12" fmla="*/ 99 w 117"/>
                <a:gd name="T13" fmla="*/ 86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44" y="108"/>
                    <a:pt x="33" y="104"/>
                    <a:pt x="24" y="98"/>
                  </a:cubicBezTo>
                  <a:cubicBezTo>
                    <a:pt x="12" y="89"/>
                    <a:pt x="4" y="77"/>
                    <a:pt x="2" y="62"/>
                  </a:cubicBezTo>
                  <a:cubicBezTo>
                    <a:pt x="0" y="48"/>
                    <a:pt x="3" y="34"/>
                    <a:pt x="12" y="22"/>
                  </a:cubicBezTo>
                  <a:cubicBezTo>
                    <a:pt x="22" y="8"/>
                    <a:pt x="38" y="0"/>
                    <a:pt x="56" y="0"/>
                  </a:cubicBezTo>
                  <a:cubicBezTo>
                    <a:pt x="67" y="0"/>
                    <a:pt x="78" y="3"/>
                    <a:pt x="87" y="10"/>
                  </a:cubicBezTo>
                  <a:cubicBezTo>
                    <a:pt x="112" y="27"/>
                    <a:pt x="117" y="61"/>
                    <a:pt x="99" y="86"/>
                  </a:cubicBezTo>
                  <a:cubicBezTo>
                    <a:pt x="89" y="100"/>
                    <a:pt x="73"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5" name="Group 224"/>
          <p:cNvGrpSpPr/>
          <p:nvPr/>
        </p:nvGrpSpPr>
        <p:grpSpPr>
          <a:xfrm>
            <a:off x="7500650" y="3222336"/>
            <a:ext cx="406800" cy="406800"/>
            <a:chOff x="2237058" y="5553634"/>
            <a:chExt cx="451900" cy="441798"/>
          </a:xfrm>
          <a:blipFill dpi="0" rotWithShape="1">
            <a:blip r:embed="rId7">
              <a:extLst>
                <a:ext uri="{28A0092B-C50C-407E-A947-70E740481C1C}">
                  <a14:useLocalDpi xmlns:a14="http://schemas.microsoft.com/office/drawing/2010/main" val="0"/>
                </a:ext>
              </a:extLst>
            </a:blip>
            <a:srcRect/>
            <a:stretch>
              <a:fillRect/>
            </a:stretch>
          </a:blipFill>
        </p:grpSpPr>
        <p:sp>
          <p:nvSpPr>
            <p:cNvPr id="118" name="Freeform 48"/>
            <p:cNvSpPr>
              <a:spLocks/>
            </p:cNvSpPr>
            <p:nvPr/>
          </p:nvSpPr>
          <p:spPr bwMode="auto">
            <a:xfrm>
              <a:off x="2237058" y="5553634"/>
              <a:ext cx="451900" cy="441798"/>
            </a:xfrm>
            <a:custGeom>
              <a:avLst/>
              <a:gdLst>
                <a:gd name="T0" fmla="*/ 55 w 110"/>
                <a:gd name="T1" fmla="*/ 108 h 108"/>
                <a:gd name="T2" fmla="*/ 55 w 110"/>
                <a:gd name="T3" fmla="*/ 108 h 108"/>
                <a:gd name="T4" fmla="*/ 19 w 110"/>
                <a:gd name="T5" fmla="*/ 94 h 108"/>
                <a:gd name="T6" fmla="*/ 1 w 110"/>
                <a:gd name="T7" fmla="*/ 57 h 108"/>
                <a:gd name="T8" fmla="*/ 15 w 110"/>
                <a:gd name="T9" fmla="*/ 18 h 108"/>
                <a:gd name="T10" fmla="*/ 55 w 110"/>
                <a:gd name="T11" fmla="*/ 0 h 108"/>
                <a:gd name="T12" fmla="*/ 91 w 110"/>
                <a:gd name="T13" fmla="*/ 14 h 108"/>
                <a:gd name="T14" fmla="*/ 109 w 110"/>
                <a:gd name="T15" fmla="*/ 51 h 108"/>
                <a:gd name="T16" fmla="*/ 95 w 110"/>
                <a:gd name="T17" fmla="*/ 90 h 108"/>
                <a:gd name="T18" fmla="*/ 55 w 110"/>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08"/>
                  </a:moveTo>
                  <a:cubicBezTo>
                    <a:pt x="55" y="108"/>
                    <a:pt x="55" y="108"/>
                    <a:pt x="55" y="108"/>
                  </a:cubicBezTo>
                  <a:cubicBezTo>
                    <a:pt x="42" y="108"/>
                    <a:pt x="29" y="103"/>
                    <a:pt x="19" y="94"/>
                  </a:cubicBezTo>
                  <a:cubicBezTo>
                    <a:pt x="8" y="85"/>
                    <a:pt x="2" y="71"/>
                    <a:pt x="1" y="57"/>
                  </a:cubicBezTo>
                  <a:cubicBezTo>
                    <a:pt x="0" y="42"/>
                    <a:pt x="5" y="28"/>
                    <a:pt x="15" y="18"/>
                  </a:cubicBezTo>
                  <a:cubicBezTo>
                    <a:pt x="25" y="6"/>
                    <a:pt x="40" y="0"/>
                    <a:pt x="55" y="0"/>
                  </a:cubicBezTo>
                  <a:cubicBezTo>
                    <a:pt x="68" y="0"/>
                    <a:pt x="81" y="5"/>
                    <a:pt x="91" y="14"/>
                  </a:cubicBezTo>
                  <a:cubicBezTo>
                    <a:pt x="102" y="23"/>
                    <a:pt x="108" y="37"/>
                    <a:pt x="109" y="51"/>
                  </a:cubicBezTo>
                  <a:cubicBezTo>
                    <a:pt x="110" y="66"/>
                    <a:pt x="105" y="80"/>
                    <a:pt x="95" y="90"/>
                  </a:cubicBezTo>
                  <a:cubicBezTo>
                    <a:pt x="85" y="102"/>
                    <a:pt x="70" y="108"/>
                    <a:pt x="55"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2" name="Freeform 48"/>
            <p:cNvSpPr>
              <a:spLocks/>
            </p:cNvSpPr>
            <p:nvPr/>
          </p:nvSpPr>
          <p:spPr bwMode="auto">
            <a:xfrm>
              <a:off x="2362258" y="5676035"/>
              <a:ext cx="201500" cy="196996"/>
            </a:xfrm>
            <a:custGeom>
              <a:avLst/>
              <a:gdLst>
                <a:gd name="T0" fmla="*/ 55 w 110"/>
                <a:gd name="T1" fmla="*/ 108 h 108"/>
                <a:gd name="T2" fmla="*/ 55 w 110"/>
                <a:gd name="T3" fmla="*/ 108 h 108"/>
                <a:gd name="T4" fmla="*/ 19 w 110"/>
                <a:gd name="T5" fmla="*/ 94 h 108"/>
                <a:gd name="T6" fmla="*/ 1 w 110"/>
                <a:gd name="T7" fmla="*/ 57 h 108"/>
                <a:gd name="T8" fmla="*/ 15 w 110"/>
                <a:gd name="T9" fmla="*/ 18 h 108"/>
                <a:gd name="T10" fmla="*/ 55 w 110"/>
                <a:gd name="T11" fmla="*/ 0 h 108"/>
                <a:gd name="T12" fmla="*/ 91 w 110"/>
                <a:gd name="T13" fmla="*/ 14 h 108"/>
                <a:gd name="T14" fmla="*/ 109 w 110"/>
                <a:gd name="T15" fmla="*/ 51 h 108"/>
                <a:gd name="T16" fmla="*/ 95 w 110"/>
                <a:gd name="T17" fmla="*/ 90 h 108"/>
                <a:gd name="T18" fmla="*/ 55 w 110"/>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08"/>
                  </a:moveTo>
                  <a:cubicBezTo>
                    <a:pt x="55" y="108"/>
                    <a:pt x="55" y="108"/>
                    <a:pt x="55" y="108"/>
                  </a:cubicBezTo>
                  <a:cubicBezTo>
                    <a:pt x="42" y="108"/>
                    <a:pt x="29" y="103"/>
                    <a:pt x="19" y="94"/>
                  </a:cubicBezTo>
                  <a:cubicBezTo>
                    <a:pt x="8" y="85"/>
                    <a:pt x="2" y="71"/>
                    <a:pt x="1" y="57"/>
                  </a:cubicBezTo>
                  <a:cubicBezTo>
                    <a:pt x="0" y="42"/>
                    <a:pt x="5" y="28"/>
                    <a:pt x="15" y="18"/>
                  </a:cubicBezTo>
                  <a:cubicBezTo>
                    <a:pt x="25" y="6"/>
                    <a:pt x="40" y="0"/>
                    <a:pt x="55" y="0"/>
                  </a:cubicBezTo>
                  <a:cubicBezTo>
                    <a:pt x="68" y="0"/>
                    <a:pt x="81" y="5"/>
                    <a:pt x="91" y="14"/>
                  </a:cubicBezTo>
                  <a:cubicBezTo>
                    <a:pt x="102" y="23"/>
                    <a:pt x="108" y="37"/>
                    <a:pt x="109" y="51"/>
                  </a:cubicBezTo>
                  <a:cubicBezTo>
                    <a:pt x="110" y="66"/>
                    <a:pt x="105" y="80"/>
                    <a:pt x="95" y="90"/>
                  </a:cubicBezTo>
                  <a:cubicBezTo>
                    <a:pt x="85" y="102"/>
                    <a:pt x="70" y="108"/>
                    <a:pt x="55"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4" name="Group 223"/>
          <p:cNvGrpSpPr/>
          <p:nvPr/>
        </p:nvGrpSpPr>
        <p:grpSpPr>
          <a:xfrm>
            <a:off x="7438551" y="3879130"/>
            <a:ext cx="406800" cy="406800"/>
            <a:chOff x="2004164" y="5318684"/>
            <a:chExt cx="449374" cy="441798"/>
          </a:xfrm>
          <a:blipFill dpi="0" rotWithShape="1">
            <a:blip r:embed="rId6">
              <a:extLst>
                <a:ext uri="{28A0092B-C50C-407E-A947-70E740481C1C}">
                  <a14:useLocalDpi xmlns:a14="http://schemas.microsoft.com/office/drawing/2010/main" val="0"/>
                </a:ext>
              </a:extLst>
            </a:blip>
            <a:srcRect/>
            <a:stretch>
              <a:fillRect/>
            </a:stretch>
          </a:blipFill>
        </p:grpSpPr>
        <p:sp>
          <p:nvSpPr>
            <p:cNvPr id="120" name="Freeform 50"/>
            <p:cNvSpPr>
              <a:spLocks/>
            </p:cNvSpPr>
            <p:nvPr/>
          </p:nvSpPr>
          <p:spPr bwMode="auto">
            <a:xfrm>
              <a:off x="2004164" y="5318684"/>
              <a:ext cx="449374" cy="441798"/>
            </a:xfrm>
            <a:custGeom>
              <a:avLst/>
              <a:gdLst>
                <a:gd name="T0" fmla="*/ 55 w 110"/>
                <a:gd name="T1" fmla="*/ 108 h 108"/>
                <a:gd name="T2" fmla="*/ 55 w 110"/>
                <a:gd name="T3" fmla="*/ 108 h 108"/>
                <a:gd name="T4" fmla="*/ 15 w 110"/>
                <a:gd name="T5" fmla="*/ 91 h 108"/>
                <a:gd name="T6" fmla="*/ 1 w 110"/>
                <a:gd name="T7" fmla="*/ 51 h 108"/>
                <a:gd name="T8" fmla="*/ 19 w 110"/>
                <a:gd name="T9" fmla="*/ 14 h 108"/>
                <a:gd name="T10" fmla="*/ 55 w 110"/>
                <a:gd name="T11" fmla="*/ 0 h 108"/>
                <a:gd name="T12" fmla="*/ 95 w 110"/>
                <a:gd name="T13" fmla="*/ 18 h 108"/>
                <a:gd name="T14" fmla="*/ 109 w 110"/>
                <a:gd name="T15" fmla="*/ 57 h 108"/>
                <a:gd name="T16" fmla="*/ 91 w 110"/>
                <a:gd name="T17" fmla="*/ 95 h 108"/>
                <a:gd name="T18" fmla="*/ 55 w 110"/>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08"/>
                  </a:moveTo>
                  <a:cubicBezTo>
                    <a:pt x="55" y="108"/>
                    <a:pt x="55" y="108"/>
                    <a:pt x="55" y="108"/>
                  </a:cubicBezTo>
                  <a:cubicBezTo>
                    <a:pt x="40" y="108"/>
                    <a:pt x="25" y="102"/>
                    <a:pt x="15" y="91"/>
                  </a:cubicBezTo>
                  <a:cubicBezTo>
                    <a:pt x="5" y="80"/>
                    <a:pt x="0" y="66"/>
                    <a:pt x="1" y="51"/>
                  </a:cubicBezTo>
                  <a:cubicBezTo>
                    <a:pt x="2" y="37"/>
                    <a:pt x="8" y="24"/>
                    <a:pt x="19" y="14"/>
                  </a:cubicBezTo>
                  <a:cubicBezTo>
                    <a:pt x="29" y="5"/>
                    <a:pt x="42" y="0"/>
                    <a:pt x="55" y="0"/>
                  </a:cubicBezTo>
                  <a:cubicBezTo>
                    <a:pt x="71" y="0"/>
                    <a:pt x="85" y="7"/>
                    <a:pt x="95" y="18"/>
                  </a:cubicBezTo>
                  <a:cubicBezTo>
                    <a:pt x="105" y="29"/>
                    <a:pt x="110" y="43"/>
                    <a:pt x="109" y="57"/>
                  </a:cubicBezTo>
                  <a:cubicBezTo>
                    <a:pt x="109" y="72"/>
                    <a:pt x="102" y="85"/>
                    <a:pt x="91" y="95"/>
                  </a:cubicBezTo>
                  <a:cubicBezTo>
                    <a:pt x="82" y="104"/>
                    <a:pt x="69" y="108"/>
                    <a:pt x="55"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4" name="Freeform 50"/>
            <p:cNvSpPr>
              <a:spLocks/>
            </p:cNvSpPr>
            <p:nvPr/>
          </p:nvSpPr>
          <p:spPr bwMode="auto">
            <a:xfrm>
              <a:off x="2128664" y="5441085"/>
              <a:ext cx="200374" cy="196996"/>
            </a:xfrm>
            <a:custGeom>
              <a:avLst/>
              <a:gdLst>
                <a:gd name="T0" fmla="*/ 55 w 110"/>
                <a:gd name="T1" fmla="*/ 108 h 108"/>
                <a:gd name="T2" fmla="*/ 55 w 110"/>
                <a:gd name="T3" fmla="*/ 108 h 108"/>
                <a:gd name="T4" fmla="*/ 15 w 110"/>
                <a:gd name="T5" fmla="*/ 91 h 108"/>
                <a:gd name="T6" fmla="*/ 1 w 110"/>
                <a:gd name="T7" fmla="*/ 51 h 108"/>
                <a:gd name="T8" fmla="*/ 19 w 110"/>
                <a:gd name="T9" fmla="*/ 14 h 108"/>
                <a:gd name="T10" fmla="*/ 55 w 110"/>
                <a:gd name="T11" fmla="*/ 0 h 108"/>
                <a:gd name="T12" fmla="*/ 95 w 110"/>
                <a:gd name="T13" fmla="*/ 18 h 108"/>
                <a:gd name="T14" fmla="*/ 109 w 110"/>
                <a:gd name="T15" fmla="*/ 57 h 108"/>
                <a:gd name="T16" fmla="*/ 91 w 110"/>
                <a:gd name="T17" fmla="*/ 95 h 108"/>
                <a:gd name="T18" fmla="*/ 55 w 110"/>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08"/>
                  </a:moveTo>
                  <a:cubicBezTo>
                    <a:pt x="55" y="108"/>
                    <a:pt x="55" y="108"/>
                    <a:pt x="55" y="108"/>
                  </a:cubicBezTo>
                  <a:cubicBezTo>
                    <a:pt x="40" y="108"/>
                    <a:pt x="25" y="102"/>
                    <a:pt x="15" y="91"/>
                  </a:cubicBezTo>
                  <a:cubicBezTo>
                    <a:pt x="5" y="80"/>
                    <a:pt x="0" y="66"/>
                    <a:pt x="1" y="51"/>
                  </a:cubicBezTo>
                  <a:cubicBezTo>
                    <a:pt x="2" y="37"/>
                    <a:pt x="8" y="24"/>
                    <a:pt x="19" y="14"/>
                  </a:cubicBezTo>
                  <a:cubicBezTo>
                    <a:pt x="29" y="5"/>
                    <a:pt x="42" y="0"/>
                    <a:pt x="55" y="0"/>
                  </a:cubicBezTo>
                  <a:cubicBezTo>
                    <a:pt x="71" y="0"/>
                    <a:pt x="85" y="7"/>
                    <a:pt x="95" y="18"/>
                  </a:cubicBezTo>
                  <a:cubicBezTo>
                    <a:pt x="105" y="29"/>
                    <a:pt x="110" y="43"/>
                    <a:pt x="109" y="57"/>
                  </a:cubicBezTo>
                  <a:cubicBezTo>
                    <a:pt x="109" y="72"/>
                    <a:pt x="102" y="85"/>
                    <a:pt x="91" y="95"/>
                  </a:cubicBezTo>
                  <a:cubicBezTo>
                    <a:pt x="82" y="104"/>
                    <a:pt x="69" y="108"/>
                    <a:pt x="55"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3" name="Group 222"/>
          <p:cNvGrpSpPr/>
          <p:nvPr/>
        </p:nvGrpSpPr>
        <p:grpSpPr>
          <a:xfrm>
            <a:off x="7242926" y="4504605"/>
            <a:ext cx="406800" cy="406800"/>
            <a:chOff x="1795733" y="5060570"/>
            <a:chExt cx="451900" cy="446850"/>
          </a:xfrm>
          <a:blipFill dpi="0" rotWithShape="1">
            <a:blip r:embed="rId5">
              <a:extLst>
                <a:ext uri="{28A0092B-C50C-407E-A947-70E740481C1C}">
                  <a14:useLocalDpi xmlns:a14="http://schemas.microsoft.com/office/drawing/2010/main" val="0"/>
                </a:ext>
              </a:extLst>
            </a:blip>
            <a:srcRect/>
            <a:stretch>
              <a:fillRect/>
            </a:stretch>
          </a:blipFill>
        </p:grpSpPr>
        <p:sp>
          <p:nvSpPr>
            <p:cNvPr id="122" name="Freeform 52"/>
            <p:cNvSpPr>
              <a:spLocks/>
            </p:cNvSpPr>
            <p:nvPr/>
          </p:nvSpPr>
          <p:spPr bwMode="auto">
            <a:xfrm>
              <a:off x="1795733" y="5060570"/>
              <a:ext cx="451900" cy="446850"/>
            </a:xfrm>
            <a:custGeom>
              <a:avLst/>
              <a:gdLst>
                <a:gd name="T0" fmla="*/ 56 w 111"/>
                <a:gd name="T1" fmla="*/ 109 h 109"/>
                <a:gd name="T2" fmla="*/ 12 w 111"/>
                <a:gd name="T3" fmla="*/ 86 h 109"/>
                <a:gd name="T4" fmla="*/ 2 w 111"/>
                <a:gd name="T5" fmla="*/ 46 h 109"/>
                <a:gd name="T6" fmla="*/ 24 w 111"/>
                <a:gd name="T7" fmla="*/ 11 h 109"/>
                <a:gd name="T8" fmla="*/ 55 w 111"/>
                <a:gd name="T9" fmla="*/ 0 h 109"/>
                <a:gd name="T10" fmla="*/ 99 w 111"/>
                <a:gd name="T11" fmla="*/ 23 h 109"/>
                <a:gd name="T12" fmla="*/ 109 w 111"/>
                <a:gd name="T13" fmla="*/ 63 h 109"/>
                <a:gd name="T14" fmla="*/ 87 w 111"/>
                <a:gd name="T15" fmla="*/ 98 h 109"/>
                <a:gd name="T16" fmla="*/ 56 w 111"/>
                <a:gd name="T1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109">
                  <a:moveTo>
                    <a:pt x="56" y="109"/>
                  </a:moveTo>
                  <a:cubicBezTo>
                    <a:pt x="38" y="109"/>
                    <a:pt x="22" y="100"/>
                    <a:pt x="12" y="86"/>
                  </a:cubicBezTo>
                  <a:cubicBezTo>
                    <a:pt x="3" y="75"/>
                    <a:pt x="0" y="60"/>
                    <a:pt x="2" y="46"/>
                  </a:cubicBezTo>
                  <a:cubicBezTo>
                    <a:pt x="4" y="32"/>
                    <a:pt x="12" y="19"/>
                    <a:pt x="24" y="11"/>
                  </a:cubicBezTo>
                  <a:cubicBezTo>
                    <a:pt x="33" y="4"/>
                    <a:pt x="44" y="0"/>
                    <a:pt x="55" y="0"/>
                  </a:cubicBezTo>
                  <a:cubicBezTo>
                    <a:pt x="73" y="0"/>
                    <a:pt x="89" y="9"/>
                    <a:pt x="99" y="23"/>
                  </a:cubicBezTo>
                  <a:cubicBezTo>
                    <a:pt x="108" y="34"/>
                    <a:pt x="111" y="49"/>
                    <a:pt x="109" y="63"/>
                  </a:cubicBezTo>
                  <a:cubicBezTo>
                    <a:pt x="107" y="77"/>
                    <a:pt x="99" y="90"/>
                    <a:pt x="87" y="98"/>
                  </a:cubicBezTo>
                  <a:cubicBezTo>
                    <a:pt x="78" y="105"/>
                    <a:pt x="67" y="109"/>
                    <a:pt x="56"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6" name="Freeform 52"/>
            <p:cNvSpPr>
              <a:spLocks/>
            </p:cNvSpPr>
            <p:nvPr/>
          </p:nvSpPr>
          <p:spPr bwMode="auto">
            <a:xfrm>
              <a:off x="1920933" y="5184371"/>
              <a:ext cx="201500" cy="199248"/>
            </a:xfrm>
            <a:custGeom>
              <a:avLst/>
              <a:gdLst>
                <a:gd name="T0" fmla="*/ 56 w 111"/>
                <a:gd name="T1" fmla="*/ 109 h 109"/>
                <a:gd name="T2" fmla="*/ 12 w 111"/>
                <a:gd name="T3" fmla="*/ 86 h 109"/>
                <a:gd name="T4" fmla="*/ 2 w 111"/>
                <a:gd name="T5" fmla="*/ 46 h 109"/>
                <a:gd name="T6" fmla="*/ 24 w 111"/>
                <a:gd name="T7" fmla="*/ 11 h 109"/>
                <a:gd name="T8" fmla="*/ 55 w 111"/>
                <a:gd name="T9" fmla="*/ 0 h 109"/>
                <a:gd name="T10" fmla="*/ 99 w 111"/>
                <a:gd name="T11" fmla="*/ 23 h 109"/>
                <a:gd name="T12" fmla="*/ 109 w 111"/>
                <a:gd name="T13" fmla="*/ 63 h 109"/>
                <a:gd name="T14" fmla="*/ 87 w 111"/>
                <a:gd name="T15" fmla="*/ 98 h 109"/>
                <a:gd name="T16" fmla="*/ 56 w 111"/>
                <a:gd name="T1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109">
                  <a:moveTo>
                    <a:pt x="56" y="109"/>
                  </a:moveTo>
                  <a:cubicBezTo>
                    <a:pt x="38" y="109"/>
                    <a:pt x="22" y="100"/>
                    <a:pt x="12" y="86"/>
                  </a:cubicBezTo>
                  <a:cubicBezTo>
                    <a:pt x="3" y="75"/>
                    <a:pt x="0" y="60"/>
                    <a:pt x="2" y="46"/>
                  </a:cubicBezTo>
                  <a:cubicBezTo>
                    <a:pt x="4" y="32"/>
                    <a:pt x="12" y="19"/>
                    <a:pt x="24" y="11"/>
                  </a:cubicBezTo>
                  <a:cubicBezTo>
                    <a:pt x="33" y="4"/>
                    <a:pt x="44" y="0"/>
                    <a:pt x="55" y="0"/>
                  </a:cubicBezTo>
                  <a:cubicBezTo>
                    <a:pt x="73" y="0"/>
                    <a:pt x="89" y="9"/>
                    <a:pt x="99" y="23"/>
                  </a:cubicBezTo>
                  <a:cubicBezTo>
                    <a:pt x="108" y="34"/>
                    <a:pt x="111" y="49"/>
                    <a:pt x="109" y="63"/>
                  </a:cubicBezTo>
                  <a:cubicBezTo>
                    <a:pt x="107" y="77"/>
                    <a:pt x="99" y="90"/>
                    <a:pt x="87" y="98"/>
                  </a:cubicBezTo>
                  <a:cubicBezTo>
                    <a:pt x="78" y="105"/>
                    <a:pt x="67" y="109"/>
                    <a:pt x="56"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2" name="Group 221"/>
          <p:cNvGrpSpPr/>
          <p:nvPr/>
        </p:nvGrpSpPr>
        <p:grpSpPr>
          <a:xfrm>
            <a:off x="6907532" y="5070001"/>
            <a:ext cx="406800" cy="406800"/>
            <a:chOff x="1613354" y="4784814"/>
            <a:chExt cx="459470" cy="444324"/>
          </a:xfrm>
          <a:blipFill dpi="0" rotWithShape="1">
            <a:blip r:embed="rId9">
              <a:extLst>
                <a:ext uri="{28A0092B-C50C-407E-A947-70E740481C1C}">
                  <a14:useLocalDpi xmlns:a14="http://schemas.microsoft.com/office/drawing/2010/main" val="0"/>
                </a:ext>
              </a:extLst>
            </a:blip>
            <a:srcRect/>
            <a:stretch>
              <a:fillRect/>
            </a:stretch>
          </a:blipFill>
        </p:grpSpPr>
        <p:sp>
          <p:nvSpPr>
            <p:cNvPr id="124" name="Freeform 54"/>
            <p:cNvSpPr>
              <a:spLocks/>
            </p:cNvSpPr>
            <p:nvPr/>
          </p:nvSpPr>
          <p:spPr bwMode="auto">
            <a:xfrm>
              <a:off x="1613354" y="4784814"/>
              <a:ext cx="459470" cy="444324"/>
            </a:xfrm>
            <a:custGeom>
              <a:avLst/>
              <a:gdLst>
                <a:gd name="T0" fmla="*/ 56 w 112"/>
                <a:gd name="T1" fmla="*/ 108 h 108"/>
                <a:gd name="T2" fmla="*/ 9 w 112"/>
                <a:gd name="T3" fmla="*/ 81 h 108"/>
                <a:gd name="T4" fmla="*/ 3 w 112"/>
                <a:gd name="T5" fmla="*/ 40 h 108"/>
                <a:gd name="T6" fmla="*/ 29 w 112"/>
                <a:gd name="T7" fmla="*/ 7 h 108"/>
                <a:gd name="T8" fmla="*/ 56 w 112"/>
                <a:gd name="T9" fmla="*/ 0 h 108"/>
                <a:gd name="T10" fmla="*/ 103 w 112"/>
                <a:gd name="T11" fmla="*/ 27 h 108"/>
                <a:gd name="T12" fmla="*/ 108 w 112"/>
                <a:gd name="T13" fmla="*/ 68 h 108"/>
                <a:gd name="T14" fmla="*/ 83 w 112"/>
                <a:gd name="T15" fmla="*/ 101 h 108"/>
                <a:gd name="T16" fmla="*/ 56 w 11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8">
                  <a:moveTo>
                    <a:pt x="56" y="108"/>
                  </a:moveTo>
                  <a:cubicBezTo>
                    <a:pt x="36" y="108"/>
                    <a:pt x="18" y="98"/>
                    <a:pt x="9" y="81"/>
                  </a:cubicBezTo>
                  <a:cubicBezTo>
                    <a:pt x="2" y="69"/>
                    <a:pt x="0" y="54"/>
                    <a:pt x="3" y="40"/>
                  </a:cubicBezTo>
                  <a:cubicBezTo>
                    <a:pt x="7" y="26"/>
                    <a:pt x="16" y="14"/>
                    <a:pt x="29" y="7"/>
                  </a:cubicBezTo>
                  <a:cubicBezTo>
                    <a:pt x="37" y="2"/>
                    <a:pt x="46" y="0"/>
                    <a:pt x="56" y="0"/>
                  </a:cubicBezTo>
                  <a:cubicBezTo>
                    <a:pt x="75" y="0"/>
                    <a:pt x="93" y="10"/>
                    <a:pt x="103" y="27"/>
                  </a:cubicBezTo>
                  <a:cubicBezTo>
                    <a:pt x="110" y="39"/>
                    <a:pt x="112" y="54"/>
                    <a:pt x="108" y="68"/>
                  </a:cubicBezTo>
                  <a:cubicBezTo>
                    <a:pt x="104" y="82"/>
                    <a:pt x="95" y="94"/>
                    <a:pt x="83" y="101"/>
                  </a:cubicBezTo>
                  <a:cubicBezTo>
                    <a:pt x="75" y="106"/>
                    <a:pt x="65"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8" name="Freeform 54"/>
            <p:cNvSpPr>
              <a:spLocks/>
            </p:cNvSpPr>
            <p:nvPr/>
          </p:nvSpPr>
          <p:spPr bwMode="auto">
            <a:xfrm>
              <a:off x="1740651" y="4907915"/>
              <a:ext cx="204876" cy="198122"/>
            </a:xfrm>
            <a:custGeom>
              <a:avLst/>
              <a:gdLst>
                <a:gd name="T0" fmla="*/ 56 w 112"/>
                <a:gd name="T1" fmla="*/ 108 h 108"/>
                <a:gd name="T2" fmla="*/ 9 w 112"/>
                <a:gd name="T3" fmla="*/ 81 h 108"/>
                <a:gd name="T4" fmla="*/ 3 w 112"/>
                <a:gd name="T5" fmla="*/ 40 h 108"/>
                <a:gd name="T6" fmla="*/ 29 w 112"/>
                <a:gd name="T7" fmla="*/ 7 h 108"/>
                <a:gd name="T8" fmla="*/ 56 w 112"/>
                <a:gd name="T9" fmla="*/ 0 h 108"/>
                <a:gd name="T10" fmla="*/ 103 w 112"/>
                <a:gd name="T11" fmla="*/ 27 h 108"/>
                <a:gd name="T12" fmla="*/ 108 w 112"/>
                <a:gd name="T13" fmla="*/ 68 h 108"/>
                <a:gd name="T14" fmla="*/ 83 w 112"/>
                <a:gd name="T15" fmla="*/ 101 h 108"/>
                <a:gd name="T16" fmla="*/ 56 w 11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8">
                  <a:moveTo>
                    <a:pt x="56" y="108"/>
                  </a:moveTo>
                  <a:cubicBezTo>
                    <a:pt x="36" y="108"/>
                    <a:pt x="18" y="98"/>
                    <a:pt x="9" y="81"/>
                  </a:cubicBezTo>
                  <a:cubicBezTo>
                    <a:pt x="2" y="69"/>
                    <a:pt x="0" y="54"/>
                    <a:pt x="3" y="40"/>
                  </a:cubicBezTo>
                  <a:cubicBezTo>
                    <a:pt x="7" y="26"/>
                    <a:pt x="16" y="14"/>
                    <a:pt x="29" y="7"/>
                  </a:cubicBezTo>
                  <a:cubicBezTo>
                    <a:pt x="37" y="2"/>
                    <a:pt x="46" y="0"/>
                    <a:pt x="56" y="0"/>
                  </a:cubicBezTo>
                  <a:cubicBezTo>
                    <a:pt x="75" y="0"/>
                    <a:pt x="93" y="10"/>
                    <a:pt x="103" y="27"/>
                  </a:cubicBezTo>
                  <a:cubicBezTo>
                    <a:pt x="110" y="39"/>
                    <a:pt x="112" y="54"/>
                    <a:pt x="108" y="68"/>
                  </a:cubicBezTo>
                  <a:cubicBezTo>
                    <a:pt x="104" y="82"/>
                    <a:pt x="95" y="94"/>
                    <a:pt x="83" y="101"/>
                  </a:cubicBezTo>
                  <a:cubicBezTo>
                    <a:pt x="75" y="106"/>
                    <a:pt x="65"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1" name="Group 220"/>
          <p:cNvGrpSpPr/>
          <p:nvPr/>
        </p:nvGrpSpPr>
        <p:grpSpPr>
          <a:xfrm>
            <a:off x="6468588" y="5558951"/>
            <a:ext cx="406800" cy="406800"/>
            <a:chOff x="1460380" y="4493183"/>
            <a:chExt cx="479668" cy="441800"/>
          </a:xfrm>
          <a:blipFill dpi="0" rotWithShape="1">
            <a:blip r:embed="rId8">
              <a:extLst>
                <a:ext uri="{28A0092B-C50C-407E-A947-70E740481C1C}">
                  <a14:useLocalDpi xmlns:a14="http://schemas.microsoft.com/office/drawing/2010/main" val="0"/>
                </a:ext>
              </a:extLst>
            </a:blip>
            <a:srcRect/>
            <a:stretch>
              <a:fillRect/>
            </a:stretch>
          </a:blipFill>
        </p:grpSpPr>
        <p:sp>
          <p:nvSpPr>
            <p:cNvPr id="126" name="Freeform 56"/>
            <p:cNvSpPr>
              <a:spLocks/>
            </p:cNvSpPr>
            <p:nvPr/>
          </p:nvSpPr>
          <p:spPr bwMode="auto">
            <a:xfrm>
              <a:off x="1460380" y="4493183"/>
              <a:ext cx="479668" cy="441800"/>
            </a:xfrm>
            <a:custGeom>
              <a:avLst/>
              <a:gdLst>
                <a:gd name="T0" fmla="*/ 56 w 117"/>
                <a:gd name="T1" fmla="*/ 108 h 108"/>
                <a:gd name="T2" fmla="*/ 6 w 117"/>
                <a:gd name="T3" fmla="*/ 76 h 108"/>
                <a:gd name="T4" fmla="*/ 5 w 117"/>
                <a:gd name="T5" fmla="*/ 34 h 108"/>
                <a:gd name="T6" fmla="*/ 33 w 117"/>
                <a:gd name="T7" fmla="*/ 4 h 108"/>
                <a:gd name="T8" fmla="*/ 55 w 117"/>
                <a:gd name="T9" fmla="*/ 0 h 108"/>
                <a:gd name="T10" fmla="*/ 105 w 117"/>
                <a:gd name="T11" fmla="*/ 32 h 108"/>
                <a:gd name="T12" fmla="*/ 77 w 117"/>
                <a:gd name="T13" fmla="*/ 103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34" y="108"/>
                    <a:pt x="15" y="95"/>
                    <a:pt x="6" y="76"/>
                  </a:cubicBezTo>
                  <a:cubicBezTo>
                    <a:pt x="0" y="63"/>
                    <a:pt x="0" y="48"/>
                    <a:pt x="5" y="34"/>
                  </a:cubicBezTo>
                  <a:cubicBezTo>
                    <a:pt x="10" y="21"/>
                    <a:pt x="20" y="10"/>
                    <a:pt x="33" y="4"/>
                  </a:cubicBezTo>
                  <a:cubicBezTo>
                    <a:pt x="40" y="1"/>
                    <a:pt x="48" y="0"/>
                    <a:pt x="55" y="0"/>
                  </a:cubicBezTo>
                  <a:cubicBezTo>
                    <a:pt x="77" y="0"/>
                    <a:pt x="96" y="12"/>
                    <a:pt x="105" y="32"/>
                  </a:cubicBezTo>
                  <a:cubicBezTo>
                    <a:pt x="117" y="59"/>
                    <a:pt x="105" y="91"/>
                    <a:pt x="77" y="103"/>
                  </a:cubicBezTo>
                  <a:cubicBezTo>
                    <a:pt x="70" y="106"/>
                    <a:pt x="63"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0" name="Freeform 56"/>
            <p:cNvSpPr>
              <a:spLocks/>
            </p:cNvSpPr>
            <p:nvPr/>
          </p:nvSpPr>
          <p:spPr bwMode="auto">
            <a:xfrm>
              <a:off x="1593273" y="4615585"/>
              <a:ext cx="213882" cy="196996"/>
            </a:xfrm>
            <a:custGeom>
              <a:avLst/>
              <a:gdLst>
                <a:gd name="T0" fmla="*/ 56 w 117"/>
                <a:gd name="T1" fmla="*/ 108 h 108"/>
                <a:gd name="T2" fmla="*/ 6 w 117"/>
                <a:gd name="T3" fmla="*/ 76 h 108"/>
                <a:gd name="T4" fmla="*/ 5 w 117"/>
                <a:gd name="T5" fmla="*/ 34 h 108"/>
                <a:gd name="T6" fmla="*/ 33 w 117"/>
                <a:gd name="T7" fmla="*/ 4 h 108"/>
                <a:gd name="T8" fmla="*/ 55 w 117"/>
                <a:gd name="T9" fmla="*/ 0 h 108"/>
                <a:gd name="T10" fmla="*/ 105 w 117"/>
                <a:gd name="T11" fmla="*/ 32 h 108"/>
                <a:gd name="T12" fmla="*/ 77 w 117"/>
                <a:gd name="T13" fmla="*/ 103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34" y="108"/>
                    <a:pt x="15" y="95"/>
                    <a:pt x="6" y="76"/>
                  </a:cubicBezTo>
                  <a:cubicBezTo>
                    <a:pt x="0" y="63"/>
                    <a:pt x="0" y="48"/>
                    <a:pt x="5" y="34"/>
                  </a:cubicBezTo>
                  <a:cubicBezTo>
                    <a:pt x="10" y="21"/>
                    <a:pt x="20" y="10"/>
                    <a:pt x="33" y="4"/>
                  </a:cubicBezTo>
                  <a:cubicBezTo>
                    <a:pt x="40" y="1"/>
                    <a:pt x="48" y="0"/>
                    <a:pt x="55" y="0"/>
                  </a:cubicBezTo>
                  <a:cubicBezTo>
                    <a:pt x="77" y="0"/>
                    <a:pt x="96" y="12"/>
                    <a:pt x="105" y="32"/>
                  </a:cubicBezTo>
                  <a:cubicBezTo>
                    <a:pt x="117" y="59"/>
                    <a:pt x="105" y="91"/>
                    <a:pt x="77" y="103"/>
                  </a:cubicBezTo>
                  <a:cubicBezTo>
                    <a:pt x="70" y="106"/>
                    <a:pt x="63"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0" name="Group 219"/>
          <p:cNvGrpSpPr/>
          <p:nvPr/>
        </p:nvGrpSpPr>
        <p:grpSpPr>
          <a:xfrm>
            <a:off x="5939951" y="5944714"/>
            <a:ext cx="406800" cy="406800"/>
            <a:chOff x="1339730" y="4183620"/>
            <a:chExt cx="479668" cy="441800"/>
          </a:xfrm>
          <a:blipFill dpi="0" rotWithShape="1">
            <a:blip r:embed="rId7">
              <a:extLst>
                <a:ext uri="{28A0092B-C50C-407E-A947-70E740481C1C}">
                  <a14:useLocalDpi xmlns:a14="http://schemas.microsoft.com/office/drawing/2010/main" val="0"/>
                </a:ext>
              </a:extLst>
            </a:blip>
            <a:srcRect/>
            <a:stretch>
              <a:fillRect/>
            </a:stretch>
          </a:blipFill>
        </p:grpSpPr>
        <p:sp>
          <p:nvSpPr>
            <p:cNvPr id="128" name="Freeform 58"/>
            <p:cNvSpPr>
              <a:spLocks/>
            </p:cNvSpPr>
            <p:nvPr/>
          </p:nvSpPr>
          <p:spPr bwMode="auto">
            <a:xfrm>
              <a:off x="1339730" y="4183620"/>
              <a:ext cx="479668" cy="441800"/>
            </a:xfrm>
            <a:custGeom>
              <a:avLst/>
              <a:gdLst>
                <a:gd name="T0" fmla="*/ 57 w 117"/>
                <a:gd name="T1" fmla="*/ 108 h 108"/>
                <a:gd name="T2" fmla="*/ 56 w 117"/>
                <a:gd name="T3" fmla="*/ 108 h 108"/>
                <a:gd name="T4" fmla="*/ 5 w 117"/>
                <a:gd name="T5" fmla="*/ 71 h 108"/>
                <a:gd name="T6" fmla="*/ 8 w 117"/>
                <a:gd name="T7" fmla="*/ 29 h 108"/>
                <a:gd name="T8" fmla="*/ 40 w 117"/>
                <a:gd name="T9" fmla="*/ 2 h 108"/>
                <a:gd name="T10" fmla="*/ 56 w 117"/>
                <a:gd name="T11" fmla="*/ 0 h 108"/>
                <a:gd name="T12" fmla="*/ 108 w 117"/>
                <a:gd name="T13" fmla="*/ 37 h 108"/>
                <a:gd name="T14" fmla="*/ 73 w 117"/>
                <a:gd name="T15" fmla="*/ 105 h 108"/>
                <a:gd name="T16" fmla="*/ 57 w 117"/>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08">
                  <a:moveTo>
                    <a:pt x="57" y="108"/>
                  </a:moveTo>
                  <a:cubicBezTo>
                    <a:pt x="57" y="108"/>
                    <a:pt x="57" y="108"/>
                    <a:pt x="56" y="108"/>
                  </a:cubicBezTo>
                  <a:cubicBezTo>
                    <a:pt x="33" y="108"/>
                    <a:pt x="12" y="93"/>
                    <a:pt x="5" y="71"/>
                  </a:cubicBezTo>
                  <a:cubicBezTo>
                    <a:pt x="0" y="57"/>
                    <a:pt x="2" y="42"/>
                    <a:pt x="8" y="29"/>
                  </a:cubicBezTo>
                  <a:cubicBezTo>
                    <a:pt x="15" y="16"/>
                    <a:pt x="26" y="7"/>
                    <a:pt x="40" y="2"/>
                  </a:cubicBezTo>
                  <a:cubicBezTo>
                    <a:pt x="45" y="1"/>
                    <a:pt x="51" y="0"/>
                    <a:pt x="56" y="0"/>
                  </a:cubicBezTo>
                  <a:cubicBezTo>
                    <a:pt x="80" y="0"/>
                    <a:pt x="101" y="15"/>
                    <a:pt x="108" y="37"/>
                  </a:cubicBezTo>
                  <a:cubicBezTo>
                    <a:pt x="117" y="66"/>
                    <a:pt x="102" y="96"/>
                    <a:pt x="73" y="105"/>
                  </a:cubicBezTo>
                  <a:cubicBezTo>
                    <a:pt x="68" y="107"/>
                    <a:pt x="62" y="108"/>
                    <a:pt x="57"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2" name="Freeform 58"/>
            <p:cNvSpPr>
              <a:spLocks/>
            </p:cNvSpPr>
            <p:nvPr/>
          </p:nvSpPr>
          <p:spPr bwMode="auto">
            <a:xfrm>
              <a:off x="1472623" y="4306022"/>
              <a:ext cx="213882" cy="196996"/>
            </a:xfrm>
            <a:custGeom>
              <a:avLst/>
              <a:gdLst>
                <a:gd name="T0" fmla="*/ 57 w 117"/>
                <a:gd name="T1" fmla="*/ 108 h 108"/>
                <a:gd name="T2" fmla="*/ 56 w 117"/>
                <a:gd name="T3" fmla="*/ 108 h 108"/>
                <a:gd name="T4" fmla="*/ 5 w 117"/>
                <a:gd name="T5" fmla="*/ 71 h 108"/>
                <a:gd name="T6" fmla="*/ 8 w 117"/>
                <a:gd name="T7" fmla="*/ 29 h 108"/>
                <a:gd name="T8" fmla="*/ 40 w 117"/>
                <a:gd name="T9" fmla="*/ 2 h 108"/>
                <a:gd name="T10" fmla="*/ 56 w 117"/>
                <a:gd name="T11" fmla="*/ 0 h 108"/>
                <a:gd name="T12" fmla="*/ 108 w 117"/>
                <a:gd name="T13" fmla="*/ 37 h 108"/>
                <a:gd name="T14" fmla="*/ 73 w 117"/>
                <a:gd name="T15" fmla="*/ 105 h 108"/>
                <a:gd name="T16" fmla="*/ 57 w 117"/>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08">
                  <a:moveTo>
                    <a:pt x="57" y="108"/>
                  </a:moveTo>
                  <a:cubicBezTo>
                    <a:pt x="57" y="108"/>
                    <a:pt x="57" y="108"/>
                    <a:pt x="56" y="108"/>
                  </a:cubicBezTo>
                  <a:cubicBezTo>
                    <a:pt x="33" y="108"/>
                    <a:pt x="12" y="93"/>
                    <a:pt x="5" y="71"/>
                  </a:cubicBezTo>
                  <a:cubicBezTo>
                    <a:pt x="0" y="57"/>
                    <a:pt x="2" y="42"/>
                    <a:pt x="8" y="29"/>
                  </a:cubicBezTo>
                  <a:cubicBezTo>
                    <a:pt x="15" y="16"/>
                    <a:pt x="26" y="7"/>
                    <a:pt x="40" y="2"/>
                  </a:cubicBezTo>
                  <a:cubicBezTo>
                    <a:pt x="45" y="1"/>
                    <a:pt x="51" y="0"/>
                    <a:pt x="56" y="0"/>
                  </a:cubicBezTo>
                  <a:cubicBezTo>
                    <a:pt x="80" y="0"/>
                    <a:pt x="101" y="15"/>
                    <a:pt x="108" y="37"/>
                  </a:cubicBezTo>
                  <a:cubicBezTo>
                    <a:pt x="117" y="66"/>
                    <a:pt x="102" y="96"/>
                    <a:pt x="73" y="105"/>
                  </a:cubicBezTo>
                  <a:cubicBezTo>
                    <a:pt x="68" y="107"/>
                    <a:pt x="62" y="108"/>
                    <a:pt x="57"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9" name="Group 218"/>
          <p:cNvGrpSpPr/>
          <p:nvPr/>
        </p:nvGrpSpPr>
        <p:grpSpPr>
          <a:xfrm>
            <a:off x="5339876" y="6209826"/>
            <a:ext cx="406800" cy="406800"/>
            <a:chOff x="1257751" y="3864534"/>
            <a:chExt cx="459476" cy="441798"/>
          </a:xfrm>
          <a:blipFill dpi="0" rotWithShape="1">
            <a:blip r:embed="rId6">
              <a:extLst>
                <a:ext uri="{28A0092B-C50C-407E-A947-70E740481C1C}">
                  <a14:useLocalDpi xmlns:a14="http://schemas.microsoft.com/office/drawing/2010/main" val="0"/>
                </a:ext>
              </a:extLst>
            </a:blip>
            <a:srcRect/>
            <a:stretch>
              <a:fillRect/>
            </a:stretch>
          </a:blipFill>
        </p:grpSpPr>
        <p:sp>
          <p:nvSpPr>
            <p:cNvPr id="130" name="Freeform 60"/>
            <p:cNvSpPr>
              <a:spLocks/>
            </p:cNvSpPr>
            <p:nvPr/>
          </p:nvSpPr>
          <p:spPr bwMode="auto">
            <a:xfrm>
              <a:off x="1257751" y="3864534"/>
              <a:ext cx="459476" cy="441798"/>
            </a:xfrm>
            <a:custGeom>
              <a:avLst/>
              <a:gdLst>
                <a:gd name="T0" fmla="*/ 56 w 112"/>
                <a:gd name="T1" fmla="*/ 108 h 108"/>
                <a:gd name="T2" fmla="*/ 3 w 112"/>
                <a:gd name="T3" fmla="*/ 65 h 108"/>
                <a:gd name="T4" fmla="*/ 11 w 112"/>
                <a:gd name="T5" fmla="*/ 25 h 108"/>
                <a:gd name="T6" fmla="*/ 45 w 112"/>
                <a:gd name="T7" fmla="*/ 1 h 108"/>
                <a:gd name="T8" fmla="*/ 56 w 112"/>
                <a:gd name="T9" fmla="*/ 0 h 108"/>
                <a:gd name="T10" fmla="*/ 109 w 112"/>
                <a:gd name="T11" fmla="*/ 43 h 108"/>
                <a:gd name="T12" fmla="*/ 102 w 112"/>
                <a:gd name="T13" fmla="*/ 84 h 108"/>
                <a:gd name="T14" fmla="*/ 68 w 112"/>
                <a:gd name="T15" fmla="*/ 107 h 108"/>
                <a:gd name="T16" fmla="*/ 56 w 11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8">
                  <a:moveTo>
                    <a:pt x="56" y="108"/>
                  </a:moveTo>
                  <a:cubicBezTo>
                    <a:pt x="31" y="108"/>
                    <a:pt x="9" y="90"/>
                    <a:pt x="3" y="65"/>
                  </a:cubicBezTo>
                  <a:cubicBezTo>
                    <a:pt x="0" y="51"/>
                    <a:pt x="3" y="37"/>
                    <a:pt x="11" y="25"/>
                  </a:cubicBezTo>
                  <a:cubicBezTo>
                    <a:pt x="19" y="12"/>
                    <a:pt x="31" y="4"/>
                    <a:pt x="45" y="1"/>
                  </a:cubicBezTo>
                  <a:cubicBezTo>
                    <a:pt x="49" y="0"/>
                    <a:pt x="52" y="0"/>
                    <a:pt x="56" y="0"/>
                  </a:cubicBezTo>
                  <a:cubicBezTo>
                    <a:pt x="82" y="0"/>
                    <a:pt x="104" y="18"/>
                    <a:pt x="109" y="43"/>
                  </a:cubicBezTo>
                  <a:cubicBezTo>
                    <a:pt x="112" y="57"/>
                    <a:pt x="110" y="71"/>
                    <a:pt x="102" y="84"/>
                  </a:cubicBezTo>
                  <a:cubicBezTo>
                    <a:pt x="94" y="96"/>
                    <a:pt x="82" y="104"/>
                    <a:pt x="68" y="107"/>
                  </a:cubicBezTo>
                  <a:cubicBezTo>
                    <a:pt x="64" y="108"/>
                    <a:pt x="60"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4" name="Freeform 60"/>
            <p:cNvSpPr>
              <a:spLocks/>
            </p:cNvSpPr>
            <p:nvPr/>
          </p:nvSpPr>
          <p:spPr bwMode="auto">
            <a:xfrm>
              <a:off x="1385050" y="3986935"/>
              <a:ext cx="204878" cy="196996"/>
            </a:xfrm>
            <a:custGeom>
              <a:avLst/>
              <a:gdLst>
                <a:gd name="T0" fmla="*/ 56 w 112"/>
                <a:gd name="T1" fmla="*/ 108 h 108"/>
                <a:gd name="T2" fmla="*/ 3 w 112"/>
                <a:gd name="T3" fmla="*/ 65 h 108"/>
                <a:gd name="T4" fmla="*/ 11 w 112"/>
                <a:gd name="T5" fmla="*/ 25 h 108"/>
                <a:gd name="T6" fmla="*/ 45 w 112"/>
                <a:gd name="T7" fmla="*/ 1 h 108"/>
                <a:gd name="T8" fmla="*/ 56 w 112"/>
                <a:gd name="T9" fmla="*/ 0 h 108"/>
                <a:gd name="T10" fmla="*/ 109 w 112"/>
                <a:gd name="T11" fmla="*/ 43 h 108"/>
                <a:gd name="T12" fmla="*/ 102 w 112"/>
                <a:gd name="T13" fmla="*/ 84 h 108"/>
                <a:gd name="T14" fmla="*/ 68 w 112"/>
                <a:gd name="T15" fmla="*/ 107 h 108"/>
                <a:gd name="T16" fmla="*/ 56 w 11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8">
                  <a:moveTo>
                    <a:pt x="56" y="108"/>
                  </a:moveTo>
                  <a:cubicBezTo>
                    <a:pt x="31" y="108"/>
                    <a:pt x="9" y="90"/>
                    <a:pt x="3" y="65"/>
                  </a:cubicBezTo>
                  <a:cubicBezTo>
                    <a:pt x="0" y="51"/>
                    <a:pt x="3" y="37"/>
                    <a:pt x="11" y="25"/>
                  </a:cubicBezTo>
                  <a:cubicBezTo>
                    <a:pt x="19" y="12"/>
                    <a:pt x="31" y="4"/>
                    <a:pt x="45" y="1"/>
                  </a:cubicBezTo>
                  <a:cubicBezTo>
                    <a:pt x="49" y="0"/>
                    <a:pt x="52" y="0"/>
                    <a:pt x="56" y="0"/>
                  </a:cubicBezTo>
                  <a:cubicBezTo>
                    <a:pt x="82" y="0"/>
                    <a:pt x="104" y="18"/>
                    <a:pt x="109" y="43"/>
                  </a:cubicBezTo>
                  <a:cubicBezTo>
                    <a:pt x="112" y="57"/>
                    <a:pt x="110" y="71"/>
                    <a:pt x="102" y="84"/>
                  </a:cubicBezTo>
                  <a:cubicBezTo>
                    <a:pt x="94" y="96"/>
                    <a:pt x="82" y="104"/>
                    <a:pt x="68" y="107"/>
                  </a:cubicBezTo>
                  <a:cubicBezTo>
                    <a:pt x="64" y="108"/>
                    <a:pt x="60"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8" name="Group 217"/>
          <p:cNvGrpSpPr/>
          <p:nvPr/>
        </p:nvGrpSpPr>
        <p:grpSpPr>
          <a:xfrm>
            <a:off x="4697732" y="6347576"/>
            <a:ext cx="406800" cy="406800"/>
            <a:chOff x="1210594" y="3536570"/>
            <a:chExt cx="456952" cy="446850"/>
          </a:xfrm>
          <a:blipFill dpi="0" rotWithShape="1">
            <a:blip r:embed="rId5">
              <a:extLst>
                <a:ext uri="{28A0092B-C50C-407E-A947-70E740481C1C}">
                  <a14:useLocalDpi xmlns:a14="http://schemas.microsoft.com/office/drawing/2010/main" val="0"/>
                </a:ext>
              </a:extLst>
            </a:blip>
            <a:srcRect/>
            <a:stretch>
              <a:fillRect/>
            </a:stretch>
          </a:blipFill>
        </p:grpSpPr>
        <p:sp>
          <p:nvSpPr>
            <p:cNvPr id="132" name="Freeform 62"/>
            <p:cNvSpPr>
              <a:spLocks/>
            </p:cNvSpPr>
            <p:nvPr/>
          </p:nvSpPr>
          <p:spPr bwMode="auto">
            <a:xfrm>
              <a:off x="1210594" y="3536570"/>
              <a:ext cx="456952" cy="446850"/>
            </a:xfrm>
            <a:custGeom>
              <a:avLst/>
              <a:gdLst>
                <a:gd name="T0" fmla="*/ 55 w 112"/>
                <a:gd name="T1" fmla="*/ 109 h 109"/>
                <a:gd name="T2" fmla="*/ 1 w 112"/>
                <a:gd name="T3" fmla="*/ 60 h 109"/>
                <a:gd name="T4" fmla="*/ 13 w 112"/>
                <a:gd name="T5" fmla="*/ 20 h 109"/>
                <a:gd name="T6" fmla="*/ 50 w 112"/>
                <a:gd name="T7" fmla="*/ 0 h 109"/>
                <a:gd name="T8" fmla="*/ 55 w 112"/>
                <a:gd name="T9" fmla="*/ 0 h 109"/>
                <a:gd name="T10" fmla="*/ 109 w 112"/>
                <a:gd name="T11" fmla="*/ 49 h 109"/>
                <a:gd name="T12" fmla="*/ 61 w 112"/>
                <a:gd name="T13" fmla="*/ 108 h 109"/>
                <a:gd name="T14" fmla="*/ 55 w 112"/>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109">
                  <a:moveTo>
                    <a:pt x="55" y="109"/>
                  </a:moveTo>
                  <a:cubicBezTo>
                    <a:pt x="27" y="109"/>
                    <a:pt x="4" y="88"/>
                    <a:pt x="1" y="60"/>
                  </a:cubicBezTo>
                  <a:cubicBezTo>
                    <a:pt x="0" y="46"/>
                    <a:pt x="4" y="32"/>
                    <a:pt x="13" y="20"/>
                  </a:cubicBezTo>
                  <a:cubicBezTo>
                    <a:pt x="22" y="9"/>
                    <a:pt x="35" y="2"/>
                    <a:pt x="50" y="0"/>
                  </a:cubicBezTo>
                  <a:cubicBezTo>
                    <a:pt x="51" y="0"/>
                    <a:pt x="53" y="0"/>
                    <a:pt x="55" y="0"/>
                  </a:cubicBezTo>
                  <a:cubicBezTo>
                    <a:pt x="83" y="0"/>
                    <a:pt x="106" y="21"/>
                    <a:pt x="109" y="49"/>
                  </a:cubicBezTo>
                  <a:cubicBezTo>
                    <a:pt x="112" y="78"/>
                    <a:pt x="91" y="105"/>
                    <a:pt x="61" y="108"/>
                  </a:cubicBezTo>
                  <a:cubicBezTo>
                    <a:pt x="59" y="108"/>
                    <a:pt x="57" y="109"/>
                    <a:pt x="55"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6" name="Freeform 62"/>
            <p:cNvSpPr>
              <a:spLocks/>
            </p:cNvSpPr>
            <p:nvPr/>
          </p:nvSpPr>
          <p:spPr bwMode="auto">
            <a:xfrm>
              <a:off x="1337194" y="3660371"/>
              <a:ext cx="203752" cy="199248"/>
            </a:xfrm>
            <a:custGeom>
              <a:avLst/>
              <a:gdLst>
                <a:gd name="T0" fmla="*/ 55 w 112"/>
                <a:gd name="T1" fmla="*/ 109 h 109"/>
                <a:gd name="T2" fmla="*/ 1 w 112"/>
                <a:gd name="T3" fmla="*/ 60 h 109"/>
                <a:gd name="T4" fmla="*/ 13 w 112"/>
                <a:gd name="T5" fmla="*/ 20 h 109"/>
                <a:gd name="T6" fmla="*/ 50 w 112"/>
                <a:gd name="T7" fmla="*/ 0 h 109"/>
                <a:gd name="T8" fmla="*/ 55 w 112"/>
                <a:gd name="T9" fmla="*/ 0 h 109"/>
                <a:gd name="T10" fmla="*/ 109 w 112"/>
                <a:gd name="T11" fmla="*/ 49 h 109"/>
                <a:gd name="T12" fmla="*/ 61 w 112"/>
                <a:gd name="T13" fmla="*/ 108 h 109"/>
                <a:gd name="T14" fmla="*/ 55 w 112"/>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109">
                  <a:moveTo>
                    <a:pt x="55" y="109"/>
                  </a:moveTo>
                  <a:cubicBezTo>
                    <a:pt x="27" y="109"/>
                    <a:pt x="4" y="88"/>
                    <a:pt x="1" y="60"/>
                  </a:cubicBezTo>
                  <a:cubicBezTo>
                    <a:pt x="0" y="46"/>
                    <a:pt x="4" y="32"/>
                    <a:pt x="13" y="20"/>
                  </a:cubicBezTo>
                  <a:cubicBezTo>
                    <a:pt x="22" y="9"/>
                    <a:pt x="35" y="2"/>
                    <a:pt x="50" y="0"/>
                  </a:cubicBezTo>
                  <a:cubicBezTo>
                    <a:pt x="51" y="0"/>
                    <a:pt x="53" y="0"/>
                    <a:pt x="55" y="0"/>
                  </a:cubicBezTo>
                  <a:cubicBezTo>
                    <a:pt x="83" y="0"/>
                    <a:pt x="106" y="21"/>
                    <a:pt x="109" y="49"/>
                  </a:cubicBezTo>
                  <a:cubicBezTo>
                    <a:pt x="112" y="78"/>
                    <a:pt x="91" y="105"/>
                    <a:pt x="61" y="108"/>
                  </a:cubicBezTo>
                  <a:cubicBezTo>
                    <a:pt x="59" y="108"/>
                    <a:pt x="57" y="109"/>
                    <a:pt x="55"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3" name="Group 202"/>
          <p:cNvGrpSpPr/>
          <p:nvPr/>
        </p:nvGrpSpPr>
        <p:grpSpPr>
          <a:xfrm>
            <a:off x="4042095" y="6347576"/>
            <a:ext cx="406800" cy="406800"/>
            <a:chOff x="1196595" y="3206839"/>
            <a:chExt cx="446850" cy="444324"/>
          </a:xfrm>
          <a:blipFill dpi="0" rotWithShape="1">
            <a:blip r:embed="rId9">
              <a:extLst>
                <a:ext uri="{28A0092B-C50C-407E-A947-70E740481C1C}">
                  <a14:useLocalDpi xmlns:a14="http://schemas.microsoft.com/office/drawing/2010/main" val="0"/>
                </a:ext>
              </a:extLst>
            </a:blip>
            <a:srcRect/>
            <a:stretch>
              <a:fillRect/>
            </a:stretch>
          </a:blipFill>
        </p:grpSpPr>
        <p:sp>
          <p:nvSpPr>
            <p:cNvPr id="134" name="Freeform 64"/>
            <p:cNvSpPr>
              <a:spLocks/>
            </p:cNvSpPr>
            <p:nvPr/>
          </p:nvSpPr>
          <p:spPr bwMode="auto">
            <a:xfrm>
              <a:off x="1196595" y="3206839"/>
              <a:ext cx="446850" cy="444324"/>
            </a:xfrm>
            <a:custGeom>
              <a:avLst/>
              <a:gdLst>
                <a:gd name="T0" fmla="*/ 54 w 109"/>
                <a:gd name="T1" fmla="*/ 108 h 108"/>
                <a:gd name="T2" fmla="*/ 54 w 109"/>
                <a:gd name="T3" fmla="*/ 108 h 108"/>
                <a:gd name="T4" fmla="*/ 0 w 109"/>
                <a:gd name="T5" fmla="*/ 54 h 108"/>
                <a:gd name="T6" fmla="*/ 16 w 109"/>
                <a:gd name="T7" fmla="*/ 16 h 108"/>
                <a:gd name="T8" fmla="*/ 54 w 109"/>
                <a:gd name="T9" fmla="*/ 0 h 108"/>
                <a:gd name="T10" fmla="*/ 109 w 109"/>
                <a:gd name="T11" fmla="*/ 54 h 108"/>
                <a:gd name="T12" fmla="*/ 54 w 109"/>
                <a:gd name="T13" fmla="*/ 108 h 108"/>
              </a:gdLst>
              <a:ahLst/>
              <a:cxnLst>
                <a:cxn ang="0">
                  <a:pos x="T0" y="T1"/>
                </a:cxn>
                <a:cxn ang="0">
                  <a:pos x="T2" y="T3"/>
                </a:cxn>
                <a:cxn ang="0">
                  <a:pos x="T4" y="T5"/>
                </a:cxn>
                <a:cxn ang="0">
                  <a:pos x="T6" y="T7"/>
                </a:cxn>
                <a:cxn ang="0">
                  <a:pos x="T8" y="T9"/>
                </a:cxn>
                <a:cxn ang="0">
                  <a:pos x="T10" y="T11"/>
                </a:cxn>
                <a:cxn ang="0">
                  <a:pos x="T12" y="T13"/>
                </a:cxn>
              </a:cxnLst>
              <a:rect l="0" t="0" r="r" b="b"/>
              <a:pathLst>
                <a:path w="109" h="108">
                  <a:moveTo>
                    <a:pt x="54" y="108"/>
                  </a:moveTo>
                  <a:cubicBezTo>
                    <a:pt x="54" y="108"/>
                    <a:pt x="54" y="108"/>
                    <a:pt x="54" y="108"/>
                  </a:cubicBezTo>
                  <a:cubicBezTo>
                    <a:pt x="25" y="108"/>
                    <a:pt x="0" y="84"/>
                    <a:pt x="0" y="54"/>
                  </a:cubicBezTo>
                  <a:cubicBezTo>
                    <a:pt x="0" y="40"/>
                    <a:pt x="6" y="26"/>
                    <a:pt x="16" y="16"/>
                  </a:cubicBezTo>
                  <a:cubicBezTo>
                    <a:pt x="26" y="6"/>
                    <a:pt x="40" y="0"/>
                    <a:pt x="54" y="0"/>
                  </a:cubicBezTo>
                  <a:cubicBezTo>
                    <a:pt x="84" y="0"/>
                    <a:pt x="109" y="24"/>
                    <a:pt x="109" y="54"/>
                  </a:cubicBezTo>
                  <a:cubicBezTo>
                    <a:pt x="109" y="84"/>
                    <a:pt x="84" y="108"/>
                    <a:pt x="54"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8" name="Freeform 64"/>
            <p:cNvSpPr>
              <a:spLocks/>
            </p:cNvSpPr>
            <p:nvPr/>
          </p:nvSpPr>
          <p:spPr bwMode="auto">
            <a:xfrm>
              <a:off x="1320396" y="3329940"/>
              <a:ext cx="199248" cy="198122"/>
            </a:xfrm>
            <a:custGeom>
              <a:avLst/>
              <a:gdLst>
                <a:gd name="T0" fmla="*/ 54 w 109"/>
                <a:gd name="T1" fmla="*/ 108 h 108"/>
                <a:gd name="T2" fmla="*/ 54 w 109"/>
                <a:gd name="T3" fmla="*/ 108 h 108"/>
                <a:gd name="T4" fmla="*/ 0 w 109"/>
                <a:gd name="T5" fmla="*/ 54 h 108"/>
                <a:gd name="T6" fmla="*/ 16 w 109"/>
                <a:gd name="T7" fmla="*/ 16 h 108"/>
                <a:gd name="T8" fmla="*/ 54 w 109"/>
                <a:gd name="T9" fmla="*/ 0 h 108"/>
                <a:gd name="T10" fmla="*/ 109 w 109"/>
                <a:gd name="T11" fmla="*/ 54 h 108"/>
                <a:gd name="T12" fmla="*/ 54 w 109"/>
                <a:gd name="T13" fmla="*/ 108 h 108"/>
              </a:gdLst>
              <a:ahLst/>
              <a:cxnLst>
                <a:cxn ang="0">
                  <a:pos x="T0" y="T1"/>
                </a:cxn>
                <a:cxn ang="0">
                  <a:pos x="T2" y="T3"/>
                </a:cxn>
                <a:cxn ang="0">
                  <a:pos x="T4" y="T5"/>
                </a:cxn>
                <a:cxn ang="0">
                  <a:pos x="T6" y="T7"/>
                </a:cxn>
                <a:cxn ang="0">
                  <a:pos x="T8" y="T9"/>
                </a:cxn>
                <a:cxn ang="0">
                  <a:pos x="T10" y="T11"/>
                </a:cxn>
                <a:cxn ang="0">
                  <a:pos x="T12" y="T13"/>
                </a:cxn>
              </a:cxnLst>
              <a:rect l="0" t="0" r="r" b="b"/>
              <a:pathLst>
                <a:path w="109" h="108">
                  <a:moveTo>
                    <a:pt x="54" y="108"/>
                  </a:moveTo>
                  <a:cubicBezTo>
                    <a:pt x="54" y="108"/>
                    <a:pt x="54" y="108"/>
                    <a:pt x="54" y="108"/>
                  </a:cubicBezTo>
                  <a:cubicBezTo>
                    <a:pt x="25" y="108"/>
                    <a:pt x="0" y="84"/>
                    <a:pt x="0" y="54"/>
                  </a:cubicBezTo>
                  <a:cubicBezTo>
                    <a:pt x="0" y="40"/>
                    <a:pt x="6" y="26"/>
                    <a:pt x="16" y="16"/>
                  </a:cubicBezTo>
                  <a:cubicBezTo>
                    <a:pt x="26" y="6"/>
                    <a:pt x="40" y="0"/>
                    <a:pt x="54" y="0"/>
                  </a:cubicBezTo>
                  <a:cubicBezTo>
                    <a:pt x="84" y="0"/>
                    <a:pt x="109" y="24"/>
                    <a:pt x="109" y="54"/>
                  </a:cubicBezTo>
                  <a:cubicBezTo>
                    <a:pt x="109" y="84"/>
                    <a:pt x="84" y="108"/>
                    <a:pt x="54"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80" name="Group 379"/>
          <p:cNvGrpSpPr/>
          <p:nvPr/>
        </p:nvGrpSpPr>
        <p:grpSpPr>
          <a:xfrm>
            <a:off x="4001521" y="3988973"/>
            <a:ext cx="544172" cy="797743"/>
            <a:chOff x="3448473" y="7460894"/>
            <a:chExt cx="769939" cy="1128713"/>
          </a:xfrm>
        </p:grpSpPr>
        <p:sp>
          <p:nvSpPr>
            <p:cNvPr id="381"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82"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572" name="Group 571"/>
          <p:cNvGrpSpPr/>
          <p:nvPr/>
        </p:nvGrpSpPr>
        <p:grpSpPr>
          <a:xfrm>
            <a:off x="5217553" y="4122491"/>
            <a:ext cx="144739" cy="664225"/>
            <a:chOff x="6981958" y="7022624"/>
            <a:chExt cx="144739" cy="664225"/>
          </a:xfrm>
        </p:grpSpPr>
        <p:sp>
          <p:nvSpPr>
            <p:cNvPr id="560" name="Freeform 142"/>
            <p:cNvSpPr>
              <a:spLocks noEditPoints="1"/>
            </p:cNvSpPr>
            <p:nvPr/>
          </p:nvSpPr>
          <p:spPr bwMode="auto">
            <a:xfrm>
              <a:off x="6981958" y="7022624"/>
              <a:ext cx="144739" cy="664225"/>
            </a:xfrm>
            <a:custGeom>
              <a:avLst/>
              <a:gdLst>
                <a:gd name="T0" fmla="*/ 0 w 129"/>
                <a:gd name="T1" fmla="*/ 592 h 592"/>
                <a:gd name="T2" fmla="*/ 7 w 129"/>
                <a:gd name="T3" fmla="*/ 516 h 592"/>
                <a:gd name="T4" fmla="*/ 84 w 129"/>
                <a:gd name="T5" fmla="*/ 516 h 592"/>
                <a:gd name="T6" fmla="*/ 77 w 129"/>
                <a:gd name="T7" fmla="*/ 592 h 592"/>
                <a:gd name="T8" fmla="*/ 0 w 129"/>
                <a:gd name="T9" fmla="*/ 592 h 592"/>
                <a:gd name="T10" fmla="*/ 45 w 129"/>
                <a:gd name="T11" fmla="*/ 77 h 592"/>
                <a:gd name="T12" fmla="*/ 52 w 129"/>
                <a:gd name="T13" fmla="*/ 0 h 592"/>
                <a:gd name="T14" fmla="*/ 129 w 129"/>
                <a:gd name="T15" fmla="*/ 0 h 592"/>
                <a:gd name="T16" fmla="*/ 122 w 129"/>
                <a:gd name="T17" fmla="*/ 77 h 592"/>
                <a:gd name="T18" fmla="*/ 45 w 129"/>
                <a:gd name="T19" fmla="*/ 77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92">
                  <a:moveTo>
                    <a:pt x="0" y="592"/>
                  </a:moveTo>
                  <a:lnTo>
                    <a:pt x="7" y="516"/>
                  </a:lnTo>
                  <a:lnTo>
                    <a:pt x="84" y="516"/>
                  </a:lnTo>
                  <a:lnTo>
                    <a:pt x="77" y="592"/>
                  </a:lnTo>
                  <a:lnTo>
                    <a:pt x="0" y="592"/>
                  </a:lnTo>
                  <a:close/>
                  <a:moveTo>
                    <a:pt x="45" y="77"/>
                  </a:moveTo>
                  <a:lnTo>
                    <a:pt x="52" y="0"/>
                  </a:lnTo>
                  <a:lnTo>
                    <a:pt x="129" y="0"/>
                  </a:lnTo>
                  <a:lnTo>
                    <a:pt x="122" y="77"/>
                  </a:lnTo>
                  <a:lnTo>
                    <a:pt x="45" y="77"/>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86" name="Freeform 142"/>
            <p:cNvSpPr>
              <a:spLocks noEditPoints="1"/>
            </p:cNvSpPr>
            <p:nvPr/>
          </p:nvSpPr>
          <p:spPr bwMode="auto">
            <a:xfrm>
              <a:off x="6981958" y="7022624"/>
              <a:ext cx="144739" cy="664225"/>
            </a:xfrm>
            <a:custGeom>
              <a:avLst/>
              <a:gdLst>
                <a:gd name="T0" fmla="*/ 0 w 129"/>
                <a:gd name="T1" fmla="*/ 592 h 592"/>
                <a:gd name="T2" fmla="*/ 7 w 129"/>
                <a:gd name="T3" fmla="*/ 516 h 592"/>
                <a:gd name="T4" fmla="*/ 84 w 129"/>
                <a:gd name="T5" fmla="*/ 516 h 592"/>
                <a:gd name="T6" fmla="*/ 77 w 129"/>
                <a:gd name="T7" fmla="*/ 592 h 592"/>
                <a:gd name="T8" fmla="*/ 0 w 129"/>
                <a:gd name="T9" fmla="*/ 592 h 592"/>
                <a:gd name="T10" fmla="*/ 45 w 129"/>
                <a:gd name="T11" fmla="*/ 77 h 592"/>
                <a:gd name="T12" fmla="*/ 52 w 129"/>
                <a:gd name="T13" fmla="*/ 0 h 592"/>
                <a:gd name="T14" fmla="*/ 129 w 129"/>
                <a:gd name="T15" fmla="*/ 0 h 592"/>
                <a:gd name="T16" fmla="*/ 122 w 129"/>
                <a:gd name="T17" fmla="*/ 77 h 592"/>
                <a:gd name="T18" fmla="*/ 45 w 129"/>
                <a:gd name="T19" fmla="*/ 77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92">
                  <a:moveTo>
                    <a:pt x="0" y="592"/>
                  </a:moveTo>
                  <a:lnTo>
                    <a:pt x="7" y="516"/>
                  </a:lnTo>
                  <a:lnTo>
                    <a:pt x="84" y="516"/>
                  </a:lnTo>
                  <a:lnTo>
                    <a:pt x="77" y="592"/>
                  </a:lnTo>
                  <a:lnTo>
                    <a:pt x="0" y="592"/>
                  </a:lnTo>
                  <a:close/>
                  <a:moveTo>
                    <a:pt x="45" y="77"/>
                  </a:moveTo>
                  <a:lnTo>
                    <a:pt x="52" y="0"/>
                  </a:lnTo>
                  <a:lnTo>
                    <a:pt x="129" y="0"/>
                  </a:lnTo>
                  <a:lnTo>
                    <a:pt x="122" y="77"/>
                  </a:lnTo>
                  <a:lnTo>
                    <a:pt x="45" y="77"/>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91" name="Group 390"/>
          <p:cNvGrpSpPr/>
          <p:nvPr/>
        </p:nvGrpSpPr>
        <p:grpSpPr>
          <a:xfrm>
            <a:off x="6033590" y="3988973"/>
            <a:ext cx="544172" cy="797743"/>
            <a:chOff x="3448473" y="7460894"/>
            <a:chExt cx="769939" cy="1128713"/>
          </a:xfrm>
        </p:grpSpPr>
        <p:sp>
          <p:nvSpPr>
            <p:cNvPr id="392"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93"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97" name="Group 396"/>
          <p:cNvGrpSpPr/>
          <p:nvPr/>
        </p:nvGrpSpPr>
        <p:grpSpPr>
          <a:xfrm>
            <a:off x="2565676" y="3988973"/>
            <a:ext cx="544172" cy="797743"/>
            <a:chOff x="3448473" y="7460894"/>
            <a:chExt cx="769939" cy="1128713"/>
          </a:xfrm>
        </p:grpSpPr>
        <p:sp>
          <p:nvSpPr>
            <p:cNvPr id="401"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2"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98" name="Group 397"/>
          <p:cNvGrpSpPr/>
          <p:nvPr/>
        </p:nvGrpSpPr>
        <p:grpSpPr>
          <a:xfrm>
            <a:off x="3162462" y="3988973"/>
            <a:ext cx="544172" cy="797743"/>
            <a:chOff x="3448473" y="7460894"/>
            <a:chExt cx="769939" cy="1128713"/>
          </a:xfrm>
        </p:grpSpPr>
        <p:sp>
          <p:nvSpPr>
            <p:cNvPr id="399"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0"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403" name="Group 402"/>
          <p:cNvGrpSpPr/>
          <p:nvPr/>
        </p:nvGrpSpPr>
        <p:grpSpPr>
          <a:xfrm>
            <a:off x="3781708" y="4122491"/>
            <a:ext cx="144739" cy="664225"/>
            <a:chOff x="6981958" y="7022624"/>
            <a:chExt cx="144739" cy="664225"/>
          </a:xfrm>
        </p:grpSpPr>
        <p:sp>
          <p:nvSpPr>
            <p:cNvPr id="404" name="Freeform 142"/>
            <p:cNvSpPr>
              <a:spLocks noEditPoints="1"/>
            </p:cNvSpPr>
            <p:nvPr/>
          </p:nvSpPr>
          <p:spPr bwMode="auto">
            <a:xfrm>
              <a:off x="6981958" y="7022624"/>
              <a:ext cx="144739" cy="664225"/>
            </a:xfrm>
            <a:custGeom>
              <a:avLst/>
              <a:gdLst>
                <a:gd name="T0" fmla="*/ 0 w 129"/>
                <a:gd name="T1" fmla="*/ 592 h 592"/>
                <a:gd name="T2" fmla="*/ 7 w 129"/>
                <a:gd name="T3" fmla="*/ 516 h 592"/>
                <a:gd name="T4" fmla="*/ 84 w 129"/>
                <a:gd name="T5" fmla="*/ 516 h 592"/>
                <a:gd name="T6" fmla="*/ 77 w 129"/>
                <a:gd name="T7" fmla="*/ 592 h 592"/>
                <a:gd name="T8" fmla="*/ 0 w 129"/>
                <a:gd name="T9" fmla="*/ 592 h 592"/>
                <a:gd name="T10" fmla="*/ 45 w 129"/>
                <a:gd name="T11" fmla="*/ 77 h 592"/>
                <a:gd name="T12" fmla="*/ 52 w 129"/>
                <a:gd name="T13" fmla="*/ 0 h 592"/>
                <a:gd name="T14" fmla="*/ 129 w 129"/>
                <a:gd name="T15" fmla="*/ 0 h 592"/>
                <a:gd name="T16" fmla="*/ 122 w 129"/>
                <a:gd name="T17" fmla="*/ 77 h 592"/>
                <a:gd name="T18" fmla="*/ 45 w 129"/>
                <a:gd name="T19" fmla="*/ 77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92">
                  <a:moveTo>
                    <a:pt x="0" y="592"/>
                  </a:moveTo>
                  <a:lnTo>
                    <a:pt x="7" y="516"/>
                  </a:lnTo>
                  <a:lnTo>
                    <a:pt x="84" y="516"/>
                  </a:lnTo>
                  <a:lnTo>
                    <a:pt x="77" y="592"/>
                  </a:lnTo>
                  <a:lnTo>
                    <a:pt x="0" y="592"/>
                  </a:lnTo>
                  <a:close/>
                  <a:moveTo>
                    <a:pt x="45" y="77"/>
                  </a:moveTo>
                  <a:lnTo>
                    <a:pt x="52" y="0"/>
                  </a:lnTo>
                  <a:lnTo>
                    <a:pt x="129" y="0"/>
                  </a:lnTo>
                  <a:lnTo>
                    <a:pt x="122" y="77"/>
                  </a:lnTo>
                  <a:lnTo>
                    <a:pt x="45" y="77"/>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5" name="Freeform 142"/>
            <p:cNvSpPr>
              <a:spLocks noEditPoints="1"/>
            </p:cNvSpPr>
            <p:nvPr/>
          </p:nvSpPr>
          <p:spPr bwMode="auto">
            <a:xfrm>
              <a:off x="6981958" y="7022624"/>
              <a:ext cx="144739" cy="664225"/>
            </a:xfrm>
            <a:custGeom>
              <a:avLst/>
              <a:gdLst>
                <a:gd name="T0" fmla="*/ 0 w 129"/>
                <a:gd name="T1" fmla="*/ 592 h 592"/>
                <a:gd name="T2" fmla="*/ 7 w 129"/>
                <a:gd name="T3" fmla="*/ 516 h 592"/>
                <a:gd name="T4" fmla="*/ 84 w 129"/>
                <a:gd name="T5" fmla="*/ 516 h 592"/>
                <a:gd name="T6" fmla="*/ 77 w 129"/>
                <a:gd name="T7" fmla="*/ 592 h 592"/>
                <a:gd name="T8" fmla="*/ 0 w 129"/>
                <a:gd name="T9" fmla="*/ 592 h 592"/>
                <a:gd name="T10" fmla="*/ 45 w 129"/>
                <a:gd name="T11" fmla="*/ 77 h 592"/>
                <a:gd name="T12" fmla="*/ 52 w 129"/>
                <a:gd name="T13" fmla="*/ 0 h 592"/>
                <a:gd name="T14" fmla="*/ 129 w 129"/>
                <a:gd name="T15" fmla="*/ 0 h 592"/>
                <a:gd name="T16" fmla="*/ 122 w 129"/>
                <a:gd name="T17" fmla="*/ 77 h 592"/>
                <a:gd name="T18" fmla="*/ 45 w 129"/>
                <a:gd name="T19" fmla="*/ 77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92">
                  <a:moveTo>
                    <a:pt x="0" y="592"/>
                  </a:moveTo>
                  <a:lnTo>
                    <a:pt x="7" y="516"/>
                  </a:lnTo>
                  <a:lnTo>
                    <a:pt x="84" y="516"/>
                  </a:lnTo>
                  <a:lnTo>
                    <a:pt x="77" y="592"/>
                  </a:lnTo>
                  <a:lnTo>
                    <a:pt x="0" y="592"/>
                  </a:lnTo>
                  <a:close/>
                  <a:moveTo>
                    <a:pt x="45" y="77"/>
                  </a:moveTo>
                  <a:lnTo>
                    <a:pt x="52" y="0"/>
                  </a:lnTo>
                  <a:lnTo>
                    <a:pt x="129" y="0"/>
                  </a:lnTo>
                  <a:lnTo>
                    <a:pt x="122" y="77"/>
                  </a:lnTo>
                  <a:lnTo>
                    <a:pt x="45" y="77"/>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562" name="Group 561"/>
          <p:cNvGrpSpPr/>
          <p:nvPr/>
        </p:nvGrpSpPr>
        <p:grpSpPr>
          <a:xfrm>
            <a:off x="6033590" y="3988973"/>
            <a:ext cx="544172" cy="797743"/>
            <a:chOff x="3448473" y="7460894"/>
            <a:chExt cx="769939" cy="1128713"/>
          </a:xfrm>
        </p:grpSpPr>
        <p:sp>
          <p:nvSpPr>
            <p:cNvPr id="262"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67"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597" name="Group 596"/>
          <p:cNvGrpSpPr/>
          <p:nvPr/>
        </p:nvGrpSpPr>
        <p:grpSpPr>
          <a:xfrm>
            <a:off x="6033030" y="3988412"/>
            <a:ext cx="545292" cy="797743"/>
            <a:chOff x="4215237" y="7470420"/>
            <a:chExt cx="771525" cy="1128713"/>
          </a:xfrm>
        </p:grpSpPr>
        <p:sp>
          <p:nvSpPr>
            <p:cNvPr id="598" name="Freeform 40"/>
            <p:cNvSpPr>
              <a:spLocks/>
            </p:cNvSpPr>
            <p:nvPr/>
          </p:nvSpPr>
          <p:spPr bwMode="auto">
            <a:xfrm>
              <a:off x="4215237"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6275"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3250" y="503237"/>
                  </a:lnTo>
                  <a:lnTo>
                    <a:pt x="657225" y="565150"/>
                  </a:lnTo>
                  <a:lnTo>
                    <a:pt x="592138"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99" name="Freeform 44"/>
            <p:cNvSpPr>
              <a:spLocks/>
            </p:cNvSpPr>
            <p:nvPr/>
          </p:nvSpPr>
          <p:spPr bwMode="auto">
            <a:xfrm>
              <a:off x="4781974" y="7492644"/>
              <a:ext cx="204788" cy="1084262"/>
            </a:xfrm>
            <a:custGeom>
              <a:avLst/>
              <a:gdLst/>
              <a:ahLst/>
              <a:cxnLst/>
              <a:rect l="l" t="t" r="r" b="b"/>
              <a:pathLst>
                <a:path w="204788" h="1084262">
                  <a:moveTo>
                    <a:pt x="111126" y="563562"/>
                  </a:moveTo>
                  <a:lnTo>
                    <a:pt x="150813" y="609600"/>
                  </a:lnTo>
                  <a:lnTo>
                    <a:pt x="109538" y="1084262"/>
                  </a:lnTo>
                  <a:lnTo>
                    <a:pt x="0" y="962025"/>
                  </a:lnTo>
                  <a:lnTo>
                    <a:pt x="26987" y="639762"/>
                  </a:lnTo>
                  <a:close/>
                  <a:moveTo>
                    <a:pt x="204788" y="0"/>
                  </a:moveTo>
                  <a:lnTo>
                    <a:pt x="161926" y="474663"/>
                  </a:lnTo>
                  <a:lnTo>
                    <a:pt x="115888" y="519113"/>
                  </a:lnTo>
                  <a:lnTo>
                    <a:pt x="44450" y="442913"/>
                  </a:lnTo>
                  <a:lnTo>
                    <a:pt x="73025" y="1190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00" name="Group 599"/>
          <p:cNvGrpSpPr/>
          <p:nvPr/>
        </p:nvGrpSpPr>
        <p:grpSpPr>
          <a:xfrm>
            <a:off x="6033030" y="3988973"/>
            <a:ext cx="545292" cy="797742"/>
            <a:chOff x="4967712" y="7460895"/>
            <a:chExt cx="771525" cy="1128712"/>
          </a:xfrm>
        </p:grpSpPr>
        <p:sp>
          <p:nvSpPr>
            <p:cNvPr id="601" name="Freeform 49"/>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679451" y="585787"/>
                  </a:moveTo>
                  <a:lnTo>
                    <a:pt x="719138" y="631825"/>
                  </a:lnTo>
                  <a:lnTo>
                    <a:pt x="676276" y="1106487"/>
                  </a:lnTo>
                  <a:lnTo>
                    <a:pt x="568325" y="985837"/>
                  </a:lnTo>
                  <a:lnTo>
                    <a:pt x="595313" y="663575"/>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96837" y="22225"/>
                  </a:moveTo>
                  <a:lnTo>
                    <a:pt x="204788" y="141288"/>
                  </a:lnTo>
                  <a:lnTo>
                    <a:pt x="177801" y="466726"/>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02" name="Freeform 55"/>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120650" y="0"/>
                  </a:moveTo>
                  <a:lnTo>
                    <a:pt x="749300" y="0"/>
                  </a:lnTo>
                  <a:lnTo>
                    <a:pt x="620713" y="122238"/>
                  </a:lnTo>
                  <a:lnTo>
                    <a:pt x="231775"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03" name="Group 602"/>
          <p:cNvGrpSpPr/>
          <p:nvPr/>
        </p:nvGrpSpPr>
        <p:grpSpPr>
          <a:xfrm>
            <a:off x="6033030" y="3988973"/>
            <a:ext cx="545292" cy="797743"/>
            <a:chOff x="5736062" y="7470420"/>
            <a:chExt cx="771525" cy="1128713"/>
          </a:xfrm>
        </p:grpSpPr>
        <p:sp>
          <p:nvSpPr>
            <p:cNvPr id="604" name="Freeform 61"/>
            <p:cNvSpPr>
              <a:spLocks/>
            </p:cNvSpPr>
            <p:nvPr/>
          </p:nvSpPr>
          <p:spPr bwMode="auto">
            <a:xfrm>
              <a:off x="5736062"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4688"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05" name="Freeform 66"/>
            <p:cNvSpPr>
              <a:spLocks/>
            </p:cNvSpPr>
            <p:nvPr/>
          </p:nvSpPr>
          <p:spPr bwMode="auto">
            <a:xfrm>
              <a:off x="5755112" y="7470420"/>
              <a:ext cx="752475" cy="1128713"/>
            </a:xfrm>
            <a:custGeom>
              <a:avLst/>
              <a:gdLst/>
              <a:ahLst/>
              <a:cxnLst/>
              <a:rect l="l" t="t" r="r" b="b"/>
              <a:pathLst>
                <a:path w="752475" h="1128713">
                  <a:moveTo>
                    <a:pt x="131763" y="1006475"/>
                  </a:moveTo>
                  <a:lnTo>
                    <a:pt x="523875" y="1006475"/>
                  </a:lnTo>
                  <a:lnTo>
                    <a:pt x="631825" y="1128713"/>
                  </a:lnTo>
                  <a:lnTo>
                    <a:pt x="0" y="1128713"/>
                  </a:lnTo>
                  <a:close/>
                  <a:moveTo>
                    <a:pt x="658813" y="585787"/>
                  </a:moveTo>
                  <a:lnTo>
                    <a:pt x="698500" y="631825"/>
                  </a:lnTo>
                  <a:lnTo>
                    <a:pt x="655638" y="1106487"/>
                  </a:lnTo>
                  <a:lnTo>
                    <a:pt x="547687" y="984250"/>
                  </a:lnTo>
                  <a:lnTo>
                    <a:pt x="574675" y="661987"/>
                  </a:lnTo>
                  <a:close/>
                  <a:moveTo>
                    <a:pt x="161925" y="503237"/>
                  </a:moveTo>
                  <a:lnTo>
                    <a:pt x="582613" y="503237"/>
                  </a:lnTo>
                  <a:lnTo>
                    <a:pt x="638175" y="565150"/>
                  </a:lnTo>
                  <a:lnTo>
                    <a:pt x="571500" y="625475"/>
                  </a:lnTo>
                  <a:lnTo>
                    <a:pt x="149225" y="625475"/>
                  </a:lnTo>
                  <a:lnTo>
                    <a:pt x="98425" y="565150"/>
                  </a:lnTo>
                  <a:close/>
                  <a:moveTo>
                    <a:pt x="752475" y="22225"/>
                  </a:moveTo>
                  <a:lnTo>
                    <a:pt x="709613" y="496888"/>
                  </a:lnTo>
                  <a:lnTo>
                    <a:pt x="663575" y="541338"/>
                  </a:lnTo>
                  <a:lnTo>
                    <a:pt x="592137" y="465138"/>
                  </a:lnTo>
                  <a:lnTo>
                    <a:pt x="620712" y="141288"/>
                  </a:lnTo>
                  <a:close/>
                  <a:moveTo>
                    <a:pt x="100012" y="0"/>
                  </a:moveTo>
                  <a:lnTo>
                    <a:pt x="730250" y="0"/>
                  </a:lnTo>
                  <a:lnTo>
                    <a:pt x="601663" y="120650"/>
                  </a:lnTo>
                  <a:lnTo>
                    <a:pt x="211137" y="120650"/>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06" name="Group 605"/>
          <p:cNvGrpSpPr/>
          <p:nvPr/>
        </p:nvGrpSpPr>
        <p:grpSpPr>
          <a:xfrm>
            <a:off x="6033030" y="3988412"/>
            <a:ext cx="545292" cy="798865"/>
            <a:chOff x="6510762" y="7500582"/>
            <a:chExt cx="771525" cy="1130301"/>
          </a:xfrm>
        </p:grpSpPr>
        <p:sp>
          <p:nvSpPr>
            <p:cNvPr id="607" name="Freeform 77"/>
            <p:cNvSpPr>
              <a:spLocks/>
            </p:cNvSpPr>
            <p:nvPr/>
          </p:nvSpPr>
          <p:spPr bwMode="auto">
            <a:xfrm>
              <a:off x="6510762" y="7500582"/>
              <a:ext cx="771525" cy="1130301"/>
            </a:xfrm>
            <a:custGeom>
              <a:avLst/>
              <a:gdLst/>
              <a:ahLst/>
              <a:cxnLst/>
              <a:rect l="l" t="t" r="r" b="b"/>
              <a:pathLst>
                <a:path w="771525" h="1130301">
                  <a:moveTo>
                    <a:pt x="150812" y="1008063"/>
                  </a:moveTo>
                  <a:lnTo>
                    <a:pt x="542925" y="1008063"/>
                  </a:lnTo>
                  <a:lnTo>
                    <a:pt x="652462" y="1130301"/>
                  </a:lnTo>
                  <a:lnTo>
                    <a:pt x="20637" y="1130301"/>
                  </a:lnTo>
                  <a:close/>
                  <a:moveTo>
                    <a:pt x="679451" y="585788"/>
                  </a:moveTo>
                  <a:lnTo>
                    <a:pt x="719138" y="631826"/>
                  </a:lnTo>
                  <a:lnTo>
                    <a:pt x="676276" y="1108076"/>
                  </a:lnTo>
                  <a:lnTo>
                    <a:pt x="568325" y="985838"/>
                  </a:lnTo>
                  <a:lnTo>
                    <a:pt x="595313" y="663576"/>
                  </a:lnTo>
                  <a:close/>
                  <a:moveTo>
                    <a:pt x="92075" y="585788"/>
                  </a:moveTo>
                  <a:lnTo>
                    <a:pt x="160338" y="663576"/>
                  </a:lnTo>
                  <a:lnTo>
                    <a:pt x="133351" y="985838"/>
                  </a:lnTo>
                  <a:lnTo>
                    <a:pt x="0" y="1108076"/>
                  </a:lnTo>
                  <a:lnTo>
                    <a:pt x="42862" y="631826"/>
                  </a:lnTo>
                  <a:close/>
                  <a:moveTo>
                    <a:pt x="182563" y="503238"/>
                  </a:moveTo>
                  <a:lnTo>
                    <a:pt x="603251" y="503238"/>
                  </a:lnTo>
                  <a:lnTo>
                    <a:pt x="658813" y="566739"/>
                  </a:lnTo>
                  <a:lnTo>
                    <a:pt x="592138" y="625476"/>
                  </a:lnTo>
                  <a:lnTo>
                    <a:pt x="168275" y="625476"/>
                  </a:lnTo>
                  <a:lnTo>
                    <a:pt x="117475" y="566739"/>
                  </a:lnTo>
                  <a:close/>
                  <a:moveTo>
                    <a:pt x="771525" y="22225"/>
                  </a:moveTo>
                  <a:lnTo>
                    <a:pt x="730250" y="496888"/>
                  </a:lnTo>
                  <a:lnTo>
                    <a:pt x="682625" y="541338"/>
                  </a:lnTo>
                  <a:lnTo>
                    <a:pt x="612775" y="466725"/>
                  </a:lnTo>
                  <a:lnTo>
                    <a:pt x="641350" y="142875"/>
                  </a:lnTo>
                  <a:close/>
                  <a:moveTo>
                    <a:pt x="95250" y="22225"/>
                  </a:moveTo>
                  <a:lnTo>
                    <a:pt x="204788" y="142875"/>
                  </a:lnTo>
                  <a:lnTo>
                    <a:pt x="177801" y="466725"/>
                  </a:lnTo>
                  <a:lnTo>
                    <a:pt x="95250"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08" name="Freeform 76"/>
            <p:cNvSpPr>
              <a:spLocks/>
            </p:cNvSpPr>
            <p:nvPr/>
          </p:nvSpPr>
          <p:spPr bwMode="auto">
            <a:xfrm>
              <a:off x="6564736" y="7522807"/>
              <a:ext cx="717550" cy="1085851"/>
            </a:xfrm>
            <a:custGeom>
              <a:avLst/>
              <a:gdLst/>
              <a:ahLst/>
              <a:cxnLst/>
              <a:rect l="l" t="t" r="r" b="b"/>
              <a:pathLst>
                <a:path w="717550" h="1085851">
                  <a:moveTo>
                    <a:pt x="625476" y="563563"/>
                  </a:moveTo>
                  <a:lnTo>
                    <a:pt x="665163" y="609601"/>
                  </a:lnTo>
                  <a:lnTo>
                    <a:pt x="622301" y="1085851"/>
                  </a:lnTo>
                  <a:lnTo>
                    <a:pt x="514350" y="963613"/>
                  </a:lnTo>
                  <a:lnTo>
                    <a:pt x="541338" y="641351"/>
                  </a:lnTo>
                  <a:close/>
                  <a:moveTo>
                    <a:pt x="128588" y="481013"/>
                  </a:moveTo>
                  <a:lnTo>
                    <a:pt x="549276" y="481013"/>
                  </a:lnTo>
                  <a:lnTo>
                    <a:pt x="604838" y="544514"/>
                  </a:lnTo>
                  <a:lnTo>
                    <a:pt x="538163" y="603251"/>
                  </a:lnTo>
                  <a:lnTo>
                    <a:pt x="114300" y="603251"/>
                  </a:lnTo>
                  <a:lnTo>
                    <a:pt x="63500" y="544514"/>
                  </a:lnTo>
                  <a:close/>
                  <a:moveTo>
                    <a:pt x="717550" y="0"/>
                  </a:moveTo>
                  <a:lnTo>
                    <a:pt x="676275" y="474663"/>
                  </a:lnTo>
                  <a:lnTo>
                    <a:pt x="628650" y="519113"/>
                  </a:lnTo>
                  <a:lnTo>
                    <a:pt x="558800" y="444501"/>
                  </a:lnTo>
                  <a:lnTo>
                    <a:pt x="587375" y="120650"/>
                  </a:lnTo>
                  <a:close/>
                  <a:moveTo>
                    <a:pt x="41275" y="0"/>
                  </a:moveTo>
                  <a:lnTo>
                    <a:pt x="150813" y="120650"/>
                  </a:lnTo>
                  <a:lnTo>
                    <a:pt x="123826" y="444501"/>
                  </a:lnTo>
                  <a:lnTo>
                    <a:pt x="41275" y="519113"/>
                  </a:lnTo>
                  <a:lnTo>
                    <a:pt x="0" y="4746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09" name="Group 608"/>
          <p:cNvGrpSpPr/>
          <p:nvPr/>
        </p:nvGrpSpPr>
        <p:grpSpPr>
          <a:xfrm>
            <a:off x="6033030" y="3988973"/>
            <a:ext cx="545292" cy="797743"/>
            <a:chOff x="7277524" y="7510107"/>
            <a:chExt cx="771525" cy="1128713"/>
          </a:xfrm>
        </p:grpSpPr>
        <p:sp>
          <p:nvSpPr>
            <p:cNvPr id="610" name="Freeform 84"/>
            <p:cNvSpPr>
              <a:spLocks/>
            </p:cNvSpPr>
            <p:nvPr/>
          </p:nvSpPr>
          <p:spPr bwMode="auto">
            <a:xfrm>
              <a:off x="7277524" y="7510107"/>
              <a:ext cx="771525" cy="1128713"/>
            </a:xfrm>
            <a:custGeom>
              <a:avLst/>
              <a:gdLst/>
              <a:ahLst/>
              <a:cxnLst/>
              <a:rect l="l" t="t" r="r" b="b"/>
              <a:pathLst>
                <a:path w="771525" h="1128713">
                  <a:moveTo>
                    <a:pt x="150813" y="1006475"/>
                  </a:moveTo>
                  <a:lnTo>
                    <a:pt x="544513" y="1006475"/>
                  </a:lnTo>
                  <a:lnTo>
                    <a:pt x="652463" y="1128713"/>
                  </a:lnTo>
                  <a:lnTo>
                    <a:pt x="20638" y="1128713"/>
                  </a:lnTo>
                  <a:close/>
                  <a:moveTo>
                    <a:pt x="679451" y="585788"/>
                  </a:moveTo>
                  <a:lnTo>
                    <a:pt x="719138" y="631826"/>
                  </a:lnTo>
                  <a:lnTo>
                    <a:pt x="676276" y="1106488"/>
                  </a:lnTo>
                  <a:lnTo>
                    <a:pt x="568325" y="984251"/>
                  </a:lnTo>
                  <a:lnTo>
                    <a:pt x="595313" y="663576"/>
                  </a:lnTo>
                  <a:close/>
                  <a:moveTo>
                    <a:pt x="92075" y="585788"/>
                  </a:moveTo>
                  <a:lnTo>
                    <a:pt x="160338" y="663576"/>
                  </a:lnTo>
                  <a:lnTo>
                    <a:pt x="133351" y="984251"/>
                  </a:lnTo>
                  <a:lnTo>
                    <a:pt x="0" y="1106488"/>
                  </a:lnTo>
                  <a:lnTo>
                    <a:pt x="42862" y="631826"/>
                  </a:lnTo>
                  <a:close/>
                  <a:moveTo>
                    <a:pt x="182563" y="503238"/>
                  </a:moveTo>
                  <a:lnTo>
                    <a:pt x="603251" y="503238"/>
                  </a:lnTo>
                  <a:lnTo>
                    <a:pt x="658813" y="565151"/>
                  </a:lnTo>
                  <a:lnTo>
                    <a:pt x="592138" y="625476"/>
                  </a:lnTo>
                  <a:lnTo>
                    <a:pt x="169863" y="625476"/>
                  </a:lnTo>
                  <a:lnTo>
                    <a:pt x="117475" y="565151"/>
                  </a:lnTo>
                  <a:close/>
                  <a:moveTo>
                    <a:pt x="771525" y="22225"/>
                  </a:moveTo>
                  <a:lnTo>
                    <a:pt x="730250" y="496888"/>
                  </a:lnTo>
                  <a:lnTo>
                    <a:pt x="684213" y="541338"/>
                  </a:lnTo>
                  <a:lnTo>
                    <a:pt x="612775" y="465138"/>
                  </a:lnTo>
                  <a:lnTo>
                    <a:pt x="641350" y="141288"/>
                  </a:lnTo>
                  <a:close/>
                  <a:moveTo>
                    <a:pt x="96837" y="22225"/>
                  </a:moveTo>
                  <a:lnTo>
                    <a:pt x="204788" y="141288"/>
                  </a:lnTo>
                  <a:lnTo>
                    <a:pt x="177801" y="465138"/>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11" name="Freeform 90"/>
            <p:cNvSpPr>
              <a:spLocks/>
            </p:cNvSpPr>
            <p:nvPr/>
          </p:nvSpPr>
          <p:spPr bwMode="auto">
            <a:xfrm>
              <a:off x="7298162" y="7510107"/>
              <a:ext cx="728662" cy="1128713"/>
            </a:xfrm>
            <a:custGeom>
              <a:avLst/>
              <a:gdLst/>
              <a:ahLst/>
              <a:cxnLst/>
              <a:rect l="l" t="t" r="r" b="b"/>
              <a:pathLst>
                <a:path w="728662" h="1128713">
                  <a:moveTo>
                    <a:pt x="130175" y="1006475"/>
                  </a:moveTo>
                  <a:lnTo>
                    <a:pt x="523875" y="1006475"/>
                  </a:lnTo>
                  <a:lnTo>
                    <a:pt x="631825" y="1128713"/>
                  </a:lnTo>
                  <a:lnTo>
                    <a:pt x="0" y="1128713"/>
                  </a:lnTo>
                  <a:close/>
                  <a:moveTo>
                    <a:pt x="658813" y="585788"/>
                  </a:moveTo>
                  <a:lnTo>
                    <a:pt x="698500" y="631826"/>
                  </a:lnTo>
                  <a:lnTo>
                    <a:pt x="655638" y="1106488"/>
                  </a:lnTo>
                  <a:lnTo>
                    <a:pt x="547687" y="984251"/>
                  </a:lnTo>
                  <a:lnTo>
                    <a:pt x="574675" y="663576"/>
                  </a:lnTo>
                  <a:close/>
                  <a:moveTo>
                    <a:pt x="161925" y="503238"/>
                  </a:moveTo>
                  <a:lnTo>
                    <a:pt x="582613" y="503238"/>
                  </a:lnTo>
                  <a:lnTo>
                    <a:pt x="638175" y="565151"/>
                  </a:lnTo>
                  <a:lnTo>
                    <a:pt x="571500" y="625476"/>
                  </a:lnTo>
                  <a:lnTo>
                    <a:pt x="149225" y="625476"/>
                  </a:lnTo>
                  <a:lnTo>
                    <a:pt x="96837" y="565151"/>
                  </a:lnTo>
                  <a:close/>
                  <a:moveTo>
                    <a:pt x="76199" y="22225"/>
                  </a:moveTo>
                  <a:lnTo>
                    <a:pt x="184150" y="141288"/>
                  </a:lnTo>
                  <a:lnTo>
                    <a:pt x="157163" y="465138"/>
                  </a:lnTo>
                  <a:lnTo>
                    <a:pt x="76199" y="541338"/>
                  </a:lnTo>
                  <a:lnTo>
                    <a:pt x="33337" y="496888"/>
                  </a:lnTo>
                  <a:close/>
                  <a:moveTo>
                    <a:pt x="100012" y="0"/>
                  </a:moveTo>
                  <a:lnTo>
                    <a:pt x="728662" y="0"/>
                  </a:lnTo>
                  <a:lnTo>
                    <a:pt x="600075" y="122238"/>
                  </a:lnTo>
                  <a:lnTo>
                    <a:pt x="211137"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12" name="Group 611"/>
          <p:cNvGrpSpPr/>
          <p:nvPr/>
        </p:nvGrpSpPr>
        <p:grpSpPr>
          <a:xfrm>
            <a:off x="6033030" y="3988412"/>
            <a:ext cx="545292" cy="798865"/>
            <a:chOff x="3350049" y="8684857"/>
            <a:chExt cx="771525" cy="1130301"/>
          </a:xfrm>
        </p:grpSpPr>
        <p:sp>
          <p:nvSpPr>
            <p:cNvPr id="613" name="Freeform 98"/>
            <p:cNvSpPr>
              <a:spLocks/>
            </p:cNvSpPr>
            <p:nvPr/>
          </p:nvSpPr>
          <p:spPr bwMode="auto">
            <a:xfrm>
              <a:off x="3350049" y="8684857"/>
              <a:ext cx="771525" cy="1130301"/>
            </a:xfrm>
            <a:custGeom>
              <a:avLst/>
              <a:gdLst/>
              <a:ahLst/>
              <a:cxnLst/>
              <a:rect l="l" t="t" r="r" b="b"/>
              <a:pathLst>
                <a:path w="771525" h="1130301">
                  <a:moveTo>
                    <a:pt x="150812" y="1008063"/>
                  </a:moveTo>
                  <a:lnTo>
                    <a:pt x="542924" y="1008063"/>
                  </a:lnTo>
                  <a:lnTo>
                    <a:pt x="652462" y="1130301"/>
                  </a:lnTo>
                  <a:lnTo>
                    <a:pt x="20637" y="1130301"/>
                  </a:lnTo>
                  <a:close/>
                  <a:moveTo>
                    <a:pt x="677863" y="585788"/>
                  </a:moveTo>
                  <a:lnTo>
                    <a:pt x="719138" y="633413"/>
                  </a:lnTo>
                  <a:lnTo>
                    <a:pt x="676275" y="1108076"/>
                  </a:lnTo>
                  <a:lnTo>
                    <a:pt x="568325" y="985838"/>
                  </a:lnTo>
                  <a:lnTo>
                    <a:pt x="593725" y="663576"/>
                  </a:lnTo>
                  <a:close/>
                  <a:moveTo>
                    <a:pt x="90488" y="585788"/>
                  </a:moveTo>
                  <a:lnTo>
                    <a:pt x="160338" y="663576"/>
                  </a:lnTo>
                  <a:lnTo>
                    <a:pt x="133350" y="985838"/>
                  </a:lnTo>
                  <a:lnTo>
                    <a:pt x="0" y="1108076"/>
                  </a:lnTo>
                  <a:lnTo>
                    <a:pt x="42863" y="633413"/>
                  </a:lnTo>
                  <a:close/>
                  <a:moveTo>
                    <a:pt x="182562" y="504825"/>
                  </a:moveTo>
                  <a:lnTo>
                    <a:pt x="603250" y="504825"/>
                  </a:lnTo>
                  <a:lnTo>
                    <a:pt x="658813" y="566738"/>
                  </a:lnTo>
                  <a:lnTo>
                    <a:pt x="592138" y="627063"/>
                  </a:lnTo>
                  <a:lnTo>
                    <a:pt x="168275" y="627063"/>
                  </a:lnTo>
                  <a:lnTo>
                    <a:pt x="117475" y="566738"/>
                  </a:lnTo>
                  <a:close/>
                  <a:moveTo>
                    <a:pt x="771525" y="22225"/>
                  </a:moveTo>
                  <a:lnTo>
                    <a:pt x="730250" y="498475"/>
                  </a:lnTo>
                  <a:lnTo>
                    <a:pt x="682625" y="542925"/>
                  </a:lnTo>
                  <a:lnTo>
                    <a:pt x="612775" y="466725"/>
                  </a:lnTo>
                  <a:lnTo>
                    <a:pt x="641350" y="142875"/>
                  </a:lnTo>
                  <a:close/>
                  <a:moveTo>
                    <a:pt x="95250" y="22225"/>
                  </a:moveTo>
                  <a:lnTo>
                    <a:pt x="204788" y="142875"/>
                  </a:lnTo>
                  <a:lnTo>
                    <a:pt x="177800" y="466725"/>
                  </a:lnTo>
                  <a:lnTo>
                    <a:pt x="95250" y="542925"/>
                  </a:lnTo>
                  <a:lnTo>
                    <a:pt x="53975" y="498475"/>
                  </a:lnTo>
                  <a:close/>
                  <a:moveTo>
                    <a:pt x="120650" y="0"/>
                  </a:moveTo>
                  <a:lnTo>
                    <a:pt x="749300" y="0"/>
                  </a:lnTo>
                  <a:lnTo>
                    <a:pt x="620713" y="122238"/>
                  </a:lnTo>
                  <a:lnTo>
                    <a:pt x="230187"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14" name="Freeform 103"/>
            <p:cNvSpPr>
              <a:spLocks/>
            </p:cNvSpPr>
            <p:nvPr/>
          </p:nvSpPr>
          <p:spPr bwMode="auto">
            <a:xfrm>
              <a:off x="3350049" y="8684857"/>
              <a:ext cx="749300" cy="1130301"/>
            </a:xfrm>
            <a:custGeom>
              <a:avLst/>
              <a:gdLst/>
              <a:ahLst/>
              <a:cxnLst/>
              <a:rect l="l" t="t" r="r" b="b"/>
              <a:pathLst>
                <a:path w="749300" h="1130301">
                  <a:moveTo>
                    <a:pt x="150812" y="1008063"/>
                  </a:moveTo>
                  <a:lnTo>
                    <a:pt x="542925" y="1008063"/>
                  </a:lnTo>
                  <a:lnTo>
                    <a:pt x="652462" y="1130301"/>
                  </a:lnTo>
                  <a:lnTo>
                    <a:pt x="20637" y="1130301"/>
                  </a:lnTo>
                  <a:close/>
                  <a:moveTo>
                    <a:pt x="677863" y="585788"/>
                  </a:moveTo>
                  <a:lnTo>
                    <a:pt x="719138" y="633413"/>
                  </a:lnTo>
                  <a:lnTo>
                    <a:pt x="676275" y="1108076"/>
                  </a:lnTo>
                  <a:lnTo>
                    <a:pt x="568325" y="985838"/>
                  </a:lnTo>
                  <a:lnTo>
                    <a:pt x="593725" y="663576"/>
                  </a:lnTo>
                  <a:close/>
                  <a:moveTo>
                    <a:pt x="90488" y="585788"/>
                  </a:moveTo>
                  <a:lnTo>
                    <a:pt x="160338" y="663576"/>
                  </a:lnTo>
                  <a:lnTo>
                    <a:pt x="133351" y="985838"/>
                  </a:lnTo>
                  <a:lnTo>
                    <a:pt x="0" y="1108076"/>
                  </a:lnTo>
                  <a:lnTo>
                    <a:pt x="42863" y="633413"/>
                  </a:lnTo>
                  <a:close/>
                  <a:moveTo>
                    <a:pt x="182563" y="504825"/>
                  </a:moveTo>
                  <a:lnTo>
                    <a:pt x="603251" y="504825"/>
                  </a:lnTo>
                  <a:lnTo>
                    <a:pt x="658813" y="566738"/>
                  </a:lnTo>
                  <a:lnTo>
                    <a:pt x="592138" y="627063"/>
                  </a:lnTo>
                  <a:lnTo>
                    <a:pt x="168275" y="627063"/>
                  </a:lnTo>
                  <a:lnTo>
                    <a:pt x="117475" y="566738"/>
                  </a:lnTo>
                  <a:close/>
                  <a:moveTo>
                    <a:pt x="95250" y="22225"/>
                  </a:moveTo>
                  <a:lnTo>
                    <a:pt x="204788" y="142875"/>
                  </a:lnTo>
                  <a:lnTo>
                    <a:pt x="177801" y="466725"/>
                  </a:lnTo>
                  <a:lnTo>
                    <a:pt x="95250" y="542925"/>
                  </a:lnTo>
                  <a:lnTo>
                    <a:pt x="53975" y="498475"/>
                  </a:lnTo>
                  <a:close/>
                  <a:moveTo>
                    <a:pt x="120650" y="0"/>
                  </a:moveTo>
                  <a:lnTo>
                    <a:pt x="749300" y="0"/>
                  </a:lnTo>
                  <a:lnTo>
                    <a:pt x="620713"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15" name="Group 614"/>
          <p:cNvGrpSpPr/>
          <p:nvPr/>
        </p:nvGrpSpPr>
        <p:grpSpPr>
          <a:xfrm>
            <a:off x="6033030" y="3988973"/>
            <a:ext cx="545292" cy="797743"/>
            <a:chOff x="4116812" y="8694382"/>
            <a:chExt cx="771525" cy="1128713"/>
          </a:xfrm>
        </p:grpSpPr>
        <p:sp>
          <p:nvSpPr>
            <p:cNvPr id="616" name="Freeform 109"/>
            <p:cNvSpPr>
              <a:spLocks/>
            </p:cNvSpPr>
            <p:nvPr/>
          </p:nvSpPr>
          <p:spPr bwMode="auto">
            <a:xfrm>
              <a:off x="4116812" y="8694382"/>
              <a:ext cx="771525" cy="1128713"/>
            </a:xfrm>
            <a:custGeom>
              <a:avLst/>
              <a:gdLst/>
              <a:ahLst/>
              <a:cxnLst/>
              <a:rect l="l" t="t" r="r" b="b"/>
              <a:pathLst>
                <a:path w="771525" h="1128713">
                  <a:moveTo>
                    <a:pt x="150812" y="1008063"/>
                  </a:moveTo>
                  <a:lnTo>
                    <a:pt x="542925" y="1008063"/>
                  </a:lnTo>
                  <a:lnTo>
                    <a:pt x="652462" y="1128713"/>
                  </a:lnTo>
                  <a:lnTo>
                    <a:pt x="20637" y="1128713"/>
                  </a:lnTo>
                  <a:close/>
                  <a:moveTo>
                    <a:pt x="679451" y="585788"/>
                  </a:moveTo>
                  <a:lnTo>
                    <a:pt x="719138" y="631826"/>
                  </a:lnTo>
                  <a:lnTo>
                    <a:pt x="676276" y="1106488"/>
                  </a:lnTo>
                  <a:lnTo>
                    <a:pt x="568325" y="985838"/>
                  </a:lnTo>
                  <a:lnTo>
                    <a:pt x="593725" y="663576"/>
                  </a:lnTo>
                  <a:close/>
                  <a:moveTo>
                    <a:pt x="92075" y="585788"/>
                  </a:moveTo>
                  <a:lnTo>
                    <a:pt x="160338" y="663576"/>
                  </a:lnTo>
                  <a:lnTo>
                    <a:pt x="133351" y="985838"/>
                  </a:lnTo>
                  <a:lnTo>
                    <a:pt x="0" y="1106488"/>
                  </a:lnTo>
                  <a:lnTo>
                    <a:pt x="42863" y="631826"/>
                  </a:lnTo>
                  <a:close/>
                  <a:moveTo>
                    <a:pt x="182563" y="503238"/>
                  </a:moveTo>
                  <a:lnTo>
                    <a:pt x="603251" y="503238"/>
                  </a:lnTo>
                  <a:lnTo>
                    <a:pt x="658813" y="565151"/>
                  </a:lnTo>
                  <a:lnTo>
                    <a:pt x="592138" y="625476"/>
                  </a:lnTo>
                  <a:lnTo>
                    <a:pt x="168275" y="625476"/>
                  </a:lnTo>
                  <a:lnTo>
                    <a:pt x="117475" y="565151"/>
                  </a:lnTo>
                  <a:close/>
                  <a:moveTo>
                    <a:pt x="771525" y="22225"/>
                  </a:moveTo>
                  <a:lnTo>
                    <a:pt x="730250" y="496888"/>
                  </a:lnTo>
                  <a:lnTo>
                    <a:pt x="682625" y="541338"/>
                  </a:lnTo>
                  <a:lnTo>
                    <a:pt x="612775" y="466725"/>
                  </a:lnTo>
                  <a:lnTo>
                    <a:pt x="641350" y="142875"/>
                  </a:lnTo>
                  <a:close/>
                  <a:moveTo>
                    <a:pt x="95250" y="22225"/>
                  </a:moveTo>
                  <a:lnTo>
                    <a:pt x="204788" y="142875"/>
                  </a:lnTo>
                  <a:lnTo>
                    <a:pt x="177801" y="466725"/>
                  </a:lnTo>
                  <a:lnTo>
                    <a:pt x="95250" y="541338"/>
                  </a:lnTo>
                  <a:lnTo>
                    <a:pt x="53975" y="496888"/>
                  </a:lnTo>
                  <a:close/>
                  <a:moveTo>
                    <a:pt x="120650" y="0"/>
                  </a:moveTo>
                  <a:lnTo>
                    <a:pt x="749300" y="0"/>
                  </a:lnTo>
                  <a:lnTo>
                    <a:pt x="620713"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17" name="Freeform 112"/>
            <p:cNvSpPr>
              <a:spLocks/>
            </p:cNvSpPr>
            <p:nvPr/>
          </p:nvSpPr>
          <p:spPr bwMode="auto">
            <a:xfrm>
              <a:off x="4237462" y="8694382"/>
              <a:ext cx="650875" cy="1106488"/>
            </a:xfrm>
            <a:custGeom>
              <a:avLst/>
              <a:gdLst/>
              <a:ahLst/>
              <a:cxnLst/>
              <a:rect l="l" t="t" r="r" b="b"/>
              <a:pathLst>
                <a:path w="650875" h="1106488">
                  <a:moveTo>
                    <a:pt x="558801" y="585788"/>
                  </a:moveTo>
                  <a:lnTo>
                    <a:pt x="598488" y="631826"/>
                  </a:lnTo>
                  <a:lnTo>
                    <a:pt x="555626" y="1106488"/>
                  </a:lnTo>
                  <a:lnTo>
                    <a:pt x="447675" y="985838"/>
                  </a:lnTo>
                  <a:lnTo>
                    <a:pt x="473075" y="663576"/>
                  </a:lnTo>
                  <a:close/>
                  <a:moveTo>
                    <a:pt x="650875" y="22225"/>
                  </a:moveTo>
                  <a:lnTo>
                    <a:pt x="609600" y="496888"/>
                  </a:lnTo>
                  <a:lnTo>
                    <a:pt x="561975" y="541338"/>
                  </a:lnTo>
                  <a:lnTo>
                    <a:pt x="492125" y="466725"/>
                  </a:lnTo>
                  <a:lnTo>
                    <a:pt x="520700" y="142875"/>
                  </a:lnTo>
                  <a:close/>
                  <a:moveTo>
                    <a:pt x="0" y="0"/>
                  </a:moveTo>
                  <a:lnTo>
                    <a:pt x="628650" y="0"/>
                  </a:lnTo>
                  <a:lnTo>
                    <a:pt x="500063" y="122238"/>
                  </a:lnTo>
                  <a:lnTo>
                    <a:pt x="10953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18" name="Group 617"/>
          <p:cNvGrpSpPr/>
          <p:nvPr/>
        </p:nvGrpSpPr>
        <p:grpSpPr>
          <a:xfrm>
            <a:off x="6033030" y="3988973"/>
            <a:ext cx="545293" cy="797743"/>
            <a:chOff x="4937549" y="8676920"/>
            <a:chExt cx="771526" cy="1128713"/>
          </a:xfrm>
        </p:grpSpPr>
        <p:sp>
          <p:nvSpPr>
            <p:cNvPr id="619" name="Freeform 119"/>
            <p:cNvSpPr>
              <a:spLocks/>
            </p:cNvSpPr>
            <p:nvPr/>
          </p:nvSpPr>
          <p:spPr bwMode="auto">
            <a:xfrm>
              <a:off x="4937549" y="8676920"/>
              <a:ext cx="771526" cy="1128713"/>
            </a:xfrm>
            <a:custGeom>
              <a:avLst/>
              <a:gdLst/>
              <a:ahLst/>
              <a:cxnLst/>
              <a:rect l="l" t="t" r="r" b="b"/>
              <a:pathLst>
                <a:path w="771526" h="1128713">
                  <a:moveTo>
                    <a:pt x="150813" y="1006475"/>
                  </a:moveTo>
                  <a:lnTo>
                    <a:pt x="542925" y="1006475"/>
                  </a:lnTo>
                  <a:lnTo>
                    <a:pt x="650875" y="1128713"/>
                  </a:lnTo>
                  <a:lnTo>
                    <a:pt x="19050" y="1128713"/>
                  </a:lnTo>
                  <a:close/>
                  <a:moveTo>
                    <a:pt x="677864" y="585787"/>
                  </a:moveTo>
                  <a:lnTo>
                    <a:pt x="717551" y="631824"/>
                  </a:lnTo>
                  <a:lnTo>
                    <a:pt x="676276" y="1106487"/>
                  </a:lnTo>
                  <a:lnTo>
                    <a:pt x="566738" y="984250"/>
                  </a:lnTo>
                  <a:lnTo>
                    <a:pt x="593726" y="663574"/>
                  </a:lnTo>
                  <a:close/>
                  <a:moveTo>
                    <a:pt x="90487" y="585787"/>
                  </a:moveTo>
                  <a:lnTo>
                    <a:pt x="158750" y="663574"/>
                  </a:lnTo>
                  <a:lnTo>
                    <a:pt x="133350" y="984250"/>
                  </a:lnTo>
                  <a:lnTo>
                    <a:pt x="0" y="1106487"/>
                  </a:lnTo>
                  <a:lnTo>
                    <a:pt x="41275" y="631824"/>
                  </a:lnTo>
                  <a:close/>
                  <a:moveTo>
                    <a:pt x="180975" y="503237"/>
                  </a:moveTo>
                  <a:lnTo>
                    <a:pt x="603251" y="503237"/>
                  </a:lnTo>
                  <a:lnTo>
                    <a:pt x="658813" y="565150"/>
                  </a:lnTo>
                  <a:lnTo>
                    <a:pt x="592138" y="625475"/>
                  </a:lnTo>
                  <a:lnTo>
                    <a:pt x="168275" y="625475"/>
                  </a:lnTo>
                  <a:lnTo>
                    <a:pt x="117475" y="565150"/>
                  </a:lnTo>
                  <a:close/>
                  <a:moveTo>
                    <a:pt x="771526" y="22225"/>
                  </a:moveTo>
                  <a:lnTo>
                    <a:pt x="728664" y="496888"/>
                  </a:lnTo>
                  <a:lnTo>
                    <a:pt x="682626" y="541338"/>
                  </a:lnTo>
                  <a:lnTo>
                    <a:pt x="611188" y="465138"/>
                  </a:lnTo>
                  <a:lnTo>
                    <a:pt x="639763" y="141288"/>
                  </a:lnTo>
                  <a:close/>
                  <a:moveTo>
                    <a:pt x="95250" y="22225"/>
                  </a:moveTo>
                  <a:lnTo>
                    <a:pt x="203201" y="141288"/>
                  </a:lnTo>
                  <a:lnTo>
                    <a:pt x="177801" y="465138"/>
                  </a:lnTo>
                  <a:lnTo>
                    <a:pt x="95250"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20" name="Freeform 126"/>
            <p:cNvSpPr>
              <a:spLocks/>
            </p:cNvSpPr>
            <p:nvPr/>
          </p:nvSpPr>
          <p:spPr bwMode="auto">
            <a:xfrm>
              <a:off x="4937549" y="8676920"/>
              <a:ext cx="771526" cy="1128713"/>
            </a:xfrm>
            <a:custGeom>
              <a:avLst/>
              <a:gdLst/>
              <a:ahLst/>
              <a:cxnLst/>
              <a:rect l="l" t="t" r="r" b="b"/>
              <a:pathLst>
                <a:path w="771526" h="1128713">
                  <a:moveTo>
                    <a:pt x="150813" y="1006475"/>
                  </a:moveTo>
                  <a:lnTo>
                    <a:pt x="542925" y="1006475"/>
                  </a:lnTo>
                  <a:lnTo>
                    <a:pt x="650875" y="1128713"/>
                  </a:lnTo>
                  <a:lnTo>
                    <a:pt x="19050" y="1128713"/>
                  </a:lnTo>
                  <a:close/>
                  <a:moveTo>
                    <a:pt x="677864" y="585787"/>
                  </a:moveTo>
                  <a:lnTo>
                    <a:pt x="717551" y="631824"/>
                  </a:lnTo>
                  <a:lnTo>
                    <a:pt x="676276" y="1106487"/>
                  </a:lnTo>
                  <a:lnTo>
                    <a:pt x="566738" y="984250"/>
                  </a:lnTo>
                  <a:lnTo>
                    <a:pt x="593726" y="663574"/>
                  </a:lnTo>
                  <a:close/>
                  <a:moveTo>
                    <a:pt x="90487" y="585787"/>
                  </a:moveTo>
                  <a:lnTo>
                    <a:pt x="158750" y="663574"/>
                  </a:lnTo>
                  <a:lnTo>
                    <a:pt x="133350" y="984250"/>
                  </a:lnTo>
                  <a:lnTo>
                    <a:pt x="0" y="1106487"/>
                  </a:lnTo>
                  <a:lnTo>
                    <a:pt x="41275" y="631824"/>
                  </a:lnTo>
                  <a:close/>
                  <a:moveTo>
                    <a:pt x="180975" y="503237"/>
                  </a:moveTo>
                  <a:lnTo>
                    <a:pt x="603251" y="503237"/>
                  </a:lnTo>
                  <a:lnTo>
                    <a:pt x="658813" y="565150"/>
                  </a:lnTo>
                  <a:lnTo>
                    <a:pt x="592138" y="625475"/>
                  </a:lnTo>
                  <a:lnTo>
                    <a:pt x="168275" y="625475"/>
                  </a:lnTo>
                  <a:lnTo>
                    <a:pt x="117475" y="565150"/>
                  </a:lnTo>
                  <a:close/>
                  <a:moveTo>
                    <a:pt x="771526" y="22225"/>
                  </a:moveTo>
                  <a:lnTo>
                    <a:pt x="728664" y="496888"/>
                  </a:lnTo>
                  <a:lnTo>
                    <a:pt x="682626" y="541338"/>
                  </a:lnTo>
                  <a:lnTo>
                    <a:pt x="611188" y="465138"/>
                  </a:lnTo>
                  <a:lnTo>
                    <a:pt x="639763" y="141288"/>
                  </a:lnTo>
                  <a:close/>
                  <a:moveTo>
                    <a:pt x="95250" y="22225"/>
                  </a:moveTo>
                  <a:lnTo>
                    <a:pt x="203201" y="141288"/>
                  </a:lnTo>
                  <a:lnTo>
                    <a:pt x="177801" y="465138"/>
                  </a:lnTo>
                  <a:lnTo>
                    <a:pt x="95250"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21" name="Group 620"/>
          <p:cNvGrpSpPr/>
          <p:nvPr/>
        </p:nvGrpSpPr>
        <p:grpSpPr>
          <a:xfrm>
            <a:off x="6033030" y="3988412"/>
            <a:ext cx="545292" cy="798865"/>
            <a:chOff x="5704312" y="8684857"/>
            <a:chExt cx="771525" cy="1130301"/>
          </a:xfrm>
        </p:grpSpPr>
        <p:sp>
          <p:nvSpPr>
            <p:cNvPr id="622" name="Freeform 135"/>
            <p:cNvSpPr>
              <a:spLocks/>
            </p:cNvSpPr>
            <p:nvPr/>
          </p:nvSpPr>
          <p:spPr bwMode="auto">
            <a:xfrm>
              <a:off x="5704312" y="8684857"/>
              <a:ext cx="771525" cy="1130301"/>
            </a:xfrm>
            <a:custGeom>
              <a:avLst/>
              <a:gdLst/>
              <a:ahLst/>
              <a:cxnLst/>
              <a:rect l="l" t="t" r="r" b="b"/>
              <a:pathLst>
                <a:path w="771525" h="1130301">
                  <a:moveTo>
                    <a:pt x="150812" y="1008063"/>
                  </a:moveTo>
                  <a:lnTo>
                    <a:pt x="542924" y="1008063"/>
                  </a:lnTo>
                  <a:lnTo>
                    <a:pt x="652462" y="1130301"/>
                  </a:lnTo>
                  <a:lnTo>
                    <a:pt x="20637" y="1130301"/>
                  </a:lnTo>
                  <a:close/>
                  <a:moveTo>
                    <a:pt x="677863" y="585788"/>
                  </a:moveTo>
                  <a:lnTo>
                    <a:pt x="717550" y="633413"/>
                  </a:lnTo>
                  <a:lnTo>
                    <a:pt x="676275" y="1108076"/>
                  </a:lnTo>
                  <a:lnTo>
                    <a:pt x="568325" y="985838"/>
                  </a:lnTo>
                  <a:lnTo>
                    <a:pt x="593725" y="663576"/>
                  </a:lnTo>
                  <a:close/>
                  <a:moveTo>
                    <a:pt x="90488" y="585788"/>
                  </a:moveTo>
                  <a:lnTo>
                    <a:pt x="160338" y="663576"/>
                  </a:lnTo>
                  <a:lnTo>
                    <a:pt x="133350" y="985838"/>
                  </a:lnTo>
                  <a:lnTo>
                    <a:pt x="0" y="1108076"/>
                  </a:lnTo>
                  <a:lnTo>
                    <a:pt x="42862" y="633413"/>
                  </a:lnTo>
                  <a:close/>
                  <a:moveTo>
                    <a:pt x="182562" y="504825"/>
                  </a:moveTo>
                  <a:lnTo>
                    <a:pt x="603250" y="504825"/>
                  </a:lnTo>
                  <a:lnTo>
                    <a:pt x="658813" y="566738"/>
                  </a:lnTo>
                  <a:lnTo>
                    <a:pt x="592138" y="627063"/>
                  </a:lnTo>
                  <a:lnTo>
                    <a:pt x="168275" y="627063"/>
                  </a:lnTo>
                  <a:lnTo>
                    <a:pt x="117475" y="566738"/>
                  </a:lnTo>
                  <a:close/>
                  <a:moveTo>
                    <a:pt x="771525" y="22225"/>
                  </a:moveTo>
                  <a:lnTo>
                    <a:pt x="728663" y="498475"/>
                  </a:lnTo>
                  <a:lnTo>
                    <a:pt x="682625" y="542925"/>
                  </a:lnTo>
                  <a:lnTo>
                    <a:pt x="611187" y="466725"/>
                  </a:lnTo>
                  <a:lnTo>
                    <a:pt x="641350" y="142875"/>
                  </a:lnTo>
                  <a:close/>
                  <a:moveTo>
                    <a:pt x="95250" y="22225"/>
                  </a:moveTo>
                  <a:lnTo>
                    <a:pt x="204788" y="142875"/>
                  </a:lnTo>
                  <a:lnTo>
                    <a:pt x="177800" y="466725"/>
                  </a:lnTo>
                  <a:lnTo>
                    <a:pt x="95250" y="542925"/>
                  </a:lnTo>
                  <a:lnTo>
                    <a:pt x="53975" y="498475"/>
                  </a:lnTo>
                  <a:close/>
                  <a:moveTo>
                    <a:pt x="119062" y="0"/>
                  </a:moveTo>
                  <a:lnTo>
                    <a:pt x="749300" y="0"/>
                  </a:lnTo>
                  <a:lnTo>
                    <a:pt x="620713" y="122238"/>
                  </a:lnTo>
                  <a:lnTo>
                    <a:pt x="230187"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23" name="Freeform 139"/>
            <p:cNvSpPr>
              <a:spLocks/>
            </p:cNvSpPr>
            <p:nvPr/>
          </p:nvSpPr>
          <p:spPr bwMode="auto">
            <a:xfrm>
              <a:off x="5724949" y="8684857"/>
              <a:ext cx="750888" cy="1130301"/>
            </a:xfrm>
            <a:custGeom>
              <a:avLst/>
              <a:gdLst/>
              <a:ahLst/>
              <a:cxnLst/>
              <a:rect l="l" t="t" r="r" b="b"/>
              <a:pathLst>
                <a:path w="750888" h="1130301">
                  <a:moveTo>
                    <a:pt x="130175" y="1008063"/>
                  </a:moveTo>
                  <a:lnTo>
                    <a:pt x="522288" y="1008063"/>
                  </a:lnTo>
                  <a:lnTo>
                    <a:pt x="631825" y="1130301"/>
                  </a:lnTo>
                  <a:lnTo>
                    <a:pt x="0" y="1130301"/>
                  </a:lnTo>
                  <a:close/>
                  <a:moveTo>
                    <a:pt x="657226" y="585788"/>
                  </a:moveTo>
                  <a:lnTo>
                    <a:pt x="696913" y="633413"/>
                  </a:lnTo>
                  <a:lnTo>
                    <a:pt x="655638" y="1108076"/>
                  </a:lnTo>
                  <a:lnTo>
                    <a:pt x="547688" y="985838"/>
                  </a:lnTo>
                  <a:lnTo>
                    <a:pt x="573088" y="663576"/>
                  </a:lnTo>
                  <a:close/>
                  <a:moveTo>
                    <a:pt x="161926" y="504825"/>
                  </a:moveTo>
                  <a:lnTo>
                    <a:pt x="582614" y="504825"/>
                  </a:lnTo>
                  <a:lnTo>
                    <a:pt x="638176" y="566738"/>
                  </a:lnTo>
                  <a:lnTo>
                    <a:pt x="571501" y="627063"/>
                  </a:lnTo>
                  <a:lnTo>
                    <a:pt x="147638" y="627063"/>
                  </a:lnTo>
                  <a:lnTo>
                    <a:pt x="96838" y="566738"/>
                  </a:lnTo>
                  <a:close/>
                  <a:moveTo>
                    <a:pt x="750888" y="22225"/>
                  </a:moveTo>
                  <a:lnTo>
                    <a:pt x="708026" y="498475"/>
                  </a:lnTo>
                  <a:lnTo>
                    <a:pt x="661988" y="542925"/>
                  </a:lnTo>
                  <a:lnTo>
                    <a:pt x="590550" y="466725"/>
                  </a:lnTo>
                  <a:lnTo>
                    <a:pt x="620713" y="142875"/>
                  </a:lnTo>
                  <a:close/>
                  <a:moveTo>
                    <a:pt x="74613" y="22225"/>
                  </a:moveTo>
                  <a:lnTo>
                    <a:pt x="184151" y="142875"/>
                  </a:lnTo>
                  <a:lnTo>
                    <a:pt x="157164" y="466725"/>
                  </a:lnTo>
                  <a:lnTo>
                    <a:pt x="74613" y="542925"/>
                  </a:lnTo>
                  <a:lnTo>
                    <a:pt x="33338" y="498475"/>
                  </a:lnTo>
                  <a:close/>
                  <a:moveTo>
                    <a:pt x="98425" y="0"/>
                  </a:moveTo>
                  <a:lnTo>
                    <a:pt x="728663" y="0"/>
                  </a:lnTo>
                  <a:lnTo>
                    <a:pt x="600076" y="122238"/>
                  </a:lnTo>
                  <a:lnTo>
                    <a:pt x="209550"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24" name="Group 623"/>
          <p:cNvGrpSpPr/>
          <p:nvPr/>
        </p:nvGrpSpPr>
        <p:grpSpPr>
          <a:xfrm>
            <a:off x="6033590" y="3988973"/>
            <a:ext cx="544172" cy="797743"/>
            <a:chOff x="3448473" y="7460894"/>
            <a:chExt cx="769939" cy="1128713"/>
          </a:xfrm>
        </p:grpSpPr>
        <p:sp>
          <p:nvSpPr>
            <p:cNvPr id="625"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26"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27" name="Group 626"/>
          <p:cNvGrpSpPr/>
          <p:nvPr/>
        </p:nvGrpSpPr>
        <p:grpSpPr>
          <a:xfrm>
            <a:off x="6033030" y="3988973"/>
            <a:ext cx="545292" cy="797743"/>
            <a:chOff x="4215237" y="7470420"/>
            <a:chExt cx="771525" cy="1128713"/>
          </a:xfrm>
        </p:grpSpPr>
        <p:sp>
          <p:nvSpPr>
            <p:cNvPr id="628" name="Freeform 40"/>
            <p:cNvSpPr>
              <a:spLocks/>
            </p:cNvSpPr>
            <p:nvPr/>
          </p:nvSpPr>
          <p:spPr bwMode="auto">
            <a:xfrm>
              <a:off x="4215237"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6275"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3250" y="503237"/>
                  </a:lnTo>
                  <a:lnTo>
                    <a:pt x="657225" y="565150"/>
                  </a:lnTo>
                  <a:lnTo>
                    <a:pt x="592138"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29" name="Freeform 44"/>
            <p:cNvSpPr>
              <a:spLocks/>
            </p:cNvSpPr>
            <p:nvPr/>
          </p:nvSpPr>
          <p:spPr bwMode="auto">
            <a:xfrm>
              <a:off x="4781974" y="7492644"/>
              <a:ext cx="204788" cy="1084262"/>
            </a:xfrm>
            <a:custGeom>
              <a:avLst/>
              <a:gdLst/>
              <a:ahLst/>
              <a:cxnLst/>
              <a:rect l="l" t="t" r="r" b="b"/>
              <a:pathLst>
                <a:path w="204788" h="1084262">
                  <a:moveTo>
                    <a:pt x="111126" y="563562"/>
                  </a:moveTo>
                  <a:lnTo>
                    <a:pt x="150813" y="609600"/>
                  </a:lnTo>
                  <a:lnTo>
                    <a:pt x="109538" y="1084262"/>
                  </a:lnTo>
                  <a:lnTo>
                    <a:pt x="0" y="962025"/>
                  </a:lnTo>
                  <a:lnTo>
                    <a:pt x="26987" y="639762"/>
                  </a:lnTo>
                  <a:close/>
                  <a:moveTo>
                    <a:pt x="204788" y="0"/>
                  </a:moveTo>
                  <a:lnTo>
                    <a:pt x="161926" y="474663"/>
                  </a:lnTo>
                  <a:lnTo>
                    <a:pt x="115888" y="519113"/>
                  </a:lnTo>
                  <a:lnTo>
                    <a:pt x="44450" y="442913"/>
                  </a:lnTo>
                  <a:lnTo>
                    <a:pt x="73025" y="1190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30" name="Group 629"/>
          <p:cNvGrpSpPr/>
          <p:nvPr/>
        </p:nvGrpSpPr>
        <p:grpSpPr>
          <a:xfrm>
            <a:off x="6033030" y="3988973"/>
            <a:ext cx="545292" cy="797742"/>
            <a:chOff x="4967712" y="7460895"/>
            <a:chExt cx="771525" cy="1128712"/>
          </a:xfrm>
        </p:grpSpPr>
        <p:sp>
          <p:nvSpPr>
            <p:cNvPr id="631" name="Freeform 49"/>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679451" y="585787"/>
                  </a:moveTo>
                  <a:lnTo>
                    <a:pt x="719138" y="631825"/>
                  </a:lnTo>
                  <a:lnTo>
                    <a:pt x="676276" y="1106487"/>
                  </a:lnTo>
                  <a:lnTo>
                    <a:pt x="568325" y="985837"/>
                  </a:lnTo>
                  <a:lnTo>
                    <a:pt x="595313" y="663575"/>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96837" y="22225"/>
                  </a:moveTo>
                  <a:lnTo>
                    <a:pt x="204788" y="141288"/>
                  </a:lnTo>
                  <a:lnTo>
                    <a:pt x="177801" y="466726"/>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32" name="Freeform 55"/>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120650" y="0"/>
                  </a:moveTo>
                  <a:lnTo>
                    <a:pt x="749300" y="0"/>
                  </a:lnTo>
                  <a:lnTo>
                    <a:pt x="620713" y="122238"/>
                  </a:lnTo>
                  <a:lnTo>
                    <a:pt x="231775"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33" name="Group 632"/>
          <p:cNvGrpSpPr/>
          <p:nvPr/>
        </p:nvGrpSpPr>
        <p:grpSpPr>
          <a:xfrm>
            <a:off x="6033030" y="3988973"/>
            <a:ext cx="545292" cy="797743"/>
            <a:chOff x="5736062" y="7470420"/>
            <a:chExt cx="771525" cy="1128713"/>
          </a:xfrm>
        </p:grpSpPr>
        <p:sp>
          <p:nvSpPr>
            <p:cNvPr id="634" name="Freeform 61"/>
            <p:cNvSpPr>
              <a:spLocks/>
            </p:cNvSpPr>
            <p:nvPr/>
          </p:nvSpPr>
          <p:spPr bwMode="auto">
            <a:xfrm>
              <a:off x="5736062"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4688"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35" name="Freeform 66"/>
            <p:cNvSpPr>
              <a:spLocks/>
            </p:cNvSpPr>
            <p:nvPr/>
          </p:nvSpPr>
          <p:spPr bwMode="auto">
            <a:xfrm>
              <a:off x="5755112" y="7470420"/>
              <a:ext cx="752475" cy="1128713"/>
            </a:xfrm>
            <a:custGeom>
              <a:avLst/>
              <a:gdLst/>
              <a:ahLst/>
              <a:cxnLst/>
              <a:rect l="l" t="t" r="r" b="b"/>
              <a:pathLst>
                <a:path w="752475" h="1128713">
                  <a:moveTo>
                    <a:pt x="131763" y="1006475"/>
                  </a:moveTo>
                  <a:lnTo>
                    <a:pt x="523875" y="1006475"/>
                  </a:lnTo>
                  <a:lnTo>
                    <a:pt x="631825" y="1128713"/>
                  </a:lnTo>
                  <a:lnTo>
                    <a:pt x="0" y="1128713"/>
                  </a:lnTo>
                  <a:close/>
                  <a:moveTo>
                    <a:pt x="658813" y="585787"/>
                  </a:moveTo>
                  <a:lnTo>
                    <a:pt x="698500" y="631825"/>
                  </a:lnTo>
                  <a:lnTo>
                    <a:pt x="655638" y="1106487"/>
                  </a:lnTo>
                  <a:lnTo>
                    <a:pt x="547687" y="984250"/>
                  </a:lnTo>
                  <a:lnTo>
                    <a:pt x="574675" y="661987"/>
                  </a:lnTo>
                  <a:close/>
                  <a:moveTo>
                    <a:pt x="161925" y="503237"/>
                  </a:moveTo>
                  <a:lnTo>
                    <a:pt x="582613" y="503237"/>
                  </a:lnTo>
                  <a:lnTo>
                    <a:pt x="638175" y="565150"/>
                  </a:lnTo>
                  <a:lnTo>
                    <a:pt x="571500" y="625475"/>
                  </a:lnTo>
                  <a:lnTo>
                    <a:pt x="149225" y="625475"/>
                  </a:lnTo>
                  <a:lnTo>
                    <a:pt x="98425" y="565150"/>
                  </a:lnTo>
                  <a:close/>
                  <a:moveTo>
                    <a:pt x="752475" y="22225"/>
                  </a:moveTo>
                  <a:lnTo>
                    <a:pt x="709613" y="496888"/>
                  </a:lnTo>
                  <a:lnTo>
                    <a:pt x="663575" y="541338"/>
                  </a:lnTo>
                  <a:lnTo>
                    <a:pt x="592137" y="465138"/>
                  </a:lnTo>
                  <a:lnTo>
                    <a:pt x="620712" y="141288"/>
                  </a:lnTo>
                  <a:close/>
                  <a:moveTo>
                    <a:pt x="100012" y="0"/>
                  </a:moveTo>
                  <a:lnTo>
                    <a:pt x="730250" y="0"/>
                  </a:lnTo>
                  <a:lnTo>
                    <a:pt x="601663" y="120650"/>
                  </a:lnTo>
                  <a:lnTo>
                    <a:pt x="211137" y="120650"/>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36" name="Group 635"/>
          <p:cNvGrpSpPr/>
          <p:nvPr/>
        </p:nvGrpSpPr>
        <p:grpSpPr>
          <a:xfrm>
            <a:off x="6033030" y="3988412"/>
            <a:ext cx="545292" cy="798865"/>
            <a:chOff x="6510762" y="7500582"/>
            <a:chExt cx="771525" cy="1130301"/>
          </a:xfrm>
        </p:grpSpPr>
        <p:sp>
          <p:nvSpPr>
            <p:cNvPr id="637" name="Freeform 77"/>
            <p:cNvSpPr>
              <a:spLocks/>
            </p:cNvSpPr>
            <p:nvPr/>
          </p:nvSpPr>
          <p:spPr bwMode="auto">
            <a:xfrm>
              <a:off x="6510762" y="7500582"/>
              <a:ext cx="771525" cy="1130301"/>
            </a:xfrm>
            <a:custGeom>
              <a:avLst/>
              <a:gdLst/>
              <a:ahLst/>
              <a:cxnLst/>
              <a:rect l="l" t="t" r="r" b="b"/>
              <a:pathLst>
                <a:path w="771525" h="1130301">
                  <a:moveTo>
                    <a:pt x="150812" y="1008063"/>
                  </a:moveTo>
                  <a:lnTo>
                    <a:pt x="542925" y="1008063"/>
                  </a:lnTo>
                  <a:lnTo>
                    <a:pt x="652462" y="1130301"/>
                  </a:lnTo>
                  <a:lnTo>
                    <a:pt x="20637" y="1130301"/>
                  </a:lnTo>
                  <a:close/>
                  <a:moveTo>
                    <a:pt x="679451" y="585788"/>
                  </a:moveTo>
                  <a:lnTo>
                    <a:pt x="719138" y="631826"/>
                  </a:lnTo>
                  <a:lnTo>
                    <a:pt x="676276" y="1108076"/>
                  </a:lnTo>
                  <a:lnTo>
                    <a:pt x="568325" y="985838"/>
                  </a:lnTo>
                  <a:lnTo>
                    <a:pt x="595313" y="663576"/>
                  </a:lnTo>
                  <a:close/>
                  <a:moveTo>
                    <a:pt x="92075" y="585788"/>
                  </a:moveTo>
                  <a:lnTo>
                    <a:pt x="160338" y="663576"/>
                  </a:lnTo>
                  <a:lnTo>
                    <a:pt x="133351" y="985838"/>
                  </a:lnTo>
                  <a:lnTo>
                    <a:pt x="0" y="1108076"/>
                  </a:lnTo>
                  <a:lnTo>
                    <a:pt x="42862" y="631826"/>
                  </a:lnTo>
                  <a:close/>
                  <a:moveTo>
                    <a:pt x="182563" y="503238"/>
                  </a:moveTo>
                  <a:lnTo>
                    <a:pt x="603251" y="503238"/>
                  </a:lnTo>
                  <a:lnTo>
                    <a:pt x="658813" y="566739"/>
                  </a:lnTo>
                  <a:lnTo>
                    <a:pt x="592138" y="625476"/>
                  </a:lnTo>
                  <a:lnTo>
                    <a:pt x="168275" y="625476"/>
                  </a:lnTo>
                  <a:lnTo>
                    <a:pt x="117475" y="566739"/>
                  </a:lnTo>
                  <a:close/>
                  <a:moveTo>
                    <a:pt x="771525" y="22225"/>
                  </a:moveTo>
                  <a:lnTo>
                    <a:pt x="730250" y="496888"/>
                  </a:lnTo>
                  <a:lnTo>
                    <a:pt x="682625" y="541338"/>
                  </a:lnTo>
                  <a:lnTo>
                    <a:pt x="612775" y="466725"/>
                  </a:lnTo>
                  <a:lnTo>
                    <a:pt x="641350" y="142875"/>
                  </a:lnTo>
                  <a:close/>
                  <a:moveTo>
                    <a:pt x="95250" y="22225"/>
                  </a:moveTo>
                  <a:lnTo>
                    <a:pt x="204788" y="142875"/>
                  </a:lnTo>
                  <a:lnTo>
                    <a:pt x="177801" y="466725"/>
                  </a:lnTo>
                  <a:lnTo>
                    <a:pt x="95250"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38" name="Freeform 76"/>
            <p:cNvSpPr>
              <a:spLocks/>
            </p:cNvSpPr>
            <p:nvPr/>
          </p:nvSpPr>
          <p:spPr bwMode="auto">
            <a:xfrm>
              <a:off x="6564736" y="7522807"/>
              <a:ext cx="717550" cy="1085851"/>
            </a:xfrm>
            <a:custGeom>
              <a:avLst/>
              <a:gdLst/>
              <a:ahLst/>
              <a:cxnLst/>
              <a:rect l="l" t="t" r="r" b="b"/>
              <a:pathLst>
                <a:path w="717550" h="1085851">
                  <a:moveTo>
                    <a:pt x="625476" y="563563"/>
                  </a:moveTo>
                  <a:lnTo>
                    <a:pt x="665163" y="609601"/>
                  </a:lnTo>
                  <a:lnTo>
                    <a:pt x="622301" y="1085851"/>
                  </a:lnTo>
                  <a:lnTo>
                    <a:pt x="514350" y="963613"/>
                  </a:lnTo>
                  <a:lnTo>
                    <a:pt x="541338" y="641351"/>
                  </a:lnTo>
                  <a:close/>
                  <a:moveTo>
                    <a:pt x="128588" y="481013"/>
                  </a:moveTo>
                  <a:lnTo>
                    <a:pt x="549276" y="481013"/>
                  </a:lnTo>
                  <a:lnTo>
                    <a:pt x="604838" y="544514"/>
                  </a:lnTo>
                  <a:lnTo>
                    <a:pt x="538163" y="603251"/>
                  </a:lnTo>
                  <a:lnTo>
                    <a:pt x="114300" y="603251"/>
                  </a:lnTo>
                  <a:lnTo>
                    <a:pt x="63500" y="544514"/>
                  </a:lnTo>
                  <a:close/>
                  <a:moveTo>
                    <a:pt x="717550" y="0"/>
                  </a:moveTo>
                  <a:lnTo>
                    <a:pt x="676275" y="474663"/>
                  </a:lnTo>
                  <a:lnTo>
                    <a:pt x="628650" y="519113"/>
                  </a:lnTo>
                  <a:lnTo>
                    <a:pt x="558800" y="444501"/>
                  </a:lnTo>
                  <a:lnTo>
                    <a:pt x="587375" y="120650"/>
                  </a:lnTo>
                  <a:close/>
                  <a:moveTo>
                    <a:pt x="41275" y="0"/>
                  </a:moveTo>
                  <a:lnTo>
                    <a:pt x="150813" y="120650"/>
                  </a:lnTo>
                  <a:lnTo>
                    <a:pt x="123826" y="444501"/>
                  </a:lnTo>
                  <a:lnTo>
                    <a:pt x="41275" y="519113"/>
                  </a:lnTo>
                  <a:lnTo>
                    <a:pt x="0" y="4746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39" name="Group 638"/>
          <p:cNvGrpSpPr/>
          <p:nvPr/>
        </p:nvGrpSpPr>
        <p:grpSpPr>
          <a:xfrm>
            <a:off x="6033030" y="3988973"/>
            <a:ext cx="545292" cy="797743"/>
            <a:chOff x="7277524" y="7510107"/>
            <a:chExt cx="771525" cy="1128713"/>
          </a:xfrm>
        </p:grpSpPr>
        <p:sp>
          <p:nvSpPr>
            <p:cNvPr id="640" name="Freeform 84"/>
            <p:cNvSpPr>
              <a:spLocks/>
            </p:cNvSpPr>
            <p:nvPr/>
          </p:nvSpPr>
          <p:spPr bwMode="auto">
            <a:xfrm>
              <a:off x="7277524" y="7510107"/>
              <a:ext cx="771525" cy="1128713"/>
            </a:xfrm>
            <a:custGeom>
              <a:avLst/>
              <a:gdLst/>
              <a:ahLst/>
              <a:cxnLst/>
              <a:rect l="l" t="t" r="r" b="b"/>
              <a:pathLst>
                <a:path w="771525" h="1128713">
                  <a:moveTo>
                    <a:pt x="150813" y="1006475"/>
                  </a:moveTo>
                  <a:lnTo>
                    <a:pt x="544513" y="1006475"/>
                  </a:lnTo>
                  <a:lnTo>
                    <a:pt x="652463" y="1128713"/>
                  </a:lnTo>
                  <a:lnTo>
                    <a:pt x="20638" y="1128713"/>
                  </a:lnTo>
                  <a:close/>
                  <a:moveTo>
                    <a:pt x="679451" y="585788"/>
                  </a:moveTo>
                  <a:lnTo>
                    <a:pt x="719138" y="631826"/>
                  </a:lnTo>
                  <a:lnTo>
                    <a:pt x="676276" y="1106488"/>
                  </a:lnTo>
                  <a:lnTo>
                    <a:pt x="568325" y="984251"/>
                  </a:lnTo>
                  <a:lnTo>
                    <a:pt x="595313" y="663576"/>
                  </a:lnTo>
                  <a:close/>
                  <a:moveTo>
                    <a:pt x="92075" y="585788"/>
                  </a:moveTo>
                  <a:lnTo>
                    <a:pt x="160338" y="663576"/>
                  </a:lnTo>
                  <a:lnTo>
                    <a:pt x="133351" y="984251"/>
                  </a:lnTo>
                  <a:lnTo>
                    <a:pt x="0" y="1106488"/>
                  </a:lnTo>
                  <a:lnTo>
                    <a:pt x="42862" y="631826"/>
                  </a:lnTo>
                  <a:close/>
                  <a:moveTo>
                    <a:pt x="182563" y="503238"/>
                  </a:moveTo>
                  <a:lnTo>
                    <a:pt x="603251" y="503238"/>
                  </a:lnTo>
                  <a:lnTo>
                    <a:pt x="658813" y="565151"/>
                  </a:lnTo>
                  <a:lnTo>
                    <a:pt x="592138" y="625476"/>
                  </a:lnTo>
                  <a:lnTo>
                    <a:pt x="169863" y="625476"/>
                  </a:lnTo>
                  <a:lnTo>
                    <a:pt x="117475" y="565151"/>
                  </a:lnTo>
                  <a:close/>
                  <a:moveTo>
                    <a:pt x="771525" y="22225"/>
                  </a:moveTo>
                  <a:lnTo>
                    <a:pt x="730250" y="496888"/>
                  </a:lnTo>
                  <a:lnTo>
                    <a:pt x="684213" y="541338"/>
                  </a:lnTo>
                  <a:lnTo>
                    <a:pt x="612775" y="465138"/>
                  </a:lnTo>
                  <a:lnTo>
                    <a:pt x="641350" y="141288"/>
                  </a:lnTo>
                  <a:close/>
                  <a:moveTo>
                    <a:pt x="96837" y="22225"/>
                  </a:moveTo>
                  <a:lnTo>
                    <a:pt x="204788" y="141288"/>
                  </a:lnTo>
                  <a:lnTo>
                    <a:pt x="177801" y="465138"/>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41" name="Freeform 90"/>
            <p:cNvSpPr>
              <a:spLocks/>
            </p:cNvSpPr>
            <p:nvPr/>
          </p:nvSpPr>
          <p:spPr bwMode="auto">
            <a:xfrm>
              <a:off x="7298162" y="7510107"/>
              <a:ext cx="728662" cy="1128713"/>
            </a:xfrm>
            <a:custGeom>
              <a:avLst/>
              <a:gdLst/>
              <a:ahLst/>
              <a:cxnLst/>
              <a:rect l="l" t="t" r="r" b="b"/>
              <a:pathLst>
                <a:path w="728662" h="1128713">
                  <a:moveTo>
                    <a:pt x="130175" y="1006475"/>
                  </a:moveTo>
                  <a:lnTo>
                    <a:pt x="523875" y="1006475"/>
                  </a:lnTo>
                  <a:lnTo>
                    <a:pt x="631825" y="1128713"/>
                  </a:lnTo>
                  <a:lnTo>
                    <a:pt x="0" y="1128713"/>
                  </a:lnTo>
                  <a:close/>
                  <a:moveTo>
                    <a:pt x="658813" y="585788"/>
                  </a:moveTo>
                  <a:lnTo>
                    <a:pt x="698500" y="631826"/>
                  </a:lnTo>
                  <a:lnTo>
                    <a:pt x="655638" y="1106488"/>
                  </a:lnTo>
                  <a:lnTo>
                    <a:pt x="547687" y="984251"/>
                  </a:lnTo>
                  <a:lnTo>
                    <a:pt x="574675" y="663576"/>
                  </a:lnTo>
                  <a:close/>
                  <a:moveTo>
                    <a:pt x="161925" y="503238"/>
                  </a:moveTo>
                  <a:lnTo>
                    <a:pt x="582613" y="503238"/>
                  </a:lnTo>
                  <a:lnTo>
                    <a:pt x="638175" y="565151"/>
                  </a:lnTo>
                  <a:lnTo>
                    <a:pt x="571500" y="625476"/>
                  </a:lnTo>
                  <a:lnTo>
                    <a:pt x="149225" y="625476"/>
                  </a:lnTo>
                  <a:lnTo>
                    <a:pt x="96837" y="565151"/>
                  </a:lnTo>
                  <a:close/>
                  <a:moveTo>
                    <a:pt x="76199" y="22225"/>
                  </a:moveTo>
                  <a:lnTo>
                    <a:pt x="184150" y="141288"/>
                  </a:lnTo>
                  <a:lnTo>
                    <a:pt x="157163" y="465138"/>
                  </a:lnTo>
                  <a:lnTo>
                    <a:pt x="76199" y="541338"/>
                  </a:lnTo>
                  <a:lnTo>
                    <a:pt x="33337" y="496888"/>
                  </a:lnTo>
                  <a:close/>
                  <a:moveTo>
                    <a:pt x="100012" y="0"/>
                  </a:moveTo>
                  <a:lnTo>
                    <a:pt x="728662" y="0"/>
                  </a:lnTo>
                  <a:lnTo>
                    <a:pt x="600075" y="122238"/>
                  </a:lnTo>
                  <a:lnTo>
                    <a:pt x="211137"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42" name="Group 641"/>
          <p:cNvGrpSpPr/>
          <p:nvPr/>
        </p:nvGrpSpPr>
        <p:grpSpPr>
          <a:xfrm>
            <a:off x="6033030" y="3988412"/>
            <a:ext cx="545292" cy="798865"/>
            <a:chOff x="3350049" y="8684857"/>
            <a:chExt cx="771525" cy="1130301"/>
          </a:xfrm>
        </p:grpSpPr>
        <p:sp>
          <p:nvSpPr>
            <p:cNvPr id="643" name="Freeform 98"/>
            <p:cNvSpPr>
              <a:spLocks/>
            </p:cNvSpPr>
            <p:nvPr/>
          </p:nvSpPr>
          <p:spPr bwMode="auto">
            <a:xfrm>
              <a:off x="3350049" y="8684857"/>
              <a:ext cx="771525" cy="1130301"/>
            </a:xfrm>
            <a:custGeom>
              <a:avLst/>
              <a:gdLst/>
              <a:ahLst/>
              <a:cxnLst/>
              <a:rect l="l" t="t" r="r" b="b"/>
              <a:pathLst>
                <a:path w="771525" h="1130301">
                  <a:moveTo>
                    <a:pt x="150812" y="1008063"/>
                  </a:moveTo>
                  <a:lnTo>
                    <a:pt x="542924" y="1008063"/>
                  </a:lnTo>
                  <a:lnTo>
                    <a:pt x="652462" y="1130301"/>
                  </a:lnTo>
                  <a:lnTo>
                    <a:pt x="20637" y="1130301"/>
                  </a:lnTo>
                  <a:close/>
                  <a:moveTo>
                    <a:pt x="677863" y="585788"/>
                  </a:moveTo>
                  <a:lnTo>
                    <a:pt x="719138" y="633413"/>
                  </a:lnTo>
                  <a:lnTo>
                    <a:pt x="676275" y="1108076"/>
                  </a:lnTo>
                  <a:lnTo>
                    <a:pt x="568325" y="985838"/>
                  </a:lnTo>
                  <a:lnTo>
                    <a:pt x="593725" y="663576"/>
                  </a:lnTo>
                  <a:close/>
                  <a:moveTo>
                    <a:pt x="90488" y="585788"/>
                  </a:moveTo>
                  <a:lnTo>
                    <a:pt x="160338" y="663576"/>
                  </a:lnTo>
                  <a:lnTo>
                    <a:pt x="133350" y="985838"/>
                  </a:lnTo>
                  <a:lnTo>
                    <a:pt x="0" y="1108076"/>
                  </a:lnTo>
                  <a:lnTo>
                    <a:pt x="42863" y="633413"/>
                  </a:lnTo>
                  <a:close/>
                  <a:moveTo>
                    <a:pt x="182562" y="504825"/>
                  </a:moveTo>
                  <a:lnTo>
                    <a:pt x="603250" y="504825"/>
                  </a:lnTo>
                  <a:lnTo>
                    <a:pt x="658813" y="566738"/>
                  </a:lnTo>
                  <a:lnTo>
                    <a:pt x="592138" y="627063"/>
                  </a:lnTo>
                  <a:lnTo>
                    <a:pt x="168275" y="627063"/>
                  </a:lnTo>
                  <a:lnTo>
                    <a:pt x="117475" y="566738"/>
                  </a:lnTo>
                  <a:close/>
                  <a:moveTo>
                    <a:pt x="771525" y="22225"/>
                  </a:moveTo>
                  <a:lnTo>
                    <a:pt x="730250" y="498475"/>
                  </a:lnTo>
                  <a:lnTo>
                    <a:pt x="682625" y="542925"/>
                  </a:lnTo>
                  <a:lnTo>
                    <a:pt x="612775" y="466725"/>
                  </a:lnTo>
                  <a:lnTo>
                    <a:pt x="641350" y="142875"/>
                  </a:lnTo>
                  <a:close/>
                  <a:moveTo>
                    <a:pt x="95250" y="22225"/>
                  </a:moveTo>
                  <a:lnTo>
                    <a:pt x="204788" y="142875"/>
                  </a:lnTo>
                  <a:lnTo>
                    <a:pt x="177800" y="466725"/>
                  </a:lnTo>
                  <a:lnTo>
                    <a:pt x="95250" y="542925"/>
                  </a:lnTo>
                  <a:lnTo>
                    <a:pt x="53975" y="498475"/>
                  </a:lnTo>
                  <a:close/>
                  <a:moveTo>
                    <a:pt x="120650" y="0"/>
                  </a:moveTo>
                  <a:lnTo>
                    <a:pt x="749300" y="0"/>
                  </a:lnTo>
                  <a:lnTo>
                    <a:pt x="620713" y="122238"/>
                  </a:lnTo>
                  <a:lnTo>
                    <a:pt x="230187"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44" name="Freeform 103"/>
            <p:cNvSpPr>
              <a:spLocks/>
            </p:cNvSpPr>
            <p:nvPr/>
          </p:nvSpPr>
          <p:spPr bwMode="auto">
            <a:xfrm>
              <a:off x="3350049" y="8684857"/>
              <a:ext cx="749300" cy="1130301"/>
            </a:xfrm>
            <a:custGeom>
              <a:avLst/>
              <a:gdLst/>
              <a:ahLst/>
              <a:cxnLst/>
              <a:rect l="l" t="t" r="r" b="b"/>
              <a:pathLst>
                <a:path w="749300" h="1130301">
                  <a:moveTo>
                    <a:pt x="150812" y="1008063"/>
                  </a:moveTo>
                  <a:lnTo>
                    <a:pt x="542925" y="1008063"/>
                  </a:lnTo>
                  <a:lnTo>
                    <a:pt x="652462" y="1130301"/>
                  </a:lnTo>
                  <a:lnTo>
                    <a:pt x="20637" y="1130301"/>
                  </a:lnTo>
                  <a:close/>
                  <a:moveTo>
                    <a:pt x="677863" y="585788"/>
                  </a:moveTo>
                  <a:lnTo>
                    <a:pt x="719138" y="633413"/>
                  </a:lnTo>
                  <a:lnTo>
                    <a:pt x="676275" y="1108076"/>
                  </a:lnTo>
                  <a:lnTo>
                    <a:pt x="568325" y="985838"/>
                  </a:lnTo>
                  <a:lnTo>
                    <a:pt x="593725" y="663576"/>
                  </a:lnTo>
                  <a:close/>
                  <a:moveTo>
                    <a:pt x="90488" y="585788"/>
                  </a:moveTo>
                  <a:lnTo>
                    <a:pt x="160338" y="663576"/>
                  </a:lnTo>
                  <a:lnTo>
                    <a:pt x="133351" y="985838"/>
                  </a:lnTo>
                  <a:lnTo>
                    <a:pt x="0" y="1108076"/>
                  </a:lnTo>
                  <a:lnTo>
                    <a:pt x="42863" y="633413"/>
                  </a:lnTo>
                  <a:close/>
                  <a:moveTo>
                    <a:pt x="182563" y="504825"/>
                  </a:moveTo>
                  <a:lnTo>
                    <a:pt x="603251" y="504825"/>
                  </a:lnTo>
                  <a:lnTo>
                    <a:pt x="658813" y="566738"/>
                  </a:lnTo>
                  <a:lnTo>
                    <a:pt x="592138" y="627063"/>
                  </a:lnTo>
                  <a:lnTo>
                    <a:pt x="168275" y="627063"/>
                  </a:lnTo>
                  <a:lnTo>
                    <a:pt x="117475" y="566738"/>
                  </a:lnTo>
                  <a:close/>
                  <a:moveTo>
                    <a:pt x="95250" y="22225"/>
                  </a:moveTo>
                  <a:lnTo>
                    <a:pt x="204788" y="142875"/>
                  </a:lnTo>
                  <a:lnTo>
                    <a:pt x="177801" y="466725"/>
                  </a:lnTo>
                  <a:lnTo>
                    <a:pt x="95250" y="542925"/>
                  </a:lnTo>
                  <a:lnTo>
                    <a:pt x="53975" y="498475"/>
                  </a:lnTo>
                  <a:close/>
                  <a:moveTo>
                    <a:pt x="120650" y="0"/>
                  </a:moveTo>
                  <a:lnTo>
                    <a:pt x="749300" y="0"/>
                  </a:lnTo>
                  <a:lnTo>
                    <a:pt x="620713"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45" name="Group 644"/>
          <p:cNvGrpSpPr/>
          <p:nvPr/>
        </p:nvGrpSpPr>
        <p:grpSpPr>
          <a:xfrm>
            <a:off x="6033030" y="3988973"/>
            <a:ext cx="545292" cy="797743"/>
            <a:chOff x="4116812" y="8694382"/>
            <a:chExt cx="771525" cy="1128713"/>
          </a:xfrm>
        </p:grpSpPr>
        <p:sp>
          <p:nvSpPr>
            <p:cNvPr id="646" name="Freeform 109"/>
            <p:cNvSpPr>
              <a:spLocks/>
            </p:cNvSpPr>
            <p:nvPr/>
          </p:nvSpPr>
          <p:spPr bwMode="auto">
            <a:xfrm>
              <a:off x="4116812" y="8694382"/>
              <a:ext cx="771525" cy="1128713"/>
            </a:xfrm>
            <a:custGeom>
              <a:avLst/>
              <a:gdLst/>
              <a:ahLst/>
              <a:cxnLst/>
              <a:rect l="l" t="t" r="r" b="b"/>
              <a:pathLst>
                <a:path w="771525" h="1128713">
                  <a:moveTo>
                    <a:pt x="150812" y="1008063"/>
                  </a:moveTo>
                  <a:lnTo>
                    <a:pt x="542925" y="1008063"/>
                  </a:lnTo>
                  <a:lnTo>
                    <a:pt x="652462" y="1128713"/>
                  </a:lnTo>
                  <a:lnTo>
                    <a:pt x="20637" y="1128713"/>
                  </a:lnTo>
                  <a:close/>
                  <a:moveTo>
                    <a:pt x="679451" y="585788"/>
                  </a:moveTo>
                  <a:lnTo>
                    <a:pt x="719138" y="631826"/>
                  </a:lnTo>
                  <a:lnTo>
                    <a:pt x="676276" y="1106488"/>
                  </a:lnTo>
                  <a:lnTo>
                    <a:pt x="568325" y="985838"/>
                  </a:lnTo>
                  <a:lnTo>
                    <a:pt x="593725" y="663576"/>
                  </a:lnTo>
                  <a:close/>
                  <a:moveTo>
                    <a:pt x="92075" y="585788"/>
                  </a:moveTo>
                  <a:lnTo>
                    <a:pt x="160338" y="663576"/>
                  </a:lnTo>
                  <a:lnTo>
                    <a:pt x="133351" y="985838"/>
                  </a:lnTo>
                  <a:lnTo>
                    <a:pt x="0" y="1106488"/>
                  </a:lnTo>
                  <a:lnTo>
                    <a:pt x="42863" y="631826"/>
                  </a:lnTo>
                  <a:close/>
                  <a:moveTo>
                    <a:pt x="182563" y="503238"/>
                  </a:moveTo>
                  <a:lnTo>
                    <a:pt x="603251" y="503238"/>
                  </a:lnTo>
                  <a:lnTo>
                    <a:pt x="658813" y="565151"/>
                  </a:lnTo>
                  <a:lnTo>
                    <a:pt x="592138" y="625476"/>
                  </a:lnTo>
                  <a:lnTo>
                    <a:pt x="168275" y="625476"/>
                  </a:lnTo>
                  <a:lnTo>
                    <a:pt x="117475" y="565151"/>
                  </a:lnTo>
                  <a:close/>
                  <a:moveTo>
                    <a:pt x="771525" y="22225"/>
                  </a:moveTo>
                  <a:lnTo>
                    <a:pt x="730250" y="496888"/>
                  </a:lnTo>
                  <a:lnTo>
                    <a:pt x="682625" y="541338"/>
                  </a:lnTo>
                  <a:lnTo>
                    <a:pt x="612775" y="466725"/>
                  </a:lnTo>
                  <a:lnTo>
                    <a:pt x="641350" y="142875"/>
                  </a:lnTo>
                  <a:close/>
                  <a:moveTo>
                    <a:pt x="95250" y="22225"/>
                  </a:moveTo>
                  <a:lnTo>
                    <a:pt x="204788" y="142875"/>
                  </a:lnTo>
                  <a:lnTo>
                    <a:pt x="177801" y="466725"/>
                  </a:lnTo>
                  <a:lnTo>
                    <a:pt x="95250" y="541338"/>
                  </a:lnTo>
                  <a:lnTo>
                    <a:pt x="53975" y="496888"/>
                  </a:lnTo>
                  <a:close/>
                  <a:moveTo>
                    <a:pt x="120650" y="0"/>
                  </a:moveTo>
                  <a:lnTo>
                    <a:pt x="749300" y="0"/>
                  </a:lnTo>
                  <a:lnTo>
                    <a:pt x="620713"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47" name="Freeform 112"/>
            <p:cNvSpPr>
              <a:spLocks/>
            </p:cNvSpPr>
            <p:nvPr/>
          </p:nvSpPr>
          <p:spPr bwMode="auto">
            <a:xfrm>
              <a:off x="4237462" y="8694382"/>
              <a:ext cx="650875" cy="1106488"/>
            </a:xfrm>
            <a:custGeom>
              <a:avLst/>
              <a:gdLst/>
              <a:ahLst/>
              <a:cxnLst/>
              <a:rect l="l" t="t" r="r" b="b"/>
              <a:pathLst>
                <a:path w="650875" h="1106488">
                  <a:moveTo>
                    <a:pt x="558801" y="585788"/>
                  </a:moveTo>
                  <a:lnTo>
                    <a:pt x="598488" y="631826"/>
                  </a:lnTo>
                  <a:lnTo>
                    <a:pt x="555626" y="1106488"/>
                  </a:lnTo>
                  <a:lnTo>
                    <a:pt x="447675" y="985838"/>
                  </a:lnTo>
                  <a:lnTo>
                    <a:pt x="473075" y="663576"/>
                  </a:lnTo>
                  <a:close/>
                  <a:moveTo>
                    <a:pt x="650875" y="22225"/>
                  </a:moveTo>
                  <a:lnTo>
                    <a:pt x="609600" y="496888"/>
                  </a:lnTo>
                  <a:lnTo>
                    <a:pt x="561975" y="541338"/>
                  </a:lnTo>
                  <a:lnTo>
                    <a:pt x="492125" y="466725"/>
                  </a:lnTo>
                  <a:lnTo>
                    <a:pt x="520700" y="142875"/>
                  </a:lnTo>
                  <a:close/>
                  <a:moveTo>
                    <a:pt x="0" y="0"/>
                  </a:moveTo>
                  <a:lnTo>
                    <a:pt x="628650" y="0"/>
                  </a:lnTo>
                  <a:lnTo>
                    <a:pt x="500063" y="122238"/>
                  </a:lnTo>
                  <a:lnTo>
                    <a:pt x="10953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48" name="Group 647"/>
          <p:cNvGrpSpPr/>
          <p:nvPr/>
        </p:nvGrpSpPr>
        <p:grpSpPr>
          <a:xfrm>
            <a:off x="6033030" y="3988973"/>
            <a:ext cx="545293" cy="797743"/>
            <a:chOff x="4937549" y="8676920"/>
            <a:chExt cx="771526" cy="1128713"/>
          </a:xfrm>
        </p:grpSpPr>
        <p:sp>
          <p:nvSpPr>
            <p:cNvPr id="649" name="Freeform 119"/>
            <p:cNvSpPr>
              <a:spLocks/>
            </p:cNvSpPr>
            <p:nvPr/>
          </p:nvSpPr>
          <p:spPr bwMode="auto">
            <a:xfrm>
              <a:off x="4937549" y="8676920"/>
              <a:ext cx="771526" cy="1128713"/>
            </a:xfrm>
            <a:custGeom>
              <a:avLst/>
              <a:gdLst/>
              <a:ahLst/>
              <a:cxnLst/>
              <a:rect l="l" t="t" r="r" b="b"/>
              <a:pathLst>
                <a:path w="771526" h="1128713">
                  <a:moveTo>
                    <a:pt x="150813" y="1006475"/>
                  </a:moveTo>
                  <a:lnTo>
                    <a:pt x="542925" y="1006475"/>
                  </a:lnTo>
                  <a:lnTo>
                    <a:pt x="650875" y="1128713"/>
                  </a:lnTo>
                  <a:lnTo>
                    <a:pt x="19050" y="1128713"/>
                  </a:lnTo>
                  <a:close/>
                  <a:moveTo>
                    <a:pt x="677864" y="585787"/>
                  </a:moveTo>
                  <a:lnTo>
                    <a:pt x="717551" y="631824"/>
                  </a:lnTo>
                  <a:lnTo>
                    <a:pt x="676276" y="1106487"/>
                  </a:lnTo>
                  <a:lnTo>
                    <a:pt x="566738" y="984250"/>
                  </a:lnTo>
                  <a:lnTo>
                    <a:pt x="593726" y="663574"/>
                  </a:lnTo>
                  <a:close/>
                  <a:moveTo>
                    <a:pt x="90487" y="585787"/>
                  </a:moveTo>
                  <a:lnTo>
                    <a:pt x="158750" y="663574"/>
                  </a:lnTo>
                  <a:lnTo>
                    <a:pt x="133350" y="984250"/>
                  </a:lnTo>
                  <a:lnTo>
                    <a:pt x="0" y="1106487"/>
                  </a:lnTo>
                  <a:lnTo>
                    <a:pt x="41275" y="631824"/>
                  </a:lnTo>
                  <a:close/>
                  <a:moveTo>
                    <a:pt x="180975" y="503237"/>
                  </a:moveTo>
                  <a:lnTo>
                    <a:pt x="603251" y="503237"/>
                  </a:lnTo>
                  <a:lnTo>
                    <a:pt x="658813" y="565150"/>
                  </a:lnTo>
                  <a:lnTo>
                    <a:pt x="592138" y="625475"/>
                  </a:lnTo>
                  <a:lnTo>
                    <a:pt x="168275" y="625475"/>
                  </a:lnTo>
                  <a:lnTo>
                    <a:pt x="117475" y="565150"/>
                  </a:lnTo>
                  <a:close/>
                  <a:moveTo>
                    <a:pt x="771526" y="22225"/>
                  </a:moveTo>
                  <a:lnTo>
                    <a:pt x="728664" y="496888"/>
                  </a:lnTo>
                  <a:lnTo>
                    <a:pt x="682626" y="541338"/>
                  </a:lnTo>
                  <a:lnTo>
                    <a:pt x="611188" y="465138"/>
                  </a:lnTo>
                  <a:lnTo>
                    <a:pt x="639763" y="141288"/>
                  </a:lnTo>
                  <a:close/>
                  <a:moveTo>
                    <a:pt x="95250" y="22225"/>
                  </a:moveTo>
                  <a:lnTo>
                    <a:pt x="203201" y="141288"/>
                  </a:lnTo>
                  <a:lnTo>
                    <a:pt x="177801" y="465138"/>
                  </a:lnTo>
                  <a:lnTo>
                    <a:pt x="95250"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50" name="Freeform 126"/>
            <p:cNvSpPr>
              <a:spLocks/>
            </p:cNvSpPr>
            <p:nvPr/>
          </p:nvSpPr>
          <p:spPr bwMode="auto">
            <a:xfrm>
              <a:off x="4937549" y="8676920"/>
              <a:ext cx="771526" cy="1128713"/>
            </a:xfrm>
            <a:custGeom>
              <a:avLst/>
              <a:gdLst/>
              <a:ahLst/>
              <a:cxnLst/>
              <a:rect l="l" t="t" r="r" b="b"/>
              <a:pathLst>
                <a:path w="771526" h="1128713">
                  <a:moveTo>
                    <a:pt x="150813" y="1006475"/>
                  </a:moveTo>
                  <a:lnTo>
                    <a:pt x="542925" y="1006475"/>
                  </a:lnTo>
                  <a:lnTo>
                    <a:pt x="650875" y="1128713"/>
                  </a:lnTo>
                  <a:lnTo>
                    <a:pt x="19050" y="1128713"/>
                  </a:lnTo>
                  <a:close/>
                  <a:moveTo>
                    <a:pt x="677864" y="585787"/>
                  </a:moveTo>
                  <a:lnTo>
                    <a:pt x="717551" y="631824"/>
                  </a:lnTo>
                  <a:lnTo>
                    <a:pt x="676276" y="1106487"/>
                  </a:lnTo>
                  <a:lnTo>
                    <a:pt x="566738" y="984250"/>
                  </a:lnTo>
                  <a:lnTo>
                    <a:pt x="593726" y="663574"/>
                  </a:lnTo>
                  <a:close/>
                  <a:moveTo>
                    <a:pt x="90487" y="585787"/>
                  </a:moveTo>
                  <a:lnTo>
                    <a:pt x="158750" y="663574"/>
                  </a:lnTo>
                  <a:lnTo>
                    <a:pt x="133350" y="984250"/>
                  </a:lnTo>
                  <a:lnTo>
                    <a:pt x="0" y="1106487"/>
                  </a:lnTo>
                  <a:lnTo>
                    <a:pt x="41275" y="631824"/>
                  </a:lnTo>
                  <a:close/>
                  <a:moveTo>
                    <a:pt x="180975" y="503237"/>
                  </a:moveTo>
                  <a:lnTo>
                    <a:pt x="603251" y="503237"/>
                  </a:lnTo>
                  <a:lnTo>
                    <a:pt x="658813" y="565150"/>
                  </a:lnTo>
                  <a:lnTo>
                    <a:pt x="592138" y="625475"/>
                  </a:lnTo>
                  <a:lnTo>
                    <a:pt x="168275" y="625475"/>
                  </a:lnTo>
                  <a:lnTo>
                    <a:pt x="117475" y="565150"/>
                  </a:lnTo>
                  <a:close/>
                  <a:moveTo>
                    <a:pt x="771526" y="22225"/>
                  </a:moveTo>
                  <a:lnTo>
                    <a:pt x="728664" y="496888"/>
                  </a:lnTo>
                  <a:lnTo>
                    <a:pt x="682626" y="541338"/>
                  </a:lnTo>
                  <a:lnTo>
                    <a:pt x="611188" y="465138"/>
                  </a:lnTo>
                  <a:lnTo>
                    <a:pt x="639763" y="141288"/>
                  </a:lnTo>
                  <a:close/>
                  <a:moveTo>
                    <a:pt x="95250" y="22225"/>
                  </a:moveTo>
                  <a:lnTo>
                    <a:pt x="203201" y="141288"/>
                  </a:lnTo>
                  <a:lnTo>
                    <a:pt x="177801" y="465138"/>
                  </a:lnTo>
                  <a:lnTo>
                    <a:pt x="95250"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51" name="Group 650"/>
          <p:cNvGrpSpPr/>
          <p:nvPr/>
        </p:nvGrpSpPr>
        <p:grpSpPr>
          <a:xfrm>
            <a:off x="6033030" y="3988412"/>
            <a:ext cx="545292" cy="798865"/>
            <a:chOff x="5704312" y="8684857"/>
            <a:chExt cx="771525" cy="1130301"/>
          </a:xfrm>
        </p:grpSpPr>
        <p:sp>
          <p:nvSpPr>
            <p:cNvPr id="652" name="Freeform 135"/>
            <p:cNvSpPr>
              <a:spLocks/>
            </p:cNvSpPr>
            <p:nvPr/>
          </p:nvSpPr>
          <p:spPr bwMode="auto">
            <a:xfrm>
              <a:off x="5704312" y="8684857"/>
              <a:ext cx="771525" cy="1130301"/>
            </a:xfrm>
            <a:custGeom>
              <a:avLst/>
              <a:gdLst/>
              <a:ahLst/>
              <a:cxnLst/>
              <a:rect l="l" t="t" r="r" b="b"/>
              <a:pathLst>
                <a:path w="771525" h="1130301">
                  <a:moveTo>
                    <a:pt x="150812" y="1008063"/>
                  </a:moveTo>
                  <a:lnTo>
                    <a:pt x="542924" y="1008063"/>
                  </a:lnTo>
                  <a:lnTo>
                    <a:pt x="652462" y="1130301"/>
                  </a:lnTo>
                  <a:lnTo>
                    <a:pt x="20637" y="1130301"/>
                  </a:lnTo>
                  <a:close/>
                  <a:moveTo>
                    <a:pt x="677863" y="585788"/>
                  </a:moveTo>
                  <a:lnTo>
                    <a:pt x="717550" y="633413"/>
                  </a:lnTo>
                  <a:lnTo>
                    <a:pt x="676275" y="1108076"/>
                  </a:lnTo>
                  <a:lnTo>
                    <a:pt x="568325" y="985838"/>
                  </a:lnTo>
                  <a:lnTo>
                    <a:pt x="593725" y="663576"/>
                  </a:lnTo>
                  <a:close/>
                  <a:moveTo>
                    <a:pt x="90488" y="585788"/>
                  </a:moveTo>
                  <a:lnTo>
                    <a:pt x="160338" y="663576"/>
                  </a:lnTo>
                  <a:lnTo>
                    <a:pt x="133350" y="985838"/>
                  </a:lnTo>
                  <a:lnTo>
                    <a:pt x="0" y="1108076"/>
                  </a:lnTo>
                  <a:lnTo>
                    <a:pt x="42862" y="633413"/>
                  </a:lnTo>
                  <a:close/>
                  <a:moveTo>
                    <a:pt x="182562" y="504825"/>
                  </a:moveTo>
                  <a:lnTo>
                    <a:pt x="603250" y="504825"/>
                  </a:lnTo>
                  <a:lnTo>
                    <a:pt x="658813" y="566738"/>
                  </a:lnTo>
                  <a:lnTo>
                    <a:pt x="592138" y="627063"/>
                  </a:lnTo>
                  <a:lnTo>
                    <a:pt x="168275" y="627063"/>
                  </a:lnTo>
                  <a:lnTo>
                    <a:pt x="117475" y="566738"/>
                  </a:lnTo>
                  <a:close/>
                  <a:moveTo>
                    <a:pt x="771525" y="22225"/>
                  </a:moveTo>
                  <a:lnTo>
                    <a:pt x="728663" y="498475"/>
                  </a:lnTo>
                  <a:lnTo>
                    <a:pt x="682625" y="542925"/>
                  </a:lnTo>
                  <a:lnTo>
                    <a:pt x="611187" y="466725"/>
                  </a:lnTo>
                  <a:lnTo>
                    <a:pt x="641350" y="142875"/>
                  </a:lnTo>
                  <a:close/>
                  <a:moveTo>
                    <a:pt x="95250" y="22225"/>
                  </a:moveTo>
                  <a:lnTo>
                    <a:pt x="204788" y="142875"/>
                  </a:lnTo>
                  <a:lnTo>
                    <a:pt x="177800" y="466725"/>
                  </a:lnTo>
                  <a:lnTo>
                    <a:pt x="95250" y="542925"/>
                  </a:lnTo>
                  <a:lnTo>
                    <a:pt x="53975" y="498475"/>
                  </a:lnTo>
                  <a:close/>
                  <a:moveTo>
                    <a:pt x="119062" y="0"/>
                  </a:moveTo>
                  <a:lnTo>
                    <a:pt x="749300" y="0"/>
                  </a:lnTo>
                  <a:lnTo>
                    <a:pt x="620713" y="122238"/>
                  </a:lnTo>
                  <a:lnTo>
                    <a:pt x="230187"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53" name="Freeform 139"/>
            <p:cNvSpPr>
              <a:spLocks/>
            </p:cNvSpPr>
            <p:nvPr/>
          </p:nvSpPr>
          <p:spPr bwMode="auto">
            <a:xfrm>
              <a:off x="5724949" y="8684857"/>
              <a:ext cx="750888" cy="1130301"/>
            </a:xfrm>
            <a:custGeom>
              <a:avLst/>
              <a:gdLst/>
              <a:ahLst/>
              <a:cxnLst/>
              <a:rect l="l" t="t" r="r" b="b"/>
              <a:pathLst>
                <a:path w="750888" h="1130301">
                  <a:moveTo>
                    <a:pt x="130175" y="1008063"/>
                  </a:moveTo>
                  <a:lnTo>
                    <a:pt x="522288" y="1008063"/>
                  </a:lnTo>
                  <a:lnTo>
                    <a:pt x="631825" y="1130301"/>
                  </a:lnTo>
                  <a:lnTo>
                    <a:pt x="0" y="1130301"/>
                  </a:lnTo>
                  <a:close/>
                  <a:moveTo>
                    <a:pt x="657226" y="585788"/>
                  </a:moveTo>
                  <a:lnTo>
                    <a:pt x="696913" y="633413"/>
                  </a:lnTo>
                  <a:lnTo>
                    <a:pt x="655638" y="1108076"/>
                  </a:lnTo>
                  <a:lnTo>
                    <a:pt x="547688" y="985838"/>
                  </a:lnTo>
                  <a:lnTo>
                    <a:pt x="573088" y="663576"/>
                  </a:lnTo>
                  <a:close/>
                  <a:moveTo>
                    <a:pt x="161926" y="504825"/>
                  </a:moveTo>
                  <a:lnTo>
                    <a:pt x="582614" y="504825"/>
                  </a:lnTo>
                  <a:lnTo>
                    <a:pt x="638176" y="566738"/>
                  </a:lnTo>
                  <a:lnTo>
                    <a:pt x="571501" y="627063"/>
                  </a:lnTo>
                  <a:lnTo>
                    <a:pt x="147638" y="627063"/>
                  </a:lnTo>
                  <a:lnTo>
                    <a:pt x="96838" y="566738"/>
                  </a:lnTo>
                  <a:close/>
                  <a:moveTo>
                    <a:pt x="750888" y="22225"/>
                  </a:moveTo>
                  <a:lnTo>
                    <a:pt x="708026" y="498475"/>
                  </a:lnTo>
                  <a:lnTo>
                    <a:pt x="661988" y="542925"/>
                  </a:lnTo>
                  <a:lnTo>
                    <a:pt x="590550" y="466725"/>
                  </a:lnTo>
                  <a:lnTo>
                    <a:pt x="620713" y="142875"/>
                  </a:lnTo>
                  <a:close/>
                  <a:moveTo>
                    <a:pt x="74613" y="22225"/>
                  </a:moveTo>
                  <a:lnTo>
                    <a:pt x="184151" y="142875"/>
                  </a:lnTo>
                  <a:lnTo>
                    <a:pt x="157164" y="466725"/>
                  </a:lnTo>
                  <a:lnTo>
                    <a:pt x="74613" y="542925"/>
                  </a:lnTo>
                  <a:lnTo>
                    <a:pt x="33338" y="498475"/>
                  </a:lnTo>
                  <a:close/>
                  <a:moveTo>
                    <a:pt x="98425" y="0"/>
                  </a:moveTo>
                  <a:lnTo>
                    <a:pt x="728663" y="0"/>
                  </a:lnTo>
                  <a:lnTo>
                    <a:pt x="600076" y="122238"/>
                  </a:lnTo>
                  <a:lnTo>
                    <a:pt x="209550"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54" name="Group 653"/>
          <p:cNvGrpSpPr/>
          <p:nvPr/>
        </p:nvGrpSpPr>
        <p:grpSpPr>
          <a:xfrm>
            <a:off x="6033590" y="3988973"/>
            <a:ext cx="544172" cy="797743"/>
            <a:chOff x="3448473" y="7460894"/>
            <a:chExt cx="769939" cy="1128713"/>
          </a:xfrm>
        </p:grpSpPr>
        <p:sp>
          <p:nvSpPr>
            <p:cNvPr id="655"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56"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57" name="Group 656"/>
          <p:cNvGrpSpPr/>
          <p:nvPr/>
        </p:nvGrpSpPr>
        <p:grpSpPr>
          <a:xfrm>
            <a:off x="6033030" y="3988973"/>
            <a:ext cx="545292" cy="797743"/>
            <a:chOff x="4215237" y="7470420"/>
            <a:chExt cx="771525" cy="1128713"/>
          </a:xfrm>
        </p:grpSpPr>
        <p:sp>
          <p:nvSpPr>
            <p:cNvPr id="658" name="Freeform 40"/>
            <p:cNvSpPr>
              <a:spLocks/>
            </p:cNvSpPr>
            <p:nvPr/>
          </p:nvSpPr>
          <p:spPr bwMode="auto">
            <a:xfrm>
              <a:off x="4215237"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6275"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3250" y="503237"/>
                  </a:lnTo>
                  <a:lnTo>
                    <a:pt x="657225" y="565150"/>
                  </a:lnTo>
                  <a:lnTo>
                    <a:pt x="592138"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59" name="Freeform 44"/>
            <p:cNvSpPr>
              <a:spLocks/>
            </p:cNvSpPr>
            <p:nvPr/>
          </p:nvSpPr>
          <p:spPr bwMode="auto">
            <a:xfrm>
              <a:off x="4781974" y="7492644"/>
              <a:ext cx="204788" cy="1084262"/>
            </a:xfrm>
            <a:custGeom>
              <a:avLst/>
              <a:gdLst/>
              <a:ahLst/>
              <a:cxnLst/>
              <a:rect l="l" t="t" r="r" b="b"/>
              <a:pathLst>
                <a:path w="204788" h="1084262">
                  <a:moveTo>
                    <a:pt x="111126" y="563562"/>
                  </a:moveTo>
                  <a:lnTo>
                    <a:pt x="150813" y="609600"/>
                  </a:lnTo>
                  <a:lnTo>
                    <a:pt x="109538" y="1084262"/>
                  </a:lnTo>
                  <a:lnTo>
                    <a:pt x="0" y="962025"/>
                  </a:lnTo>
                  <a:lnTo>
                    <a:pt x="26987" y="639762"/>
                  </a:lnTo>
                  <a:close/>
                  <a:moveTo>
                    <a:pt x="204788" y="0"/>
                  </a:moveTo>
                  <a:lnTo>
                    <a:pt x="161926" y="474663"/>
                  </a:lnTo>
                  <a:lnTo>
                    <a:pt x="115888" y="519113"/>
                  </a:lnTo>
                  <a:lnTo>
                    <a:pt x="44450" y="442913"/>
                  </a:lnTo>
                  <a:lnTo>
                    <a:pt x="73025" y="1190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60" name="Group 659"/>
          <p:cNvGrpSpPr/>
          <p:nvPr/>
        </p:nvGrpSpPr>
        <p:grpSpPr>
          <a:xfrm>
            <a:off x="6033030" y="3988973"/>
            <a:ext cx="545292" cy="797742"/>
            <a:chOff x="4967712" y="7460895"/>
            <a:chExt cx="771525" cy="1128712"/>
          </a:xfrm>
        </p:grpSpPr>
        <p:sp>
          <p:nvSpPr>
            <p:cNvPr id="661" name="Freeform 49"/>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679451" y="585787"/>
                  </a:moveTo>
                  <a:lnTo>
                    <a:pt x="719138" y="631825"/>
                  </a:lnTo>
                  <a:lnTo>
                    <a:pt x="676276" y="1106487"/>
                  </a:lnTo>
                  <a:lnTo>
                    <a:pt x="568325" y="985837"/>
                  </a:lnTo>
                  <a:lnTo>
                    <a:pt x="595313" y="663575"/>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96837" y="22225"/>
                  </a:moveTo>
                  <a:lnTo>
                    <a:pt x="204788" y="141288"/>
                  </a:lnTo>
                  <a:lnTo>
                    <a:pt x="177801" y="466726"/>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62" name="Freeform 55"/>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120650" y="0"/>
                  </a:moveTo>
                  <a:lnTo>
                    <a:pt x="749300" y="0"/>
                  </a:lnTo>
                  <a:lnTo>
                    <a:pt x="620713" y="122238"/>
                  </a:lnTo>
                  <a:lnTo>
                    <a:pt x="231775"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63" name="Group 662"/>
          <p:cNvGrpSpPr/>
          <p:nvPr/>
        </p:nvGrpSpPr>
        <p:grpSpPr>
          <a:xfrm>
            <a:off x="6033030" y="3988973"/>
            <a:ext cx="545292" cy="797743"/>
            <a:chOff x="5736062" y="7470420"/>
            <a:chExt cx="771525" cy="1128713"/>
          </a:xfrm>
        </p:grpSpPr>
        <p:sp>
          <p:nvSpPr>
            <p:cNvPr id="664" name="Freeform 61"/>
            <p:cNvSpPr>
              <a:spLocks/>
            </p:cNvSpPr>
            <p:nvPr/>
          </p:nvSpPr>
          <p:spPr bwMode="auto">
            <a:xfrm>
              <a:off x="5736062"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4688"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65" name="Freeform 66"/>
            <p:cNvSpPr>
              <a:spLocks/>
            </p:cNvSpPr>
            <p:nvPr/>
          </p:nvSpPr>
          <p:spPr bwMode="auto">
            <a:xfrm>
              <a:off x="5755112" y="7470420"/>
              <a:ext cx="752475" cy="1128713"/>
            </a:xfrm>
            <a:custGeom>
              <a:avLst/>
              <a:gdLst/>
              <a:ahLst/>
              <a:cxnLst/>
              <a:rect l="l" t="t" r="r" b="b"/>
              <a:pathLst>
                <a:path w="752475" h="1128713">
                  <a:moveTo>
                    <a:pt x="131763" y="1006475"/>
                  </a:moveTo>
                  <a:lnTo>
                    <a:pt x="523875" y="1006475"/>
                  </a:lnTo>
                  <a:lnTo>
                    <a:pt x="631825" y="1128713"/>
                  </a:lnTo>
                  <a:lnTo>
                    <a:pt x="0" y="1128713"/>
                  </a:lnTo>
                  <a:close/>
                  <a:moveTo>
                    <a:pt x="658813" y="585787"/>
                  </a:moveTo>
                  <a:lnTo>
                    <a:pt x="698500" y="631825"/>
                  </a:lnTo>
                  <a:lnTo>
                    <a:pt x="655638" y="1106487"/>
                  </a:lnTo>
                  <a:lnTo>
                    <a:pt x="547687" y="984250"/>
                  </a:lnTo>
                  <a:lnTo>
                    <a:pt x="574675" y="661987"/>
                  </a:lnTo>
                  <a:close/>
                  <a:moveTo>
                    <a:pt x="161925" y="503237"/>
                  </a:moveTo>
                  <a:lnTo>
                    <a:pt x="582613" y="503237"/>
                  </a:lnTo>
                  <a:lnTo>
                    <a:pt x="638175" y="565150"/>
                  </a:lnTo>
                  <a:lnTo>
                    <a:pt x="571500" y="625475"/>
                  </a:lnTo>
                  <a:lnTo>
                    <a:pt x="149225" y="625475"/>
                  </a:lnTo>
                  <a:lnTo>
                    <a:pt x="98425" y="565150"/>
                  </a:lnTo>
                  <a:close/>
                  <a:moveTo>
                    <a:pt x="752475" y="22225"/>
                  </a:moveTo>
                  <a:lnTo>
                    <a:pt x="709613" y="496888"/>
                  </a:lnTo>
                  <a:lnTo>
                    <a:pt x="663575" y="541338"/>
                  </a:lnTo>
                  <a:lnTo>
                    <a:pt x="592137" y="465138"/>
                  </a:lnTo>
                  <a:lnTo>
                    <a:pt x="620712" y="141288"/>
                  </a:lnTo>
                  <a:close/>
                  <a:moveTo>
                    <a:pt x="100012" y="0"/>
                  </a:moveTo>
                  <a:lnTo>
                    <a:pt x="730250" y="0"/>
                  </a:lnTo>
                  <a:lnTo>
                    <a:pt x="601663" y="120650"/>
                  </a:lnTo>
                  <a:lnTo>
                    <a:pt x="211137" y="120650"/>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66" name="Group 665"/>
          <p:cNvGrpSpPr/>
          <p:nvPr/>
        </p:nvGrpSpPr>
        <p:grpSpPr>
          <a:xfrm>
            <a:off x="6033030" y="3988412"/>
            <a:ext cx="545292" cy="798865"/>
            <a:chOff x="6510762" y="7500582"/>
            <a:chExt cx="771525" cy="1130301"/>
          </a:xfrm>
        </p:grpSpPr>
        <p:sp>
          <p:nvSpPr>
            <p:cNvPr id="667" name="Freeform 77"/>
            <p:cNvSpPr>
              <a:spLocks/>
            </p:cNvSpPr>
            <p:nvPr/>
          </p:nvSpPr>
          <p:spPr bwMode="auto">
            <a:xfrm>
              <a:off x="6510762" y="7500582"/>
              <a:ext cx="771525" cy="1130301"/>
            </a:xfrm>
            <a:custGeom>
              <a:avLst/>
              <a:gdLst/>
              <a:ahLst/>
              <a:cxnLst/>
              <a:rect l="l" t="t" r="r" b="b"/>
              <a:pathLst>
                <a:path w="771525" h="1130301">
                  <a:moveTo>
                    <a:pt x="150812" y="1008063"/>
                  </a:moveTo>
                  <a:lnTo>
                    <a:pt x="542925" y="1008063"/>
                  </a:lnTo>
                  <a:lnTo>
                    <a:pt x="652462" y="1130301"/>
                  </a:lnTo>
                  <a:lnTo>
                    <a:pt x="20637" y="1130301"/>
                  </a:lnTo>
                  <a:close/>
                  <a:moveTo>
                    <a:pt x="679451" y="585788"/>
                  </a:moveTo>
                  <a:lnTo>
                    <a:pt x="719138" y="631826"/>
                  </a:lnTo>
                  <a:lnTo>
                    <a:pt x="676276" y="1108076"/>
                  </a:lnTo>
                  <a:lnTo>
                    <a:pt x="568325" y="985838"/>
                  </a:lnTo>
                  <a:lnTo>
                    <a:pt x="595313" y="663576"/>
                  </a:lnTo>
                  <a:close/>
                  <a:moveTo>
                    <a:pt x="92075" y="585788"/>
                  </a:moveTo>
                  <a:lnTo>
                    <a:pt x="160338" y="663576"/>
                  </a:lnTo>
                  <a:lnTo>
                    <a:pt x="133351" y="985838"/>
                  </a:lnTo>
                  <a:lnTo>
                    <a:pt x="0" y="1108076"/>
                  </a:lnTo>
                  <a:lnTo>
                    <a:pt x="42862" y="631826"/>
                  </a:lnTo>
                  <a:close/>
                  <a:moveTo>
                    <a:pt x="182563" y="503238"/>
                  </a:moveTo>
                  <a:lnTo>
                    <a:pt x="603251" y="503238"/>
                  </a:lnTo>
                  <a:lnTo>
                    <a:pt x="658813" y="566739"/>
                  </a:lnTo>
                  <a:lnTo>
                    <a:pt x="592138" y="625476"/>
                  </a:lnTo>
                  <a:lnTo>
                    <a:pt x="168275" y="625476"/>
                  </a:lnTo>
                  <a:lnTo>
                    <a:pt x="117475" y="566739"/>
                  </a:lnTo>
                  <a:close/>
                  <a:moveTo>
                    <a:pt x="771525" y="22225"/>
                  </a:moveTo>
                  <a:lnTo>
                    <a:pt x="730250" y="496888"/>
                  </a:lnTo>
                  <a:lnTo>
                    <a:pt x="682625" y="541338"/>
                  </a:lnTo>
                  <a:lnTo>
                    <a:pt x="612775" y="466725"/>
                  </a:lnTo>
                  <a:lnTo>
                    <a:pt x="641350" y="142875"/>
                  </a:lnTo>
                  <a:close/>
                  <a:moveTo>
                    <a:pt x="95250" y="22225"/>
                  </a:moveTo>
                  <a:lnTo>
                    <a:pt x="204788" y="142875"/>
                  </a:lnTo>
                  <a:lnTo>
                    <a:pt x="177801" y="466725"/>
                  </a:lnTo>
                  <a:lnTo>
                    <a:pt x="95250"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68" name="Freeform 76"/>
            <p:cNvSpPr>
              <a:spLocks/>
            </p:cNvSpPr>
            <p:nvPr/>
          </p:nvSpPr>
          <p:spPr bwMode="auto">
            <a:xfrm>
              <a:off x="6564736" y="7522807"/>
              <a:ext cx="717550" cy="1085851"/>
            </a:xfrm>
            <a:custGeom>
              <a:avLst/>
              <a:gdLst/>
              <a:ahLst/>
              <a:cxnLst/>
              <a:rect l="l" t="t" r="r" b="b"/>
              <a:pathLst>
                <a:path w="717550" h="1085851">
                  <a:moveTo>
                    <a:pt x="625476" y="563563"/>
                  </a:moveTo>
                  <a:lnTo>
                    <a:pt x="665163" y="609601"/>
                  </a:lnTo>
                  <a:lnTo>
                    <a:pt x="622301" y="1085851"/>
                  </a:lnTo>
                  <a:lnTo>
                    <a:pt x="514350" y="963613"/>
                  </a:lnTo>
                  <a:lnTo>
                    <a:pt x="541338" y="641351"/>
                  </a:lnTo>
                  <a:close/>
                  <a:moveTo>
                    <a:pt x="128588" y="481013"/>
                  </a:moveTo>
                  <a:lnTo>
                    <a:pt x="549276" y="481013"/>
                  </a:lnTo>
                  <a:lnTo>
                    <a:pt x="604838" y="544514"/>
                  </a:lnTo>
                  <a:lnTo>
                    <a:pt x="538163" y="603251"/>
                  </a:lnTo>
                  <a:lnTo>
                    <a:pt x="114300" y="603251"/>
                  </a:lnTo>
                  <a:lnTo>
                    <a:pt x="63500" y="544514"/>
                  </a:lnTo>
                  <a:close/>
                  <a:moveTo>
                    <a:pt x="717550" y="0"/>
                  </a:moveTo>
                  <a:lnTo>
                    <a:pt x="676275" y="474663"/>
                  </a:lnTo>
                  <a:lnTo>
                    <a:pt x="628650" y="519113"/>
                  </a:lnTo>
                  <a:lnTo>
                    <a:pt x="558800" y="444501"/>
                  </a:lnTo>
                  <a:lnTo>
                    <a:pt x="587375" y="120650"/>
                  </a:lnTo>
                  <a:close/>
                  <a:moveTo>
                    <a:pt x="41275" y="0"/>
                  </a:moveTo>
                  <a:lnTo>
                    <a:pt x="150813" y="120650"/>
                  </a:lnTo>
                  <a:lnTo>
                    <a:pt x="123826" y="444501"/>
                  </a:lnTo>
                  <a:lnTo>
                    <a:pt x="41275" y="519113"/>
                  </a:lnTo>
                  <a:lnTo>
                    <a:pt x="0" y="4746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69" name="Group 668"/>
          <p:cNvGrpSpPr/>
          <p:nvPr/>
        </p:nvGrpSpPr>
        <p:grpSpPr>
          <a:xfrm>
            <a:off x="6033030" y="3988973"/>
            <a:ext cx="545292" cy="797743"/>
            <a:chOff x="7277524" y="7510107"/>
            <a:chExt cx="771525" cy="1128713"/>
          </a:xfrm>
        </p:grpSpPr>
        <p:sp>
          <p:nvSpPr>
            <p:cNvPr id="670" name="Freeform 84"/>
            <p:cNvSpPr>
              <a:spLocks/>
            </p:cNvSpPr>
            <p:nvPr/>
          </p:nvSpPr>
          <p:spPr bwMode="auto">
            <a:xfrm>
              <a:off x="7277524" y="7510107"/>
              <a:ext cx="771525" cy="1128713"/>
            </a:xfrm>
            <a:custGeom>
              <a:avLst/>
              <a:gdLst/>
              <a:ahLst/>
              <a:cxnLst/>
              <a:rect l="l" t="t" r="r" b="b"/>
              <a:pathLst>
                <a:path w="771525" h="1128713">
                  <a:moveTo>
                    <a:pt x="150813" y="1006475"/>
                  </a:moveTo>
                  <a:lnTo>
                    <a:pt x="544513" y="1006475"/>
                  </a:lnTo>
                  <a:lnTo>
                    <a:pt x="652463" y="1128713"/>
                  </a:lnTo>
                  <a:lnTo>
                    <a:pt x="20638" y="1128713"/>
                  </a:lnTo>
                  <a:close/>
                  <a:moveTo>
                    <a:pt x="679451" y="585788"/>
                  </a:moveTo>
                  <a:lnTo>
                    <a:pt x="719138" y="631826"/>
                  </a:lnTo>
                  <a:lnTo>
                    <a:pt x="676276" y="1106488"/>
                  </a:lnTo>
                  <a:lnTo>
                    <a:pt x="568325" y="984251"/>
                  </a:lnTo>
                  <a:lnTo>
                    <a:pt x="595313" y="663576"/>
                  </a:lnTo>
                  <a:close/>
                  <a:moveTo>
                    <a:pt x="92075" y="585788"/>
                  </a:moveTo>
                  <a:lnTo>
                    <a:pt x="160338" y="663576"/>
                  </a:lnTo>
                  <a:lnTo>
                    <a:pt x="133351" y="984251"/>
                  </a:lnTo>
                  <a:lnTo>
                    <a:pt x="0" y="1106488"/>
                  </a:lnTo>
                  <a:lnTo>
                    <a:pt x="42862" y="631826"/>
                  </a:lnTo>
                  <a:close/>
                  <a:moveTo>
                    <a:pt x="182563" y="503238"/>
                  </a:moveTo>
                  <a:lnTo>
                    <a:pt x="603251" y="503238"/>
                  </a:lnTo>
                  <a:lnTo>
                    <a:pt x="658813" y="565151"/>
                  </a:lnTo>
                  <a:lnTo>
                    <a:pt x="592138" y="625476"/>
                  </a:lnTo>
                  <a:lnTo>
                    <a:pt x="169863" y="625476"/>
                  </a:lnTo>
                  <a:lnTo>
                    <a:pt x="117475" y="565151"/>
                  </a:lnTo>
                  <a:close/>
                  <a:moveTo>
                    <a:pt x="771525" y="22225"/>
                  </a:moveTo>
                  <a:lnTo>
                    <a:pt x="730250" y="496888"/>
                  </a:lnTo>
                  <a:lnTo>
                    <a:pt x="684213" y="541338"/>
                  </a:lnTo>
                  <a:lnTo>
                    <a:pt x="612775" y="465138"/>
                  </a:lnTo>
                  <a:lnTo>
                    <a:pt x="641350" y="141288"/>
                  </a:lnTo>
                  <a:close/>
                  <a:moveTo>
                    <a:pt x="96837" y="22225"/>
                  </a:moveTo>
                  <a:lnTo>
                    <a:pt x="204788" y="141288"/>
                  </a:lnTo>
                  <a:lnTo>
                    <a:pt x="177801" y="465138"/>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71" name="Freeform 90"/>
            <p:cNvSpPr>
              <a:spLocks/>
            </p:cNvSpPr>
            <p:nvPr/>
          </p:nvSpPr>
          <p:spPr bwMode="auto">
            <a:xfrm>
              <a:off x="7298162" y="7510107"/>
              <a:ext cx="728662" cy="1128713"/>
            </a:xfrm>
            <a:custGeom>
              <a:avLst/>
              <a:gdLst/>
              <a:ahLst/>
              <a:cxnLst/>
              <a:rect l="l" t="t" r="r" b="b"/>
              <a:pathLst>
                <a:path w="728662" h="1128713">
                  <a:moveTo>
                    <a:pt x="130175" y="1006475"/>
                  </a:moveTo>
                  <a:lnTo>
                    <a:pt x="523875" y="1006475"/>
                  </a:lnTo>
                  <a:lnTo>
                    <a:pt x="631825" y="1128713"/>
                  </a:lnTo>
                  <a:lnTo>
                    <a:pt x="0" y="1128713"/>
                  </a:lnTo>
                  <a:close/>
                  <a:moveTo>
                    <a:pt x="658813" y="585788"/>
                  </a:moveTo>
                  <a:lnTo>
                    <a:pt x="698500" y="631826"/>
                  </a:lnTo>
                  <a:lnTo>
                    <a:pt x="655638" y="1106488"/>
                  </a:lnTo>
                  <a:lnTo>
                    <a:pt x="547687" y="984251"/>
                  </a:lnTo>
                  <a:lnTo>
                    <a:pt x="574675" y="663576"/>
                  </a:lnTo>
                  <a:close/>
                  <a:moveTo>
                    <a:pt x="161925" y="503238"/>
                  </a:moveTo>
                  <a:lnTo>
                    <a:pt x="582613" y="503238"/>
                  </a:lnTo>
                  <a:lnTo>
                    <a:pt x="638175" y="565151"/>
                  </a:lnTo>
                  <a:lnTo>
                    <a:pt x="571500" y="625476"/>
                  </a:lnTo>
                  <a:lnTo>
                    <a:pt x="149225" y="625476"/>
                  </a:lnTo>
                  <a:lnTo>
                    <a:pt x="96837" y="565151"/>
                  </a:lnTo>
                  <a:close/>
                  <a:moveTo>
                    <a:pt x="76199" y="22225"/>
                  </a:moveTo>
                  <a:lnTo>
                    <a:pt x="184150" y="141288"/>
                  </a:lnTo>
                  <a:lnTo>
                    <a:pt x="157163" y="465138"/>
                  </a:lnTo>
                  <a:lnTo>
                    <a:pt x="76199" y="541338"/>
                  </a:lnTo>
                  <a:lnTo>
                    <a:pt x="33337" y="496888"/>
                  </a:lnTo>
                  <a:close/>
                  <a:moveTo>
                    <a:pt x="100012" y="0"/>
                  </a:moveTo>
                  <a:lnTo>
                    <a:pt x="728662" y="0"/>
                  </a:lnTo>
                  <a:lnTo>
                    <a:pt x="600075" y="122238"/>
                  </a:lnTo>
                  <a:lnTo>
                    <a:pt x="211137"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72" name="Group 671"/>
          <p:cNvGrpSpPr/>
          <p:nvPr/>
        </p:nvGrpSpPr>
        <p:grpSpPr>
          <a:xfrm>
            <a:off x="6033030" y="3988412"/>
            <a:ext cx="545292" cy="798865"/>
            <a:chOff x="3350049" y="8684857"/>
            <a:chExt cx="771525" cy="1130301"/>
          </a:xfrm>
        </p:grpSpPr>
        <p:sp>
          <p:nvSpPr>
            <p:cNvPr id="673" name="Freeform 98"/>
            <p:cNvSpPr>
              <a:spLocks/>
            </p:cNvSpPr>
            <p:nvPr/>
          </p:nvSpPr>
          <p:spPr bwMode="auto">
            <a:xfrm>
              <a:off x="3350049" y="8684857"/>
              <a:ext cx="771525" cy="1130301"/>
            </a:xfrm>
            <a:custGeom>
              <a:avLst/>
              <a:gdLst/>
              <a:ahLst/>
              <a:cxnLst/>
              <a:rect l="l" t="t" r="r" b="b"/>
              <a:pathLst>
                <a:path w="771525" h="1130301">
                  <a:moveTo>
                    <a:pt x="150812" y="1008063"/>
                  </a:moveTo>
                  <a:lnTo>
                    <a:pt x="542924" y="1008063"/>
                  </a:lnTo>
                  <a:lnTo>
                    <a:pt x="652462" y="1130301"/>
                  </a:lnTo>
                  <a:lnTo>
                    <a:pt x="20637" y="1130301"/>
                  </a:lnTo>
                  <a:close/>
                  <a:moveTo>
                    <a:pt x="677863" y="585788"/>
                  </a:moveTo>
                  <a:lnTo>
                    <a:pt x="719138" y="633413"/>
                  </a:lnTo>
                  <a:lnTo>
                    <a:pt x="676275" y="1108076"/>
                  </a:lnTo>
                  <a:lnTo>
                    <a:pt x="568325" y="985838"/>
                  </a:lnTo>
                  <a:lnTo>
                    <a:pt x="593725" y="663576"/>
                  </a:lnTo>
                  <a:close/>
                  <a:moveTo>
                    <a:pt x="90488" y="585788"/>
                  </a:moveTo>
                  <a:lnTo>
                    <a:pt x="160338" y="663576"/>
                  </a:lnTo>
                  <a:lnTo>
                    <a:pt x="133350" y="985838"/>
                  </a:lnTo>
                  <a:lnTo>
                    <a:pt x="0" y="1108076"/>
                  </a:lnTo>
                  <a:lnTo>
                    <a:pt x="42863" y="633413"/>
                  </a:lnTo>
                  <a:close/>
                  <a:moveTo>
                    <a:pt x="182562" y="504825"/>
                  </a:moveTo>
                  <a:lnTo>
                    <a:pt x="603250" y="504825"/>
                  </a:lnTo>
                  <a:lnTo>
                    <a:pt x="658813" y="566738"/>
                  </a:lnTo>
                  <a:lnTo>
                    <a:pt x="592138" y="627063"/>
                  </a:lnTo>
                  <a:lnTo>
                    <a:pt x="168275" y="627063"/>
                  </a:lnTo>
                  <a:lnTo>
                    <a:pt x="117475" y="566738"/>
                  </a:lnTo>
                  <a:close/>
                  <a:moveTo>
                    <a:pt x="771525" y="22225"/>
                  </a:moveTo>
                  <a:lnTo>
                    <a:pt x="730250" y="498475"/>
                  </a:lnTo>
                  <a:lnTo>
                    <a:pt x="682625" y="542925"/>
                  </a:lnTo>
                  <a:lnTo>
                    <a:pt x="612775" y="466725"/>
                  </a:lnTo>
                  <a:lnTo>
                    <a:pt x="641350" y="142875"/>
                  </a:lnTo>
                  <a:close/>
                  <a:moveTo>
                    <a:pt x="95250" y="22225"/>
                  </a:moveTo>
                  <a:lnTo>
                    <a:pt x="204788" y="142875"/>
                  </a:lnTo>
                  <a:lnTo>
                    <a:pt x="177800" y="466725"/>
                  </a:lnTo>
                  <a:lnTo>
                    <a:pt x="95250" y="542925"/>
                  </a:lnTo>
                  <a:lnTo>
                    <a:pt x="53975" y="498475"/>
                  </a:lnTo>
                  <a:close/>
                  <a:moveTo>
                    <a:pt x="120650" y="0"/>
                  </a:moveTo>
                  <a:lnTo>
                    <a:pt x="749300" y="0"/>
                  </a:lnTo>
                  <a:lnTo>
                    <a:pt x="620713" y="122238"/>
                  </a:lnTo>
                  <a:lnTo>
                    <a:pt x="230187"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74" name="Freeform 103"/>
            <p:cNvSpPr>
              <a:spLocks/>
            </p:cNvSpPr>
            <p:nvPr/>
          </p:nvSpPr>
          <p:spPr bwMode="auto">
            <a:xfrm>
              <a:off x="3350049" y="8684857"/>
              <a:ext cx="749300" cy="1130301"/>
            </a:xfrm>
            <a:custGeom>
              <a:avLst/>
              <a:gdLst/>
              <a:ahLst/>
              <a:cxnLst/>
              <a:rect l="l" t="t" r="r" b="b"/>
              <a:pathLst>
                <a:path w="749300" h="1130301">
                  <a:moveTo>
                    <a:pt x="150812" y="1008063"/>
                  </a:moveTo>
                  <a:lnTo>
                    <a:pt x="542925" y="1008063"/>
                  </a:lnTo>
                  <a:lnTo>
                    <a:pt x="652462" y="1130301"/>
                  </a:lnTo>
                  <a:lnTo>
                    <a:pt x="20637" y="1130301"/>
                  </a:lnTo>
                  <a:close/>
                  <a:moveTo>
                    <a:pt x="677863" y="585788"/>
                  </a:moveTo>
                  <a:lnTo>
                    <a:pt x="719138" y="633413"/>
                  </a:lnTo>
                  <a:lnTo>
                    <a:pt x="676275" y="1108076"/>
                  </a:lnTo>
                  <a:lnTo>
                    <a:pt x="568325" y="985838"/>
                  </a:lnTo>
                  <a:lnTo>
                    <a:pt x="593725" y="663576"/>
                  </a:lnTo>
                  <a:close/>
                  <a:moveTo>
                    <a:pt x="90488" y="585788"/>
                  </a:moveTo>
                  <a:lnTo>
                    <a:pt x="160338" y="663576"/>
                  </a:lnTo>
                  <a:lnTo>
                    <a:pt x="133351" y="985838"/>
                  </a:lnTo>
                  <a:lnTo>
                    <a:pt x="0" y="1108076"/>
                  </a:lnTo>
                  <a:lnTo>
                    <a:pt x="42863" y="633413"/>
                  </a:lnTo>
                  <a:close/>
                  <a:moveTo>
                    <a:pt x="182563" y="504825"/>
                  </a:moveTo>
                  <a:lnTo>
                    <a:pt x="603251" y="504825"/>
                  </a:lnTo>
                  <a:lnTo>
                    <a:pt x="658813" y="566738"/>
                  </a:lnTo>
                  <a:lnTo>
                    <a:pt x="592138" y="627063"/>
                  </a:lnTo>
                  <a:lnTo>
                    <a:pt x="168275" y="627063"/>
                  </a:lnTo>
                  <a:lnTo>
                    <a:pt x="117475" y="566738"/>
                  </a:lnTo>
                  <a:close/>
                  <a:moveTo>
                    <a:pt x="95250" y="22225"/>
                  </a:moveTo>
                  <a:lnTo>
                    <a:pt x="204788" y="142875"/>
                  </a:lnTo>
                  <a:lnTo>
                    <a:pt x="177801" y="466725"/>
                  </a:lnTo>
                  <a:lnTo>
                    <a:pt x="95250" y="542925"/>
                  </a:lnTo>
                  <a:lnTo>
                    <a:pt x="53975" y="498475"/>
                  </a:lnTo>
                  <a:close/>
                  <a:moveTo>
                    <a:pt x="120650" y="0"/>
                  </a:moveTo>
                  <a:lnTo>
                    <a:pt x="749300" y="0"/>
                  </a:lnTo>
                  <a:lnTo>
                    <a:pt x="620713"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75" name="Group 674"/>
          <p:cNvGrpSpPr/>
          <p:nvPr/>
        </p:nvGrpSpPr>
        <p:grpSpPr>
          <a:xfrm>
            <a:off x="6033030" y="3988973"/>
            <a:ext cx="545292" cy="797743"/>
            <a:chOff x="4116812" y="8694382"/>
            <a:chExt cx="771525" cy="1128713"/>
          </a:xfrm>
        </p:grpSpPr>
        <p:sp>
          <p:nvSpPr>
            <p:cNvPr id="676" name="Freeform 109"/>
            <p:cNvSpPr>
              <a:spLocks/>
            </p:cNvSpPr>
            <p:nvPr/>
          </p:nvSpPr>
          <p:spPr bwMode="auto">
            <a:xfrm>
              <a:off x="4116812" y="8694382"/>
              <a:ext cx="771525" cy="1128713"/>
            </a:xfrm>
            <a:custGeom>
              <a:avLst/>
              <a:gdLst/>
              <a:ahLst/>
              <a:cxnLst/>
              <a:rect l="l" t="t" r="r" b="b"/>
              <a:pathLst>
                <a:path w="771525" h="1128713">
                  <a:moveTo>
                    <a:pt x="150812" y="1008063"/>
                  </a:moveTo>
                  <a:lnTo>
                    <a:pt x="542925" y="1008063"/>
                  </a:lnTo>
                  <a:lnTo>
                    <a:pt x="652462" y="1128713"/>
                  </a:lnTo>
                  <a:lnTo>
                    <a:pt x="20637" y="1128713"/>
                  </a:lnTo>
                  <a:close/>
                  <a:moveTo>
                    <a:pt x="679451" y="585788"/>
                  </a:moveTo>
                  <a:lnTo>
                    <a:pt x="719138" y="631826"/>
                  </a:lnTo>
                  <a:lnTo>
                    <a:pt x="676276" y="1106488"/>
                  </a:lnTo>
                  <a:lnTo>
                    <a:pt x="568325" y="985838"/>
                  </a:lnTo>
                  <a:lnTo>
                    <a:pt x="593725" y="663576"/>
                  </a:lnTo>
                  <a:close/>
                  <a:moveTo>
                    <a:pt x="92075" y="585788"/>
                  </a:moveTo>
                  <a:lnTo>
                    <a:pt x="160338" y="663576"/>
                  </a:lnTo>
                  <a:lnTo>
                    <a:pt x="133351" y="985838"/>
                  </a:lnTo>
                  <a:lnTo>
                    <a:pt x="0" y="1106488"/>
                  </a:lnTo>
                  <a:lnTo>
                    <a:pt x="42863" y="631826"/>
                  </a:lnTo>
                  <a:close/>
                  <a:moveTo>
                    <a:pt x="182563" y="503238"/>
                  </a:moveTo>
                  <a:lnTo>
                    <a:pt x="603251" y="503238"/>
                  </a:lnTo>
                  <a:lnTo>
                    <a:pt x="658813" y="565151"/>
                  </a:lnTo>
                  <a:lnTo>
                    <a:pt x="592138" y="625476"/>
                  </a:lnTo>
                  <a:lnTo>
                    <a:pt x="168275" y="625476"/>
                  </a:lnTo>
                  <a:lnTo>
                    <a:pt x="117475" y="565151"/>
                  </a:lnTo>
                  <a:close/>
                  <a:moveTo>
                    <a:pt x="771525" y="22225"/>
                  </a:moveTo>
                  <a:lnTo>
                    <a:pt x="730250" y="496888"/>
                  </a:lnTo>
                  <a:lnTo>
                    <a:pt x="682625" y="541338"/>
                  </a:lnTo>
                  <a:lnTo>
                    <a:pt x="612775" y="466725"/>
                  </a:lnTo>
                  <a:lnTo>
                    <a:pt x="641350" y="142875"/>
                  </a:lnTo>
                  <a:close/>
                  <a:moveTo>
                    <a:pt x="95250" y="22225"/>
                  </a:moveTo>
                  <a:lnTo>
                    <a:pt x="204788" y="142875"/>
                  </a:lnTo>
                  <a:lnTo>
                    <a:pt x="177801" y="466725"/>
                  </a:lnTo>
                  <a:lnTo>
                    <a:pt x="95250" y="541338"/>
                  </a:lnTo>
                  <a:lnTo>
                    <a:pt x="53975" y="496888"/>
                  </a:lnTo>
                  <a:close/>
                  <a:moveTo>
                    <a:pt x="120650" y="0"/>
                  </a:moveTo>
                  <a:lnTo>
                    <a:pt x="749300" y="0"/>
                  </a:lnTo>
                  <a:lnTo>
                    <a:pt x="620713"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77" name="Freeform 112"/>
            <p:cNvSpPr>
              <a:spLocks/>
            </p:cNvSpPr>
            <p:nvPr/>
          </p:nvSpPr>
          <p:spPr bwMode="auto">
            <a:xfrm>
              <a:off x="4237462" y="8694382"/>
              <a:ext cx="650875" cy="1106488"/>
            </a:xfrm>
            <a:custGeom>
              <a:avLst/>
              <a:gdLst/>
              <a:ahLst/>
              <a:cxnLst/>
              <a:rect l="l" t="t" r="r" b="b"/>
              <a:pathLst>
                <a:path w="650875" h="1106488">
                  <a:moveTo>
                    <a:pt x="558801" y="585788"/>
                  </a:moveTo>
                  <a:lnTo>
                    <a:pt x="598488" y="631826"/>
                  </a:lnTo>
                  <a:lnTo>
                    <a:pt x="555626" y="1106488"/>
                  </a:lnTo>
                  <a:lnTo>
                    <a:pt x="447675" y="985838"/>
                  </a:lnTo>
                  <a:lnTo>
                    <a:pt x="473075" y="663576"/>
                  </a:lnTo>
                  <a:close/>
                  <a:moveTo>
                    <a:pt x="650875" y="22225"/>
                  </a:moveTo>
                  <a:lnTo>
                    <a:pt x="609600" y="496888"/>
                  </a:lnTo>
                  <a:lnTo>
                    <a:pt x="561975" y="541338"/>
                  </a:lnTo>
                  <a:lnTo>
                    <a:pt x="492125" y="466725"/>
                  </a:lnTo>
                  <a:lnTo>
                    <a:pt x="520700" y="142875"/>
                  </a:lnTo>
                  <a:close/>
                  <a:moveTo>
                    <a:pt x="0" y="0"/>
                  </a:moveTo>
                  <a:lnTo>
                    <a:pt x="628650" y="0"/>
                  </a:lnTo>
                  <a:lnTo>
                    <a:pt x="500063" y="122238"/>
                  </a:lnTo>
                  <a:lnTo>
                    <a:pt x="10953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78" name="Group 677"/>
          <p:cNvGrpSpPr/>
          <p:nvPr/>
        </p:nvGrpSpPr>
        <p:grpSpPr>
          <a:xfrm>
            <a:off x="6033030" y="3988973"/>
            <a:ext cx="545293" cy="797743"/>
            <a:chOff x="4937549" y="8676920"/>
            <a:chExt cx="771526" cy="1128713"/>
          </a:xfrm>
        </p:grpSpPr>
        <p:sp>
          <p:nvSpPr>
            <p:cNvPr id="679" name="Freeform 119"/>
            <p:cNvSpPr>
              <a:spLocks/>
            </p:cNvSpPr>
            <p:nvPr/>
          </p:nvSpPr>
          <p:spPr bwMode="auto">
            <a:xfrm>
              <a:off x="4937549" y="8676920"/>
              <a:ext cx="771526" cy="1128713"/>
            </a:xfrm>
            <a:custGeom>
              <a:avLst/>
              <a:gdLst/>
              <a:ahLst/>
              <a:cxnLst/>
              <a:rect l="l" t="t" r="r" b="b"/>
              <a:pathLst>
                <a:path w="771526" h="1128713">
                  <a:moveTo>
                    <a:pt x="150813" y="1006475"/>
                  </a:moveTo>
                  <a:lnTo>
                    <a:pt x="542925" y="1006475"/>
                  </a:lnTo>
                  <a:lnTo>
                    <a:pt x="650875" y="1128713"/>
                  </a:lnTo>
                  <a:lnTo>
                    <a:pt x="19050" y="1128713"/>
                  </a:lnTo>
                  <a:close/>
                  <a:moveTo>
                    <a:pt x="677864" y="585787"/>
                  </a:moveTo>
                  <a:lnTo>
                    <a:pt x="717551" y="631824"/>
                  </a:lnTo>
                  <a:lnTo>
                    <a:pt x="676276" y="1106487"/>
                  </a:lnTo>
                  <a:lnTo>
                    <a:pt x="566738" y="984250"/>
                  </a:lnTo>
                  <a:lnTo>
                    <a:pt x="593726" y="663574"/>
                  </a:lnTo>
                  <a:close/>
                  <a:moveTo>
                    <a:pt x="90487" y="585787"/>
                  </a:moveTo>
                  <a:lnTo>
                    <a:pt x="158750" y="663574"/>
                  </a:lnTo>
                  <a:lnTo>
                    <a:pt x="133350" y="984250"/>
                  </a:lnTo>
                  <a:lnTo>
                    <a:pt x="0" y="1106487"/>
                  </a:lnTo>
                  <a:lnTo>
                    <a:pt x="41275" y="631824"/>
                  </a:lnTo>
                  <a:close/>
                  <a:moveTo>
                    <a:pt x="180975" y="503237"/>
                  </a:moveTo>
                  <a:lnTo>
                    <a:pt x="603251" y="503237"/>
                  </a:lnTo>
                  <a:lnTo>
                    <a:pt x="658813" y="565150"/>
                  </a:lnTo>
                  <a:lnTo>
                    <a:pt x="592138" y="625475"/>
                  </a:lnTo>
                  <a:lnTo>
                    <a:pt x="168275" y="625475"/>
                  </a:lnTo>
                  <a:lnTo>
                    <a:pt x="117475" y="565150"/>
                  </a:lnTo>
                  <a:close/>
                  <a:moveTo>
                    <a:pt x="771526" y="22225"/>
                  </a:moveTo>
                  <a:lnTo>
                    <a:pt x="728664" y="496888"/>
                  </a:lnTo>
                  <a:lnTo>
                    <a:pt x="682626" y="541338"/>
                  </a:lnTo>
                  <a:lnTo>
                    <a:pt x="611188" y="465138"/>
                  </a:lnTo>
                  <a:lnTo>
                    <a:pt x="639763" y="141288"/>
                  </a:lnTo>
                  <a:close/>
                  <a:moveTo>
                    <a:pt x="95250" y="22225"/>
                  </a:moveTo>
                  <a:lnTo>
                    <a:pt x="203201" y="141288"/>
                  </a:lnTo>
                  <a:lnTo>
                    <a:pt x="177801" y="465138"/>
                  </a:lnTo>
                  <a:lnTo>
                    <a:pt x="95250"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80" name="Freeform 126"/>
            <p:cNvSpPr>
              <a:spLocks/>
            </p:cNvSpPr>
            <p:nvPr/>
          </p:nvSpPr>
          <p:spPr bwMode="auto">
            <a:xfrm>
              <a:off x="4937549" y="8676920"/>
              <a:ext cx="771526" cy="1128713"/>
            </a:xfrm>
            <a:custGeom>
              <a:avLst/>
              <a:gdLst/>
              <a:ahLst/>
              <a:cxnLst/>
              <a:rect l="l" t="t" r="r" b="b"/>
              <a:pathLst>
                <a:path w="771526" h="1128713">
                  <a:moveTo>
                    <a:pt x="150813" y="1006475"/>
                  </a:moveTo>
                  <a:lnTo>
                    <a:pt x="542925" y="1006475"/>
                  </a:lnTo>
                  <a:lnTo>
                    <a:pt x="650875" y="1128713"/>
                  </a:lnTo>
                  <a:lnTo>
                    <a:pt x="19050" y="1128713"/>
                  </a:lnTo>
                  <a:close/>
                  <a:moveTo>
                    <a:pt x="677864" y="585787"/>
                  </a:moveTo>
                  <a:lnTo>
                    <a:pt x="717551" y="631824"/>
                  </a:lnTo>
                  <a:lnTo>
                    <a:pt x="676276" y="1106487"/>
                  </a:lnTo>
                  <a:lnTo>
                    <a:pt x="566738" y="984250"/>
                  </a:lnTo>
                  <a:lnTo>
                    <a:pt x="593726" y="663574"/>
                  </a:lnTo>
                  <a:close/>
                  <a:moveTo>
                    <a:pt x="90487" y="585787"/>
                  </a:moveTo>
                  <a:lnTo>
                    <a:pt x="158750" y="663574"/>
                  </a:lnTo>
                  <a:lnTo>
                    <a:pt x="133350" y="984250"/>
                  </a:lnTo>
                  <a:lnTo>
                    <a:pt x="0" y="1106487"/>
                  </a:lnTo>
                  <a:lnTo>
                    <a:pt x="41275" y="631824"/>
                  </a:lnTo>
                  <a:close/>
                  <a:moveTo>
                    <a:pt x="180975" y="503237"/>
                  </a:moveTo>
                  <a:lnTo>
                    <a:pt x="603251" y="503237"/>
                  </a:lnTo>
                  <a:lnTo>
                    <a:pt x="658813" y="565150"/>
                  </a:lnTo>
                  <a:lnTo>
                    <a:pt x="592138" y="625475"/>
                  </a:lnTo>
                  <a:lnTo>
                    <a:pt x="168275" y="625475"/>
                  </a:lnTo>
                  <a:lnTo>
                    <a:pt x="117475" y="565150"/>
                  </a:lnTo>
                  <a:close/>
                  <a:moveTo>
                    <a:pt x="771526" y="22225"/>
                  </a:moveTo>
                  <a:lnTo>
                    <a:pt x="728664" y="496888"/>
                  </a:lnTo>
                  <a:lnTo>
                    <a:pt x="682626" y="541338"/>
                  </a:lnTo>
                  <a:lnTo>
                    <a:pt x="611188" y="465138"/>
                  </a:lnTo>
                  <a:lnTo>
                    <a:pt x="639763" y="141288"/>
                  </a:lnTo>
                  <a:close/>
                  <a:moveTo>
                    <a:pt x="95250" y="22225"/>
                  </a:moveTo>
                  <a:lnTo>
                    <a:pt x="203201" y="141288"/>
                  </a:lnTo>
                  <a:lnTo>
                    <a:pt x="177801" y="465138"/>
                  </a:lnTo>
                  <a:lnTo>
                    <a:pt x="95250"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81" name="Group 680"/>
          <p:cNvGrpSpPr/>
          <p:nvPr/>
        </p:nvGrpSpPr>
        <p:grpSpPr>
          <a:xfrm>
            <a:off x="6033030" y="3988412"/>
            <a:ext cx="545292" cy="798865"/>
            <a:chOff x="5704312" y="8684857"/>
            <a:chExt cx="771525" cy="1130301"/>
          </a:xfrm>
        </p:grpSpPr>
        <p:sp>
          <p:nvSpPr>
            <p:cNvPr id="682" name="Freeform 135"/>
            <p:cNvSpPr>
              <a:spLocks/>
            </p:cNvSpPr>
            <p:nvPr/>
          </p:nvSpPr>
          <p:spPr bwMode="auto">
            <a:xfrm>
              <a:off x="5704312" y="8684857"/>
              <a:ext cx="771525" cy="1130301"/>
            </a:xfrm>
            <a:custGeom>
              <a:avLst/>
              <a:gdLst/>
              <a:ahLst/>
              <a:cxnLst/>
              <a:rect l="l" t="t" r="r" b="b"/>
              <a:pathLst>
                <a:path w="771525" h="1130301">
                  <a:moveTo>
                    <a:pt x="150812" y="1008063"/>
                  </a:moveTo>
                  <a:lnTo>
                    <a:pt x="542924" y="1008063"/>
                  </a:lnTo>
                  <a:lnTo>
                    <a:pt x="652462" y="1130301"/>
                  </a:lnTo>
                  <a:lnTo>
                    <a:pt x="20637" y="1130301"/>
                  </a:lnTo>
                  <a:close/>
                  <a:moveTo>
                    <a:pt x="677863" y="585788"/>
                  </a:moveTo>
                  <a:lnTo>
                    <a:pt x="717550" y="633413"/>
                  </a:lnTo>
                  <a:lnTo>
                    <a:pt x="676275" y="1108076"/>
                  </a:lnTo>
                  <a:lnTo>
                    <a:pt x="568325" y="985838"/>
                  </a:lnTo>
                  <a:lnTo>
                    <a:pt x="593725" y="663576"/>
                  </a:lnTo>
                  <a:close/>
                  <a:moveTo>
                    <a:pt x="90488" y="585788"/>
                  </a:moveTo>
                  <a:lnTo>
                    <a:pt x="160338" y="663576"/>
                  </a:lnTo>
                  <a:lnTo>
                    <a:pt x="133350" y="985838"/>
                  </a:lnTo>
                  <a:lnTo>
                    <a:pt x="0" y="1108076"/>
                  </a:lnTo>
                  <a:lnTo>
                    <a:pt x="42862" y="633413"/>
                  </a:lnTo>
                  <a:close/>
                  <a:moveTo>
                    <a:pt x="182562" y="504825"/>
                  </a:moveTo>
                  <a:lnTo>
                    <a:pt x="603250" y="504825"/>
                  </a:lnTo>
                  <a:lnTo>
                    <a:pt x="658813" y="566738"/>
                  </a:lnTo>
                  <a:lnTo>
                    <a:pt x="592138" y="627063"/>
                  </a:lnTo>
                  <a:lnTo>
                    <a:pt x="168275" y="627063"/>
                  </a:lnTo>
                  <a:lnTo>
                    <a:pt x="117475" y="566738"/>
                  </a:lnTo>
                  <a:close/>
                  <a:moveTo>
                    <a:pt x="771525" y="22225"/>
                  </a:moveTo>
                  <a:lnTo>
                    <a:pt x="728663" y="498475"/>
                  </a:lnTo>
                  <a:lnTo>
                    <a:pt x="682625" y="542925"/>
                  </a:lnTo>
                  <a:lnTo>
                    <a:pt x="611187" y="466725"/>
                  </a:lnTo>
                  <a:lnTo>
                    <a:pt x="641350" y="142875"/>
                  </a:lnTo>
                  <a:close/>
                  <a:moveTo>
                    <a:pt x="95250" y="22225"/>
                  </a:moveTo>
                  <a:lnTo>
                    <a:pt x="204788" y="142875"/>
                  </a:lnTo>
                  <a:lnTo>
                    <a:pt x="177800" y="466725"/>
                  </a:lnTo>
                  <a:lnTo>
                    <a:pt x="95250" y="542925"/>
                  </a:lnTo>
                  <a:lnTo>
                    <a:pt x="53975" y="498475"/>
                  </a:lnTo>
                  <a:close/>
                  <a:moveTo>
                    <a:pt x="119062" y="0"/>
                  </a:moveTo>
                  <a:lnTo>
                    <a:pt x="749300" y="0"/>
                  </a:lnTo>
                  <a:lnTo>
                    <a:pt x="620713" y="122238"/>
                  </a:lnTo>
                  <a:lnTo>
                    <a:pt x="230187"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83" name="Freeform 139"/>
            <p:cNvSpPr>
              <a:spLocks/>
            </p:cNvSpPr>
            <p:nvPr/>
          </p:nvSpPr>
          <p:spPr bwMode="auto">
            <a:xfrm>
              <a:off x="5724949" y="8684857"/>
              <a:ext cx="750888" cy="1130301"/>
            </a:xfrm>
            <a:custGeom>
              <a:avLst/>
              <a:gdLst/>
              <a:ahLst/>
              <a:cxnLst/>
              <a:rect l="l" t="t" r="r" b="b"/>
              <a:pathLst>
                <a:path w="750888" h="1130301">
                  <a:moveTo>
                    <a:pt x="130175" y="1008063"/>
                  </a:moveTo>
                  <a:lnTo>
                    <a:pt x="522288" y="1008063"/>
                  </a:lnTo>
                  <a:lnTo>
                    <a:pt x="631825" y="1130301"/>
                  </a:lnTo>
                  <a:lnTo>
                    <a:pt x="0" y="1130301"/>
                  </a:lnTo>
                  <a:close/>
                  <a:moveTo>
                    <a:pt x="657226" y="585788"/>
                  </a:moveTo>
                  <a:lnTo>
                    <a:pt x="696913" y="633413"/>
                  </a:lnTo>
                  <a:lnTo>
                    <a:pt x="655638" y="1108076"/>
                  </a:lnTo>
                  <a:lnTo>
                    <a:pt x="547688" y="985838"/>
                  </a:lnTo>
                  <a:lnTo>
                    <a:pt x="573088" y="663576"/>
                  </a:lnTo>
                  <a:close/>
                  <a:moveTo>
                    <a:pt x="161926" y="504825"/>
                  </a:moveTo>
                  <a:lnTo>
                    <a:pt x="582614" y="504825"/>
                  </a:lnTo>
                  <a:lnTo>
                    <a:pt x="638176" y="566738"/>
                  </a:lnTo>
                  <a:lnTo>
                    <a:pt x="571501" y="627063"/>
                  </a:lnTo>
                  <a:lnTo>
                    <a:pt x="147638" y="627063"/>
                  </a:lnTo>
                  <a:lnTo>
                    <a:pt x="96838" y="566738"/>
                  </a:lnTo>
                  <a:close/>
                  <a:moveTo>
                    <a:pt x="750888" y="22225"/>
                  </a:moveTo>
                  <a:lnTo>
                    <a:pt x="708026" y="498475"/>
                  </a:lnTo>
                  <a:lnTo>
                    <a:pt x="661988" y="542925"/>
                  </a:lnTo>
                  <a:lnTo>
                    <a:pt x="590550" y="466725"/>
                  </a:lnTo>
                  <a:lnTo>
                    <a:pt x="620713" y="142875"/>
                  </a:lnTo>
                  <a:close/>
                  <a:moveTo>
                    <a:pt x="74613" y="22225"/>
                  </a:moveTo>
                  <a:lnTo>
                    <a:pt x="184151" y="142875"/>
                  </a:lnTo>
                  <a:lnTo>
                    <a:pt x="157164" y="466725"/>
                  </a:lnTo>
                  <a:lnTo>
                    <a:pt x="74613" y="542925"/>
                  </a:lnTo>
                  <a:lnTo>
                    <a:pt x="33338" y="498475"/>
                  </a:lnTo>
                  <a:close/>
                  <a:moveTo>
                    <a:pt x="98425" y="0"/>
                  </a:moveTo>
                  <a:lnTo>
                    <a:pt x="728663" y="0"/>
                  </a:lnTo>
                  <a:lnTo>
                    <a:pt x="600076" y="122238"/>
                  </a:lnTo>
                  <a:lnTo>
                    <a:pt x="209550"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90" name="Group 389"/>
          <p:cNvGrpSpPr/>
          <p:nvPr/>
        </p:nvGrpSpPr>
        <p:grpSpPr>
          <a:xfrm>
            <a:off x="5487165" y="4002857"/>
            <a:ext cx="544172" cy="797743"/>
            <a:chOff x="3448473" y="7460894"/>
            <a:chExt cx="769939" cy="1128713"/>
          </a:xfrm>
        </p:grpSpPr>
        <p:sp>
          <p:nvSpPr>
            <p:cNvPr id="394"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95"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1014" name="Group 1013"/>
          <p:cNvGrpSpPr/>
          <p:nvPr/>
        </p:nvGrpSpPr>
        <p:grpSpPr>
          <a:xfrm>
            <a:off x="4597187" y="3988973"/>
            <a:ext cx="544172" cy="797743"/>
            <a:chOff x="3448473" y="7460894"/>
            <a:chExt cx="769939" cy="1128713"/>
          </a:xfrm>
        </p:grpSpPr>
        <p:sp>
          <p:nvSpPr>
            <p:cNvPr id="1015"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016"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1017" name="Group 1016"/>
          <p:cNvGrpSpPr/>
          <p:nvPr/>
        </p:nvGrpSpPr>
        <p:grpSpPr>
          <a:xfrm>
            <a:off x="5486045" y="4002857"/>
            <a:ext cx="545292" cy="797743"/>
            <a:chOff x="4215237" y="7470420"/>
            <a:chExt cx="771525" cy="1128713"/>
          </a:xfrm>
        </p:grpSpPr>
        <p:sp>
          <p:nvSpPr>
            <p:cNvPr id="1018" name="Freeform 40"/>
            <p:cNvSpPr>
              <a:spLocks/>
            </p:cNvSpPr>
            <p:nvPr/>
          </p:nvSpPr>
          <p:spPr bwMode="auto">
            <a:xfrm>
              <a:off x="4215237"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6275"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3250" y="503237"/>
                  </a:lnTo>
                  <a:lnTo>
                    <a:pt x="657225" y="565150"/>
                  </a:lnTo>
                  <a:lnTo>
                    <a:pt x="592138"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019" name="Freeform 44"/>
            <p:cNvSpPr>
              <a:spLocks/>
            </p:cNvSpPr>
            <p:nvPr/>
          </p:nvSpPr>
          <p:spPr bwMode="auto">
            <a:xfrm>
              <a:off x="4781974" y="7492644"/>
              <a:ext cx="204788" cy="1084262"/>
            </a:xfrm>
            <a:custGeom>
              <a:avLst/>
              <a:gdLst/>
              <a:ahLst/>
              <a:cxnLst/>
              <a:rect l="l" t="t" r="r" b="b"/>
              <a:pathLst>
                <a:path w="204788" h="1084262">
                  <a:moveTo>
                    <a:pt x="111126" y="563562"/>
                  </a:moveTo>
                  <a:lnTo>
                    <a:pt x="150813" y="609600"/>
                  </a:lnTo>
                  <a:lnTo>
                    <a:pt x="109538" y="1084262"/>
                  </a:lnTo>
                  <a:lnTo>
                    <a:pt x="0" y="962025"/>
                  </a:lnTo>
                  <a:lnTo>
                    <a:pt x="26987" y="639762"/>
                  </a:lnTo>
                  <a:close/>
                  <a:moveTo>
                    <a:pt x="204788" y="0"/>
                  </a:moveTo>
                  <a:lnTo>
                    <a:pt x="161926" y="474663"/>
                  </a:lnTo>
                  <a:lnTo>
                    <a:pt x="115888" y="519113"/>
                  </a:lnTo>
                  <a:lnTo>
                    <a:pt x="44450" y="442913"/>
                  </a:lnTo>
                  <a:lnTo>
                    <a:pt x="73025" y="1190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1020" name="Group 1019"/>
          <p:cNvGrpSpPr/>
          <p:nvPr/>
        </p:nvGrpSpPr>
        <p:grpSpPr>
          <a:xfrm>
            <a:off x="5486045" y="4002858"/>
            <a:ext cx="545292" cy="797742"/>
            <a:chOff x="4967712" y="7460895"/>
            <a:chExt cx="771525" cy="1128712"/>
          </a:xfrm>
        </p:grpSpPr>
        <p:sp>
          <p:nvSpPr>
            <p:cNvPr id="1021" name="Freeform 49"/>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679451" y="585787"/>
                  </a:moveTo>
                  <a:lnTo>
                    <a:pt x="719138" y="631825"/>
                  </a:lnTo>
                  <a:lnTo>
                    <a:pt x="676276" y="1106487"/>
                  </a:lnTo>
                  <a:lnTo>
                    <a:pt x="568325" y="985837"/>
                  </a:lnTo>
                  <a:lnTo>
                    <a:pt x="595313" y="663575"/>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96837" y="22225"/>
                  </a:moveTo>
                  <a:lnTo>
                    <a:pt x="204788" y="141288"/>
                  </a:lnTo>
                  <a:lnTo>
                    <a:pt x="177801" y="466726"/>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022" name="Freeform 55"/>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120650" y="0"/>
                  </a:moveTo>
                  <a:lnTo>
                    <a:pt x="749300" y="0"/>
                  </a:lnTo>
                  <a:lnTo>
                    <a:pt x="620713" y="122238"/>
                  </a:lnTo>
                  <a:lnTo>
                    <a:pt x="231775"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1023" name="Group 1022"/>
          <p:cNvGrpSpPr/>
          <p:nvPr/>
        </p:nvGrpSpPr>
        <p:grpSpPr>
          <a:xfrm>
            <a:off x="5486045" y="4002857"/>
            <a:ext cx="545292" cy="797743"/>
            <a:chOff x="5736062" y="7470420"/>
            <a:chExt cx="771525" cy="1128713"/>
          </a:xfrm>
        </p:grpSpPr>
        <p:sp>
          <p:nvSpPr>
            <p:cNvPr id="1024" name="Freeform 61"/>
            <p:cNvSpPr>
              <a:spLocks/>
            </p:cNvSpPr>
            <p:nvPr/>
          </p:nvSpPr>
          <p:spPr bwMode="auto">
            <a:xfrm>
              <a:off x="5736062"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4688"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025" name="Freeform 66"/>
            <p:cNvSpPr>
              <a:spLocks/>
            </p:cNvSpPr>
            <p:nvPr/>
          </p:nvSpPr>
          <p:spPr bwMode="auto">
            <a:xfrm>
              <a:off x="5755112" y="7470420"/>
              <a:ext cx="752475" cy="1128713"/>
            </a:xfrm>
            <a:custGeom>
              <a:avLst/>
              <a:gdLst/>
              <a:ahLst/>
              <a:cxnLst/>
              <a:rect l="l" t="t" r="r" b="b"/>
              <a:pathLst>
                <a:path w="752475" h="1128713">
                  <a:moveTo>
                    <a:pt x="131763" y="1006475"/>
                  </a:moveTo>
                  <a:lnTo>
                    <a:pt x="523875" y="1006475"/>
                  </a:lnTo>
                  <a:lnTo>
                    <a:pt x="631825" y="1128713"/>
                  </a:lnTo>
                  <a:lnTo>
                    <a:pt x="0" y="1128713"/>
                  </a:lnTo>
                  <a:close/>
                  <a:moveTo>
                    <a:pt x="658813" y="585787"/>
                  </a:moveTo>
                  <a:lnTo>
                    <a:pt x="698500" y="631825"/>
                  </a:lnTo>
                  <a:lnTo>
                    <a:pt x="655638" y="1106487"/>
                  </a:lnTo>
                  <a:lnTo>
                    <a:pt x="547687" y="984250"/>
                  </a:lnTo>
                  <a:lnTo>
                    <a:pt x="574675" y="661987"/>
                  </a:lnTo>
                  <a:close/>
                  <a:moveTo>
                    <a:pt x="161925" y="503237"/>
                  </a:moveTo>
                  <a:lnTo>
                    <a:pt x="582613" y="503237"/>
                  </a:lnTo>
                  <a:lnTo>
                    <a:pt x="638175" y="565150"/>
                  </a:lnTo>
                  <a:lnTo>
                    <a:pt x="571500" y="625475"/>
                  </a:lnTo>
                  <a:lnTo>
                    <a:pt x="149225" y="625475"/>
                  </a:lnTo>
                  <a:lnTo>
                    <a:pt x="98425" y="565150"/>
                  </a:lnTo>
                  <a:close/>
                  <a:moveTo>
                    <a:pt x="752475" y="22225"/>
                  </a:moveTo>
                  <a:lnTo>
                    <a:pt x="709613" y="496888"/>
                  </a:lnTo>
                  <a:lnTo>
                    <a:pt x="663575" y="541338"/>
                  </a:lnTo>
                  <a:lnTo>
                    <a:pt x="592137" y="465138"/>
                  </a:lnTo>
                  <a:lnTo>
                    <a:pt x="620712" y="141288"/>
                  </a:lnTo>
                  <a:close/>
                  <a:moveTo>
                    <a:pt x="100012" y="0"/>
                  </a:moveTo>
                  <a:lnTo>
                    <a:pt x="730250" y="0"/>
                  </a:lnTo>
                  <a:lnTo>
                    <a:pt x="601663" y="120650"/>
                  </a:lnTo>
                  <a:lnTo>
                    <a:pt x="211137" y="120650"/>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461" name="Group 460"/>
          <p:cNvGrpSpPr/>
          <p:nvPr/>
        </p:nvGrpSpPr>
        <p:grpSpPr>
          <a:xfrm>
            <a:off x="6034150" y="3988412"/>
            <a:ext cx="544172" cy="797743"/>
            <a:chOff x="3448473" y="7460894"/>
            <a:chExt cx="769939" cy="1128713"/>
          </a:xfrm>
        </p:grpSpPr>
        <p:sp>
          <p:nvSpPr>
            <p:cNvPr id="462"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63"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pic>
        <p:nvPicPr>
          <p:cNvPr id="12" name="TheParty'sOn(PumpItUpMix) 30 sec.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019600" y="6238809"/>
            <a:ext cx="609600" cy="609600"/>
          </a:xfrm>
          <a:prstGeom prst="rect">
            <a:avLst/>
          </a:prstGeom>
        </p:spPr>
      </p:pic>
      <p:pic>
        <p:nvPicPr>
          <p:cNvPr id="4" name="Picture 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98067" y="-16168"/>
            <a:ext cx="8747863" cy="6585535"/>
          </a:xfrm>
          <a:prstGeom prst="rect">
            <a:avLst/>
          </a:prstGeom>
        </p:spPr>
      </p:pic>
    </p:spTree>
    <p:extLst>
      <p:ext uri="{BB962C8B-B14F-4D97-AF65-F5344CB8AC3E}">
        <p14:creationId xmlns:p14="http://schemas.microsoft.com/office/powerpoint/2010/main" val="3958371410"/>
      </p:ext>
    </p:extLst>
  </p:cSld>
  <p:clrMapOvr>
    <a:masterClrMapping/>
  </p:clrMapOvr>
  <mc:AlternateContent xmlns:mc="http://schemas.openxmlformats.org/markup-compatibility/2006" xmlns:p14="http://schemas.microsoft.com/office/powerpoint/2010/main">
    <mc:Choice Requires="p14">
      <p:transition spd="med" p14:dur="700" advClick="0" advTm="31000">
        <p:fade/>
      </p:transition>
    </mc:Choice>
    <mc:Fallback xmlns="">
      <p:transition spd="med" advClick="0" advTm="3100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xit" presetSubtype="0" fill="hold" nodeType="withEffect">
                                  <p:stCondLst>
                                    <p:cond delay="0"/>
                                  </p:stCondLst>
                                  <p:childTnLst>
                                    <p:set>
                                      <p:cBhvr>
                                        <p:cTn id="8" dur="1" fill="hold">
                                          <p:stCondLst>
                                            <p:cond delay="0"/>
                                          </p:stCondLst>
                                        </p:cTn>
                                        <p:tgtEl>
                                          <p:spTgt spid="391"/>
                                        </p:tgtEl>
                                        <p:attrNameLst>
                                          <p:attrName>style.visibility</p:attrName>
                                        </p:attrNameLst>
                                      </p:cBhvr>
                                      <p:to>
                                        <p:strVal val="hidden"/>
                                      </p:to>
                                    </p:set>
                                  </p:childTnLst>
                                </p:cTn>
                              </p:par>
                              <p:par>
                                <p:cTn id="9" presetID="1" presetClass="exit" presetSubtype="0" fill="hold" nodeType="withEffect">
                                  <p:stCondLst>
                                    <p:cond delay="1000"/>
                                  </p:stCondLst>
                                  <p:childTnLst>
                                    <p:set>
                                      <p:cBhvr>
                                        <p:cTn id="10" dur="1" fill="hold">
                                          <p:stCondLst>
                                            <p:cond delay="0"/>
                                          </p:stCondLst>
                                        </p:cTn>
                                        <p:tgtEl>
                                          <p:spTgt spid="562"/>
                                        </p:tgtEl>
                                        <p:attrNameLst>
                                          <p:attrName>style.visibility</p:attrName>
                                        </p:attrNameLst>
                                      </p:cBhvr>
                                      <p:to>
                                        <p:strVal val="hidden"/>
                                      </p:to>
                                    </p:set>
                                  </p:childTnLst>
                                </p:cTn>
                              </p:par>
                              <p:par>
                                <p:cTn id="11" presetID="1" presetClass="entr" presetSubtype="0" fill="hold" nodeType="withEffect">
                                  <p:stCondLst>
                                    <p:cond delay="1000"/>
                                  </p:stCondLst>
                                  <p:childTnLst>
                                    <p:set>
                                      <p:cBhvr>
                                        <p:cTn id="12" dur="1" fill="hold">
                                          <p:stCondLst>
                                            <p:cond delay="0"/>
                                          </p:stCondLst>
                                        </p:cTn>
                                        <p:tgtEl>
                                          <p:spTgt spid="232"/>
                                        </p:tgtEl>
                                        <p:attrNameLst>
                                          <p:attrName>style.visibility</p:attrName>
                                        </p:attrNameLst>
                                      </p:cBhvr>
                                      <p:to>
                                        <p:strVal val="visible"/>
                                      </p:to>
                                    </p:set>
                                  </p:childTnLst>
                                </p:cTn>
                              </p:par>
                              <p:par>
                                <p:cTn id="13" presetID="1" presetClass="exit" presetSubtype="0" fill="hold" nodeType="withEffect">
                                  <p:stCondLst>
                                    <p:cond delay="1000"/>
                                  </p:stCondLst>
                                  <p:childTnLst>
                                    <p:set>
                                      <p:cBhvr>
                                        <p:cTn id="14" dur="1" fill="hold">
                                          <p:stCondLst>
                                            <p:cond delay="0"/>
                                          </p:stCondLst>
                                        </p:cTn>
                                        <p:tgtEl>
                                          <p:spTgt spid="1023"/>
                                        </p:tgtEl>
                                        <p:attrNameLst>
                                          <p:attrName>style.visibility</p:attrName>
                                        </p:attrNameLst>
                                      </p:cBhvr>
                                      <p:to>
                                        <p:strVal val="hidden"/>
                                      </p:to>
                                    </p:set>
                                  </p:childTnLst>
                                </p:cTn>
                              </p:par>
                              <p:par>
                                <p:cTn id="15" presetID="1" presetClass="entr" presetSubtype="0" fill="hold" nodeType="withEffect">
                                  <p:stCondLst>
                                    <p:cond delay="1000"/>
                                  </p:stCondLst>
                                  <p:childTnLst>
                                    <p:set>
                                      <p:cBhvr>
                                        <p:cTn id="16" dur="1" fill="hold">
                                          <p:stCondLst>
                                            <p:cond delay="0"/>
                                          </p:stCondLst>
                                        </p:cTn>
                                        <p:tgtEl>
                                          <p:spTgt spid="1020"/>
                                        </p:tgtEl>
                                        <p:attrNameLst>
                                          <p:attrName>style.visibility</p:attrName>
                                        </p:attrNameLst>
                                      </p:cBhvr>
                                      <p:to>
                                        <p:strVal val="visible"/>
                                      </p:to>
                                    </p:set>
                                  </p:childTnLst>
                                </p:cTn>
                              </p:par>
                              <p:par>
                                <p:cTn id="17" presetID="1" presetClass="entr" presetSubtype="0" fill="hold" nodeType="withEffect">
                                  <p:stCondLst>
                                    <p:cond delay="1000"/>
                                  </p:stCondLst>
                                  <p:childTnLst>
                                    <p:set>
                                      <p:cBhvr>
                                        <p:cTn id="18" dur="1" fill="hold">
                                          <p:stCondLst>
                                            <p:cond delay="0"/>
                                          </p:stCondLst>
                                        </p:cTn>
                                        <p:tgtEl>
                                          <p:spTgt spid="621"/>
                                        </p:tgtEl>
                                        <p:attrNameLst>
                                          <p:attrName>style.visibility</p:attrName>
                                        </p:attrNameLst>
                                      </p:cBhvr>
                                      <p:to>
                                        <p:strVal val="visible"/>
                                      </p:to>
                                    </p:set>
                                  </p:childTnLst>
                                </p:cTn>
                              </p:par>
                            </p:childTnLst>
                          </p:cTn>
                        </p:par>
                        <p:par>
                          <p:cTn id="19" fill="hold">
                            <p:stCondLst>
                              <p:cond delay="1000"/>
                            </p:stCondLst>
                            <p:childTnLst>
                              <p:par>
                                <p:cTn id="20" presetID="1" presetClass="exit" presetSubtype="0" fill="hold" nodeType="afterEffect">
                                  <p:stCondLst>
                                    <p:cond delay="1000"/>
                                  </p:stCondLst>
                                  <p:childTnLst>
                                    <p:set>
                                      <p:cBhvr>
                                        <p:cTn id="21" dur="1" fill="hold">
                                          <p:stCondLst>
                                            <p:cond delay="0"/>
                                          </p:stCondLst>
                                        </p:cTn>
                                        <p:tgtEl>
                                          <p:spTgt spid="621"/>
                                        </p:tgtEl>
                                        <p:attrNameLst>
                                          <p:attrName>style.visibility</p:attrName>
                                        </p:attrNameLst>
                                      </p:cBhvr>
                                      <p:to>
                                        <p:strVal val="hidden"/>
                                      </p:to>
                                    </p:set>
                                  </p:childTnLst>
                                </p:cTn>
                              </p:par>
                              <p:par>
                                <p:cTn id="22" presetID="1" presetClass="entr" presetSubtype="0" fill="hold" nodeType="withEffect">
                                  <p:stCondLst>
                                    <p:cond delay="1000"/>
                                  </p:stCondLst>
                                  <p:childTnLst>
                                    <p:set>
                                      <p:cBhvr>
                                        <p:cTn id="23" dur="1" fill="hold">
                                          <p:stCondLst>
                                            <p:cond delay="0"/>
                                          </p:stCondLst>
                                        </p:cTn>
                                        <p:tgtEl>
                                          <p:spTgt spid="618"/>
                                        </p:tgtEl>
                                        <p:attrNameLst>
                                          <p:attrName>style.visibility</p:attrName>
                                        </p:attrNameLst>
                                      </p:cBhvr>
                                      <p:to>
                                        <p:strVal val="visible"/>
                                      </p:to>
                                    </p:set>
                                  </p:childTnLst>
                                </p:cTn>
                              </p:par>
                              <p:par>
                                <p:cTn id="24" presetID="1" presetClass="entr" presetSubtype="0" fill="hold" nodeType="withEffect">
                                  <p:stCondLst>
                                    <p:cond delay="1000"/>
                                  </p:stCondLst>
                                  <p:childTnLst>
                                    <p:set>
                                      <p:cBhvr>
                                        <p:cTn id="25" dur="1" fill="hold">
                                          <p:stCondLst>
                                            <p:cond delay="0"/>
                                          </p:stCondLst>
                                        </p:cTn>
                                        <p:tgtEl>
                                          <p:spTgt spid="231"/>
                                        </p:tgtEl>
                                        <p:attrNameLst>
                                          <p:attrName>style.visibility</p:attrName>
                                        </p:attrNameLst>
                                      </p:cBhvr>
                                      <p:to>
                                        <p:strVal val="visible"/>
                                      </p:to>
                                    </p:set>
                                  </p:childTnLst>
                                </p:cTn>
                              </p:par>
                            </p:childTnLst>
                          </p:cTn>
                        </p:par>
                        <p:par>
                          <p:cTn id="26" fill="hold">
                            <p:stCondLst>
                              <p:cond delay="2000"/>
                            </p:stCondLst>
                            <p:childTnLst>
                              <p:par>
                                <p:cTn id="27" presetID="1" presetClass="exit" presetSubtype="0" fill="hold" nodeType="afterEffect">
                                  <p:stCondLst>
                                    <p:cond delay="1000"/>
                                  </p:stCondLst>
                                  <p:childTnLst>
                                    <p:set>
                                      <p:cBhvr>
                                        <p:cTn id="28" dur="1" fill="hold">
                                          <p:stCondLst>
                                            <p:cond delay="0"/>
                                          </p:stCondLst>
                                        </p:cTn>
                                        <p:tgtEl>
                                          <p:spTgt spid="618"/>
                                        </p:tgtEl>
                                        <p:attrNameLst>
                                          <p:attrName>style.visibility</p:attrName>
                                        </p:attrNameLst>
                                      </p:cBhvr>
                                      <p:to>
                                        <p:strVal val="hidden"/>
                                      </p:to>
                                    </p:set>
                                  </p:childTnLst>
                                </p:cTn>
                              </p:par>
                              <p:par>
                                <p:cTn id="29" presetID="1" presetClass="entr" presetSubtype="0" fill="hold" nodeType="withEffect">
                                  <p:stCondLst>
                                    <p:cond delay="1000"/>
                                  </p:stCondLst>
                                  <p:childTnLst>
                                    <p:set>
                                      <p:cBhvr>
                                        <p:cTn id="30" dur="1" fill="hold">
                                          <p:stCondLst>
                                            <p:cond delay="0"/>
                                          </p:stCondLst>
                                        </p:cTn>
                                        <p:tgtEl>
                                          <p:spTgt spid="615"/>
                                        </p:tgtEl>
                                        <p:attrNameLst>
                                          <p:attrName>style.visibility</p:attrName>
                                        </p:attrNameLst>
                                      </p:cBhvr>
                                      <p:to>
                                        <p:strVal val="visible"/>
                                      </p:to>
                                    </p:set>
                                  </p:childTnLst>
                                </p:cTn>
                              </p:par>
                              <p:par>
                                <p:cTn id="31" presetID="1" presetClass="entr" presetSubtype="0" fill="hold" nodeType="withEffect">
                                  <p:stCondLst>
                                    <p:cond delay="1000"/>
                                  </p:stCondLst>
                                  <p:childTnLst>
                                    <p:set>
                                      <p:cBhvr>
                                        <p:cTn id="32" dur="1" fill="hold">
                                          <p:stCondLst>
                                            <p:cond delay="0"/>
                                          </p:stCondLst>
                                        </p:cTn>
                                        <p:tgtEl>
                                          <p:spTgt spid="230"/>
                                        </p:tgtEl>
                                        <p:attrNameLst>
                                          <p:attrName>style.visibility</p:attrName>
                                        </p:attrNameLst>
                                      </p:cBhvr>
                                      <p:to>
                                        <p:strVal val="visible"/>
                                      </p:to>
                                    </p:set>
                                  </p:childTnLst>
                                </p:cTn>
                              </p:par>
                            </p:childTnLst>
                          </p:cTn>
                        </p:par>
                        <p:par>
                          <p:cTn id="33" fill="hold">
                            <p:stCondLst>
                              <p:cond delay="3000"/>
                            </p:stCondLst>
                            <p:childTnLst>
                              <p:par>
                                <p:cTn id="34" presetID="1" presetClass="exit" presetSubtype="0" fill="hold" nodeType="afterEffect">
                                  <p:stCondLst>
                                    <p:cond delay="1000"/>
                                  </p:stCondLst>
                                  <p:childTnLst>
                                    <p:set>
                                      <p:cBhvr>
                                        <p:cTn id="35" dur="1" fill="hold">
                                          <p:stCondLst>
                                            <p:cond delay="0"/>
                                          </p:stCondLst>
                                        </p:cTn>
                                        <p:tgtEl>
                                          <p:spTgt spid="615"/>
                                        </p:tgtEl>
                                        <p:attrNameLst>
                                          <p:attrName>style.visibility</p:attrName>
                                        </p:attrNameLst>
                                      </p:cBhvr>
                                      <p:to>
                                        <p:strVal val="hidden"/>
                                      </p:to>
                                    </p:set>
                                  </p:childTnLst>
                                </p:cTn>
                              </p:par>
                              <p:par>
                                <p:cTn id="36" presetID="1" presetClass="entr" presetSubtype="0" fill="hold" nodeType="withEffect">
                                  <p:stCondLst>
                                    <p:cond delay="1000"/>
                                  </p:stCondLst>
                                  <p:childTnLst>
                                    <p:set>
                                      <p:cBhvr>
                                        <p:cTn id="37" dur="1" fill="hold">
                                          <p:stCondLst>
                                            <p:cond delay="0"/>
                                          </p:stCondLst>
                                        </p:cTn>
                                        <p:tgtEl>
                                          <p:spTgt spid="612"/>
                                        </p:tgtEl>
                                        <p:attrNameLst>
                                          <p:attrName>style.visibility</p:attrName>
                                        </p:attrNameLst>
                                      </p:cBhvr>
                                      <p:to>
                                        <p:strVal val="visible"/>
                                      </p:to>
                                    </p:set>
                                  </p:childTnLst>
                                </p:cTn>
                              </p:par>
                              <p:par>
                                <p:cTn id="38" presetID="1" presetClass="entr" presetSubtype="0" fill="hold" nodeType="withEffect">
                                  <p:stCondLst>
                                    <p:cond delay="1000"/>
                                  </p:stCondLst>
                                  <p:childTnLst>
                                    <p:set>
                                      <p:cBhvr>
                                        <p:cTn id="39" dur="1" fill="hold">
                                          <p:stCondLst>
                                            <p:cond delay="0"/>
                                          </p:stCondLst>
                                        </p:cTn>
                                        <p:tgtEl>
                                          <p:spTgt spid="229"/>
                                        </p:tgtEl>
                                        <p:attrNameLst>
                                          <p:attrName>style.visibility</p:attrName>
                                        </p:attrNameLst>
                                      </p:cBhvr>
                                      <p:to>
                                        <p:strVal val="visible"/>
                                      </p:to>
                                    </p:set>
                                  </p:childTnLst>
                                </p:cTn>
                              </p:par>
                            </p:childTnLst>
                          </p:cTn>
                        </p:par>
                        <p:par>
                          <p:cTn id="40" fill="hold">
                            <p:stCondLst>
                              <p:cond delay="4000"/>
                            </p:stCondLst>
                            <p:childTnLst>
                              <p:par>
                                <p:cTn id="41" presetID="1" presetClass="exit" presetSubtype="0" fill="hold" nodeType="afterEffect">
                                  <p:stCondLst>
                                    <p:cond delay="1000"/>
                                  </p:stCondLst>
                                  <p:childTnLst>
                                    <p:set>
                                      <p:cBhvr>
                                        <p:cTn id="42" dur="1" fill="hold">
                                          <p:stCondLst>
                                            <p:cond delay="0"/>
                                          </p:stCondLst>
                                        </p:cTn>
                                        <p:tgtEl>
                                          <p:spTgt spid="612"/>
                                        </p:tgtEl>
                                        <p:attrNameLst>
                                          <p:attrName>style.visibility</p:attrName>
                                        </p:attrNameLst>
                                      </p:cBhvr>
                                      <p:to>
                                        <p:strVal val="hidden"/>
                                      </p:to>
                                    </p:set>
                                  </p:childTnLst>
                                </p:cTn>
                              </p:par>
                              <p:par>
                                <p:cTn id="43" presetID="1" presetClass="entr" presetSubtype="0" fill="hold" nodeType="withEffect">
                                  <p:stCondLst>
                                    <p:cond delay="1000"/>
                                  </p:stCondLst>
                                  <p:childTnLst>
                                    <p:set>
                                      <p:cBhvr>
                                        <p:cTn id="44" dur="1" fill="hold">
                                          <p:stCondLst>
                                            <p:cond delay="0"/>
                                          </p:stCondLst>
                                        </p:cTn>
                                        <p:tgtEl>
                                          <p:spTgt spid="609"/>
                                        </p:tgtEl>
                                        <p:attrNameLst>
                                          <p:attrName>style.visibility</p:attrName>
                                        </p:attrNameLst>
                                      </p:cBhvr>
                                      <p:to>
                                        <p:strVal val="visible"/>
                                      </p:to>
                                    </p:set>
                                  </p:childTnLst>
                                </p:cTn>
                              </p:par>
                              <p:par>
                                <p:cTn id="45" presetID="1" presetClass="entr" presetSubtype="0" fill="hold" nodeType="withEffect">
                                  <p:stCondLst>
                                    <p:cond delay="1000"/>
                                  </p:stCondLst>
                                  <p:childTnLst>
                                    <p:set>
                                      <p:cBhvr>
                                        <p:cTn id="46" dur="1" fill="hold">
                                          <p:stCondLst>
                                            <p:cond delay="0"/>
                                          </p:stCondLst>
                                        </p:cTn>
                                        <p:tgtEl>
                                          <p:spTgt spid="228"/>
                                        </p:tgtEl>
                                        <p:attrNameLst>
                                          <p:attrName>style.visibility</p:attrName>
                                        </p:attrNameLst>
                                      </p:cBhvr>
                                      <p:to>
                                        <p:strVal val="visible"/>
                                      </p:to>
                                    </p:set>
                                  </p:childTnLst>
                                </p:cTn>
                              </p:par>
                              <p:par>
                                <p:cTn id="47" presetID="1" presetClass="exit" presetSubtype="0" fill="hold" nodeType="withEffect">
                                  <p:stCondLst>
                                    <p:cond delay="2000"/>
                                  </p:stCondLst>
                                  <p:childTnLst>
                                    <p:set>
                                      <p:cBhvr>
                                        <p:cTn id="48" dur="1" fill="hold">
                                          <p:stCondLst>
                                            <p:cond delay="0"/>
                                          </p:stCondLst>
                                        </p:cTn>
                                        <p:tgtEl>
                                          <p:spTgt spid="609"/>
                                        </p:tgtEl>
                                        <p:attrNameLst>
                                          <p:attrName>style.visibility</p:attrName>
                                        </p:attrNameLst>
                                      </p:cBhvr>
                                      <p:to>
                                        <p:strVal val="hidden"/>
                                      </p:to>
                                    </p:set>
                                  </p:childTnLst>
                                </p:cTn>
                              </p:par>
                              <p:par>
                                <p:cTn id="49" presetID="1" presetClass="entr" presetSubtype="0" fill="hold" nodeType="withEffect">
                                  <p:stCondLst>
                                    <p:cond delay="2000"/>
                                  </p:stCondLst>
                                  <p:childTnLst>
                                    <p:set>
                                      <p:cBhvr>
                                        <p:cTn id="50" dur="1" fill="hold">
                                          <p:stCondLst>
                                            <p:cond delay="0"/>
                                          </p:stCondLst>
                                        </p:cTn>
                                        <p:tgtEl>
                                          <p:spTgt spid="227"/>
                                        </p:tgtEl>
                                        <p:attrNameLst>
                                          <p:attrName>style.visibility</p:attrName>
                                        </p:attrNameLst>
                                      </p:cBhvr>
                                      <p:to>
                                        <p:strVal val="visible"/>
                                      </p:to>
                                    </p:set>
                                  </p:childTnLst>
                                </p:cTn>
                              </p:par>
                              <p:par>
                                <p:cTn id="51" presetID="1" presetClass="entr" presetSubtype="0" fill="hold" nodeType="withEffect">
                                  <p:stCondLst>
                                    <p:cond delay="2000"/>
                                  </p:stCondLst>
                                  <p:childTnLst>
                                    <p:set>
                                      <p:cBhvr>
                                        <p:cTn id="52" dur="1" fill="hold">
                                          <p:stCondLst>
                                            <p:cond delay="0"/>
                                          </p:stCondLst>
                                        </p:cTn>
                                        <p:tgtEl>
                                          <p:spTgt spid="606"/>
                                        </p:tgtEl>
                                        <p:attrNameLst>
                                          <p:attrName>style.visibility</p:attrName>
                                        </p:attrNameLst>
                                      </p:cBhvr>
                                      <p:to>
                                        <p:strVal val="visible"/>
                                      </p:to>
                                    </p:set>
                                  </p:childTnLst>
                                </p:cTn>
                              </p:par>
                              <p:par>
                                <p:cTn id="53" presetID="1" presetClass="exit" presetSubtype="0" fill="hold" nodeType="withEffect">
                                  <p:stCondLst>
                                    <p:cond delay="3000"/>
                                  </p:stCondLst>
                                  <p:childTnLst>
                                    <p:set>
                                      <p:cBhvr>
                                        <p:cTn id="54" dur="1" fill="hold">
                                          <p:stCondLst>
                                            <p:cond delay="0"/>
                                          </p:stCondLst>
                                        </p:cTn>
                                        <p:tgtEl>
                                          <p:spTgt spid="606"/>
                                        </p:tgtEl>
                                        <p:attrNameLst>
                                          <p:attrName>style.visibility</p:attrName>
                                        </p:attrNameLst>
                                      </p:cBhvr>
                                      <p:to>
                                        <p:strVal val="hidden"/>
                                      </p:to>
                                    </p:set>
                                  </p:childTnLst>
                                </p:cTn>
                              </p:par>
                              <p:par>
                                <p:cTn id="55" presetID="1" presetClass="entr" presetSubtype="0" fill="hold" nodeType="withEffect">
                                  <p:stCondLst>
                                    <p:cond delay="3000"/>
                                  </p:stCondLst>
                                  <p:childTnLst>
                                    <p:set>
                                      <p:cBhvr>
                                        <p:cTn id="56" dur="1" fill="hold">
                                          <p:stCondLst>
                                            <p:cond delay="0"/>
                                          </p:stCondLst>
                                        </p:cTn>
                                        <p:tgtEl>
                                          <p:spTgt spid="603"/>
                                        </p:tgtEl>
                                        <p:attrNameLst>
                                          <p:attrName>style.visibility</p:attrName>
                                        </p:attrNameLst>
                                      </p:cBhvr>
                                      <p:to>
                                        <p:strVal val="visible"/>
                                      </p:to>
                                    </p:set>
                                  </p:childTnLst>
                                </p:cTn>
                              </p:par>
                              <p:par>
                                <p:cTn id="57" presetID="1" presetClass="entr" presetSubtype="0" fill="hold" nodeType="withEffect">
                                  <p:stCondLst>
                                    <p:cond delay="3000"/>
                                  </p:stCondLst>
                                  <p:childTnLst>
                                    <p:set>
                                      <p:cBhvr>
                                        <p:cTn id="58" dur="1" fill="hold">
                                          <p:stCondLst>
                                            <p:cond delay="0"/>
                                          </p:stCondLst>
                                        </p:cTn>
                                        <p:tgtEl>
                                          <p:spTgt spid="226"/>
                                        </p:tgtEl>
                                        <p:attrNameLst>
                                          <p:attrName>style.visibility</p:attrName>
                                        </p:attrNameLst>
                                      </p:cBhvr>
                                      <p:to>
                                        <p:strVal val="visible"/>
                                      </p:to>
                                    </p:set>
                                  </p:childTnLst>
                                </p:cTn>
                              </p:par>
                              <p:par>
                                <p:cTn id="59" presetID="1" presetClass="exit" presetSubtype="0" fill="hold" nodeType="withEffect">
                                  <p:stCondLst>
                                    <p:cond delay="4000"/>
                                  </p:stCondLst>
                                  <p:childTnLst>
                                    <p:set>
                                      <p:cBhvr>
                                        <p:cTn id="60" dur="1" fill="hold">
                                          <p:stCondLst>
                                            <p:cond delay="0"/>
                                          </p:stCondLst>
                                        </p:cTn>
                                        <p:tgtEl>
                                          <p:spTgt spid="603"/>
                                        </p:tgtEl>
                                        <p:attrNameLst>
                                          <p:attrName>style.visibility</p:attrName>
                                        </p:attrNameLst>
                                      </p:cBhvr>
                                      <p:to>
                                        <p:strVal val="hidden"/>
                                      </p:to>
                                    </p:set>
                                  </p:childTnLst>
                                </p:cTn>
                              </p:par>
                              <p:par>
                                <p:cTn id="61" presetID="1" presetClass="entr" presetSubtype="0" fill="hold" nodeType="withEffect">
                                  <p:stCondLst>
                                    <p:cond delay="4000"/>
                                  </p:stCondLst>
                                  <p:childTnLst>
                                    <p:set>
                                      <p:cBhvr>
                                        <p:cTn id="62" dur="1" fill="hold">
                                          <p:stCondLst>
                                            <p:cond delay="0"/>
                                          </p:stCondLst>
                                        </p:cTn>
                                        <p:tgtEl>
                                          <p:spTgt spid="600"/>
                                        </p:tgtEl>
                                        <p:attrNameLst>
                                          <p:attrName>style.visibility</p:attrName>
                                        </p:attrNameLst>
                                      </p:cBhvr>
                                      <p:to>
                                        <p:strVal val="visible"/>
                                      </p:to>
                                    </p:set>
                                  </p:childTnLst>
                                </p:cTn>
                              </p:par>
                              <p:par>
                                <p:cTn id="63" presetID="1" presetClass="entr" presetSubtype="0" fill="hold" nodeType="withEffect">
                                  <p:stCondLst>
                                    <p:cond delay="4000"/>
                                  </p:stCondLst>
                                  <p:childTnLst>
                                    <p:set>
                                      <p:cBhvr>
                                        <p:cTn id="64" dur="1" fill="hold">
                                          <p:stCondLst>
                                            <p:cond delay="0"/>
                                          </p:stCondLst>
                                        </p:cTn>
                                        <p:tgtEl>
                                          <p:spTgt spid="225"/>
                                        </p:tgtEl>
                                        <p:attrNameLst>
                                          <p:attrName>style.visibility</p:attrName>
                                        </p:attrNameLst>
                                      </p:cBhvr>
                                      <p:to>
                                        <p:strVal val="visible"/>
                                      </p:to>
                                    </p:set>
                                  </p:childTnLst>
                                </p:cTn>
                              </p:par>
                              <p:par>
                                <p:cTn id="65" presetID="1" presetClass="exit" presetSubtype="0" fill="hold" nodeType="withEffect">
                                  <p:stCondLst>
                                    <p:cond delay="5000"/>
                                  </p:stCondLst>
                                  <p:childTnLst>
                                    <p:set>
                                      <p:cBhvr>
                                        <p:cTn id="66" dur="1" fill="hold">
                                          <p:stCondLst>
                                            <p:cond delay="0"/>
                                          </p:stCondLst>
                                        </p:cTn>
                                        <p:tgtEl>
                                          <p:spTgt spid="600"/>
                                        </p:tgtEl>
                                        <p:attrNameLst>
                                          <p:attrName>style.visibility</p:attrName>
                                        </p:attrNameLst>
                                      </p:cBhvr>
                                      <p:to>
                                        <p:strVal val="hidden"/>
                                      </p:to>
                                    </p:set>
                                  </p:childTnLst>
                                </p:cTn>
                              </p:par>
                              <p:par>
                                <p:cTn id="67" presetID="1" presetClass="entr" presetSubtype="0" fill="hold" nodeType="withEffect">
                                  <p:stCondLst>
                                    <p:cond delay="5000"/>
                                  </p:stCondLst>
                                  <p:childTnLst>
                                    <p:set>
                                      <p:cBhvr>
                                        <p:cTn id="68" dur="1" fill="hold">
                                          <p:stCondLst>
                                            <p:cond delay="0"/>
                                          </p:stCondLst>
                                        </p:cTn>
                                        <p:tgtEl>
                                          <p:spTgt spid="597"/>
                                        </p:tgtEl>
                                        <p:attrNameLst>
                                          <p:attrName>style.visibility</p:attrName>
                                        </p:attrNameLst>
                                      </p:cBhvr>
                                      <p:to>
                                        <p:strVal val="visible"/>
                                      </p:to>
                                    </p:set>
                                  </p:childTnLst>
                                </p:cTn>
                              </p:par>
                              <p:par>
                                <p:cTn id="69" presetID="1" presetClass="entr" presetSubtype="0" fill="hold" nodeType="withEffect">
                                  <p:stCondLst>
                                    <p:cond delay="5000"/>
                                  </p:stCondLst>
                                  <p:childTnLst>
                                    <p:set>
                                      <p:cBhvr>
                                        <p:cTn id="70" dur="1" fill="hold">
                                          <p:stCondLst>
                                            <p:cond delay="0"/>
                                          </p:stCondLst>
                                        </p:cTn>
                                        <p:tgtEl>
                                          <p:spTgt spid="224"/>
                                        </p:tgtEl>
                                        <p:attrNameLst>
                                          <p:attrName>style.visibility</p:attrName>
                                        </p:attrNameLst>
                                      </p:cBhvr>
                                      <p:to>
                                        <p:strVal val="visible"/>
                                      </p:to>
                                    </p:set>
                                  </p:childTnLst>
                                </p:cTn>
                              </p:par>
                              <p:par>
                                <p:cTn id="71" presetID="1" presetClass="exit" presetSubtype="0" fill="hold" nodeType="withEffect">
                                  <p:stCondLst>
                                    <p:cond delay="6000"/>
                                  </p:stCondLst>
                                  <p:childTnLst>
                                    <p:set>
                                      <p:cBhvr>
                                        <p:cTn id="72" dur="1" fill="hold">
                                          <p:stCondLst>
                                            <p:cond delay="0"/>
                                          </p:stCondLst>
                                        </p:cTn>
                                        <p:tgtEl>
                                          <p:spTgt spid="597"/>
                                        </p:tgtEl>
                                        <p:attrNameLst>
                                          <p:attrName>style.visibility</p:attrName>
                                        </p:attrNameLst>
                                      </p:cBhvr>
                                      <p:to>
                                        <p:strVal val="hidden"/>
                                      </p:to>
                                    </p:set>
                                  </p:childTnLst>
                                </p:cTn>
                              </p:par>
                              <p:par>
                                <p:cTn id="73" presetID="1" presetClass="entr" presetSubtype="0" fill="hold" nodeType="withEffect">
                                  <p:stCondLst>
                                    <p:cond delay="6000"/>
                                  </p:stCondLst>
                                  <p:childTnLst>
                                    <p:set>
                                      <p:cBhvr>
                                        <p:cTn id="74" dur="1" fill="hold">
                                          <p:stCondLst>
                                            <p:cond delay="0"/>
                                          </p:stCondLst>
                                        </p:cTn>
                                        <p:tgtEl>
                                          <p:spTgt spid="223"/>
                                        </p:tgtEl>
                                        <p:attrNameLst>
                                          <p:attrName>style.visibility</p:attrName>
                                        </p:attrNameLst>
                                      </p:cBhvr>
                                      <p:to>
                                        <p:strVal val="visible"/>
                                      </p:to>
                                    </p:set>
                                  </p:childTnLst>
                                </p:cTn>
                              </p:par>
                              <p:par>
                                <p:cTn id="75" presetID="1" presetClass="entr" presetSubtype="0" fill="hold" nodeType="withEffect">
                                  <p:stCondLst>
                                    <p:cond delay="6000"/>
                                  </p:stCondLst>
                                  <p:childTnLst>
                                    <p:set>
                                      <p:cBhvr>
                                        <p:cTn id="76" dur="1" fill="hold">
                                          <p:stCondLst>
                                            <p:cond delay="0"/>
                                          </p:stCondLst>
                                        </p:cTn>
                                        <p:tgtEl>
                                          <p:spTgt spid="461"/>
                                        </p:tgtEl>
                                        <p:attrNameLst>
                                          <p:attrName>style.visibility</p:attrName>
                                        </p:attrNameLst>
                                      </p:cBhvr>
                                      <p:to>
                                        <p:strVal val="visible"/>
                                      </p:to>
                                    </p:set>
                                  </p:childTnLst>
                                </p:cTn>
                              </p:par>
                              <p:par>
                                <p:cTn id="77" presetID="1" presetClass="entr" presetSubtype="0" fill="hold" nodeType="withEffect">
                                  <p:stCondLst>
                                    <p:cond delay="7000"/>
                                  </p:stCondLst>
                                  <p:childTnLst>
                                    <p:set>
                                      <p:cBhvr>
                                        <p:cTn id="78" dur="1" fill="hold">
                                          <p:stCondLst>
                                            <p:cond delay="0"/>
                                          </p:stCondLst>
                                        </p:cTn>
                                        <p:tgtEl>
                                          <p:spTgt spid="651"/>
                                        </p:tgtEl>
                                        <p:attrNameLst>
                                          <p:attrName>style.visibility</p:attrName>
                                        </p:attrNameLst>
                                      </p:cBhvr>
                                      <p:to>
                                        <p:strVal val="visible"/>
                                      </p:to>
                                    </p:set>
                                  </p:childTnLst>
                                </p:cTn>
                              </p:par>
                              <p:par>
                                <p:cTn id="79" presetID="1" presetClass="exit" presetSubtype="0" fill="hold" nodeType="withEffect">
                                  <p:stCondLst>
                                    <p:cond delay="7000"/>
                                  </p:stCondLst>
                                  <p:childTnLst>
                                    <p:set>
                                      <p:cBhvr>
                                        <p:cTn id="80" dur="1" fill="hold">
                                          <p:stCondLst>
                                            <p:cond delay="0"/>
                                          </p:stCondLst>
                                        </p:cTn>
                                        <p:tgtEl>
                                          <p:spTgt spid="1020"/>
                                        </p:tgtEl>
                                        <p:attrNameLst>
                                          <p:attrName>style.visibility</p:attrName>
                                        </p:attrNameLst>
                                      </p:cBhvr>
                                      <p:to>
                                        <p:strVal val="hidden"/>
                                      </p:to>
                                    </p:set>
                                  </p:childTnLst>
                                </p:cTn>
                              </p:par>
                              <p:par>
                                <p:cTn id="81" presetID="1" presetClass="entr" presetSubtype="0" fill="hold" nodeType="withEffect">
                                  <p:stCondLst>
                                    <p:cond delay="7000"/>
                                  </p:stCondLst>
                                  <p:childTnLst>
                                    <p:set>
                                      <p:cBhvr>
                                        <p:cTn id="82" dur="1" fill="hold">
                                          <p:stCondLst>
                                            <p:cond delay="0"/>
                                          </p:stCondLst>
                                        </p:cTn>
                                        <p:tgtEl>
                                          <p:spTgt spid="222"/>
                                        </p:tgtEl>
                                        <p:attrNameLst>
                                          <p:attrName>style.visibility</p:attrName>
                                        </p:attrNameLst>
                                      </p:cBhvr>
                                      <p:to>
                                        <p:strVal val="visible"/>
                                      </p:to>
                                    </p:set>
                                  </p:childTnLst>
                                </p:cTn>
                              </p:par>
                              <p:par>
                                <p:cTn id="83" presetID="1" presetClass="exit" presetSubtype="0" fill="hold" nodeType="withEffect">
                                  <p:stCondLst>
                                    <p:cond delay="7000"/>
                                  </p:stCondLst>
                                  <p:childTnLst>
                                    <p:set>
                                      <p:cBhvr>
                                        <p:cTn id="84" dur="1" fill="hold">
                                          <p:stCondLst>
                                            <p:cond delay="0"/>
                                          </p:stCondLst>
                                        </p:cTn>
                                        <p:tgtEl>
                                          <p:spTgt spid="461"/>
                                        </p:tgtEl>
                                        <p:attrNameLst>
                                          <p:attrName>style.visibility</p:attrName>
                                        </p:attrNameLst>
                                      </p:cBhvr>
                                      <p:to>
                                        <p:strVal val="hidden"/>
                                      </p:to>
                                    </p:set>
                                  </p:childTnLst>
                                </p:cTn>
                              </p:par>
                              <p:par>
                                <p:cTn id="85" presetID="1" presetClass="entr" presetSubtype="0" fill="hold" nodeType="withEffect">
                                  <p:stCondLst>
                                    <p:cond delay="7000"/>
                                  </p:stCondLst>
                                  <p:childTnLst>
                                    <p:set>
                                      <p:cBhvr>
                                        <p:cTn id="86" dur="1" fill="hold">
                                          <p:stCondLst>
                                            <p:cond delay="0"/>
                                          </p:stCondLst>
                                        </p:cTn>
                                        <p:tgtEl>
                                          <p:spTgt spid="1017"/>
                                        </p:tgtEl>
                                        <p:attrNameLst>
                                          <p:attrName>style.visibility</p:attrName>
                                        </p:attrNameLst>
                                      </p:cBhvr>
                                      <p:to>
                                        <p:strVal val="visible"/>
                                      </p:to>
                                    </p:set>
                                  </p:childTnLst>
                                </p:cTn>
                              </p:par>
                            </p:childTnLst>
                          </p:cTn>
                        </p:par>
                        <p:par>
                          <p:cTn id="87" fill="hold">
                            <p:stCondLst>
                              <p:cond delay="11000"/>
                            </p:stCondLst>
                            <p:childTnLst>
                              <p:par>
                                <p:cTn id="88" presetID="1" presetClass="exit" presetSubtype="0" fill="hold" nodeType="afterEffect">
                                  <p:stCondLst>
                                    <p:cond delay="1000"/>
                                  </p:stCondLst>
                                  <p:childTnLst>
                                    <p:set>
                                      <p:cBhvr>
                                        <p:cTn id="89" dur="1" fill="hold">
                                          <p:stCondLst>
                                            <p:cond delay="0"/>
                                          </p:stCondLst>
                                        </p:cTn>
                                        <p:tgtEl>
                                          <p:spTgt spid="651"/>
                                        </p:tgtEl>
                                        <p:attrNameLst>
                                          <p:attrName>style.visibility</p:attrName>
                                        </p:attrNameLst>
                                      </p:cBhvr>
                                      <p:to>
                                        <p:strVal val="hidden"/>
                                      </p:to>
                                    </p:set>
                                  </p:childTnLst>
                                </p:cTn>
                              </p:par>
                              <p:par>
                                <p:cTn id="90" presetID="1" presetClass="entr" presetSubtype="0" fill="hold" nodeType="withEffect">
                                  <p:stCondLst>
                                    <p:cond delay="1000"/>
                                  </p:stCondLst>
                                  <p:childTnLst>
                                    <p:set>
                                      <p:cBhvr>
                                        <p:cTn id="91" dur="1" fill="hold">
                                          <p:stCondLst>
                                            <p:cond delay="0"/>
                                          </p:stCondLst>
                                        </p:cTn>
                                        <p:tgtEl>
                                          <p:spTgt spid="648"/>
                                        </p:tgtEl>
                                        <p:attrNameLst>
                                          <p:attrName>style.visibility</p:attrName>
                                        </p:attrNameLst>
                                      </p:cBhvr>
                                      <p:to>
                                        <p:strVal val="visible"/>
                                      </p:to>
                                    </p:set>
                                  </p:childTnLst>
                                </p:cTn>
                              </p:par>
                              <p:par>
                                <p:cTn id="92" presetID="1" presetClass="entr" presetSubtype="0" fill="hold" nodeType="withEffect">
                                  <p:stCondLst>
                                    <p:cond delay="1000"/>
                                  </p:stCondLst>
                                  <p:childTnLst>
                                    <p:set>
                                      <p:cBhvr>
                                        <p:cTn id="93" dur="1" fill="hold">
                                          <p:stCondLst>
                                            <p:cond delay="0"/>
                                          </p:stCondLst>
                                        </p:cTn>
                                        <p:tgtEl>
                                          <p:spTgt spid="221"/>
                                        </p:tgtEl>
                                        <p:attrNameLst>
                                          <p:attrName>style.visibility</p:attrName>
                                        </p:attrNameLst>
                                      </p:cBhvr>
                                      <p:to>
                                        <p:strVal val="visible"/>
                                      </p:to>
                                    </p:set>
                                  </p:childTnLst>
                                </p:cTn>
                              </p:par>
                            </p:childTnLst>
                          </p:cTn>
                        </p:par>
                        <p:par>
                          <p:cTn id="94" fill="hold">
                            <p:stCondLst>
                              <p:cond delay="12000"/>
                            </p:stCondLst>
                            <p:childTnLst>
                              <p:par>
                                <p:cTn id="95" presetID="1" presetClass="exit" presetSubtype="0" fill="hold" nodeType="afterEffect">
                                  <p:stCondLst>
                                    <p:cond delay="1000"/>
                                  </p:stCondLst>
                                  <p:childTnLst>
                                    <p:set>
                                      <p:cBhvr>
                                        <p:cTn id="96" dur="1" fill="hold">
                                          <p:stCondLst>
                                            <p:cond delay="0"/>
                                          </p:stCondLst>
                                        </p:cTn>
                                        <p:tgtEl>
                                          <p:spTgt spid="648"/>
                                        </p:tgtEl>
                                        <p:attrNameLst>
                                          <p:attrName>style.visibility</p:attrName>
                                        </p:attrNameLst>
                                      </p:cBhvr>
                                      <p:to>
                                        <p:strVal val="hidden"/>
                                      </p:to>
                                    </p:set>
                                  </p:childTnLst>
                                </p:cTn>
                              </p:par>
                              <p:par>
                                <p:cTn id="97" presetID="1" presetClass="entr" presetSubtype="0" fill="hold" nodeType="withEffect">
                                  <p:stCondLst>
                                    <p:cond delay="1000"/>
                                  </p:stCondLst>
                                  <p:childTnLst>
                                    <p:set>
                                      <p:cBhvr>
                                        <p:cTn id="98" dur="1" fill="hold">
                                          <p:stCondLst>
                                            <p:cond delay="0"/>
                                          </p:stCondLst>
                                        </p:cTn>
                                        <p:tgtEl>
                                          <p:spTgt spid="645"/>
                                        </p:tgtEl>
                                        <p:attrNameLst>
                                          <p:attrName>style.visibility</p:attrName>
                                        </p:attrNameLst>
                                      </p:cBhvr>
                                      <p:to>
                                        <p:strVal val="visible"/>
                                      </p:to>
                                    </p:set>
                                  </p:childTnLst>
                                </p:cTn>
                              </p:par>
                              <p:par>
                                <p:cTn id="99" presetID="1" presetClass="entr" presetSubtype="0" fill="hold" nodeType="withEffect">
                                  <p:stCondLst>
                                    <p:cond delay="1000"/>
                                  </p:stCondLst>
                                  <p:childTnLst>
                                    <p:set>
                                      <p:cBhvr>
                                        <p:cTn id="100" dur="1" fill="hold">
                                          <p:stCondLst>
                                            <p:cond delay="0"/>
                                          </p:stCondLst>
                                        </p:cTn>
                                        <p:tgtEl>
                                          <p:spTgt spid="220"/>
                                        </p:tgtEl>
                                        <p:attrNameLst>
                                          <p:attrName>style.visibility</p:attrName>
                                        </p:attrNameLst>
                                      </p:cBhvr>
                                      <p:to>
                                        <p:strVal val="visible"/>
                                      </p:to>
                                    </p:set>
                                  </p:childTnLst>
                                </p:cTn>
                              </p:par>
                            </p:childTnLst>
                          </p:cTn>
                        </p:par>
                        <p:par>
                          <p:cTn id="101" fill="hold">
                            <p:stCondLst>
                              <p:cond delay="13000"/>
                            </p:stCondLst>
                            <p:childTnLst>
                              <p:par>
                                <p:cTn id="102" presetID="1" presetClass="exit" presetSubtype="0" fill="hold" nodeType="afterEffect">
                                  <p:stCondLst>
                                    <p:cond delay="1000"/>
                                  </p:stCondLst>
                                  <p:childTnLst>
                                    <p:set>
                                      <p:cBhvr>
                                        <p:cTn id="103" dur="1" fill="hold">
                                          <p:stCondLst>
                                            <p:cond delay="0"/>
                                          </p:stCondLst>
                                        </p:cTn>
                                        <p:tgtEl>
                                          <p:spTgt spid="645"/>
                                        </p:tgtEl>
                                        <p:attrNameLst>
                                          <p:attrName>style.visibility</p:attrName>
                                        </p:attrNameLst>
                                      </p:cBhvr>
                                      <p:to>
                                        <p:strVal val="hidden"/>
                                      </p:to>
                                    </p:set>
                                  </p:childTnLst>
                                </p:cTn>
                              </p:par>
                              <p:par>
                                <p:cTn id="104" presetID="1" presetClass="entr" presetSubtype="0" fill="hold" nodeType="withEffect">
                                  <p:stCondLst>
                                    <p:cond delay="1000"/>
                                  </p:stCondLst>
                                  <p:childTnLst>
                                    <p:set>
                                      <p:cBhvr>
                                        <p:cTn id="105" dur="1" fill="hold">
                                          <p:stCondLst>
                                            <p:cond delay="0"/>
                                          </p:stCondLst>
                                        </p:cTn>
                                        <p:tgtEl>
                                          <p:spTgt spid="642"/>
                                        </p:tgtEl>
                                        <p:attrNameLst>
                                          <p:attrName>style.visibility</p:attrName>
                                        </p:attrNameLst>
                                      </p:cBhvr>
                                      <p:to>
                                        <p:strVal val="visible"/>
                                      </p:to>
                                    </p:set>
                                  </p:childTnLst>
                                </p:cTn>
                              </p:par>
                              <p:par>
                                <p:cTn id="106" presetID="1" presetClass="entr" presetSubtype="0" fill="hold" nodeType="withEffect">
                                  <p:stCondLst>
                                    <p:cond delay="1000"/>
                                  </p:stCondLst>
                                  <p:childTnLst>
                                    <p:set>
                                      <p:cBhvr>
                                        <p:cTn id="107" dur="1" fill="hold">
                                          <p:stCondLst>
                                            <p:cond delay="0"/>
                                          </p:stCondLst>
                                        </p:cTn>
                                        <p:tgtEl>
                                          <p:spTgt spid="219"/>
                                        </p:tgtEl>
                                        <p:attrNameLst>
                                          <p:attrName>style.visibility</p:attrName>
                                        </p:attrNameLst>
                                      </p:cBhvr>
                                      <p:to>
                                        <p:strVal val="visible"/>
                                      </p:to>
                                    </p:set>
                                  </p:childTnLst>
                                </p:cTn>
                              </p:par>
                            </p:childTnLst>
                          </p:cTn>
                        </p:par>
                        <p:par>
                          <p:cTn id="108" fill="hold">
                            <p:stCondLst>
                              <p:cond delay="14000"/>
                            </p:stCondLst>
                            <p:childTnLst>
                              <p:par>
                                <p:cTn id="109" presetID="1" presetClass="exit" presetSubtype="0" fill="hold" nodeType="afterEffect">
                                  <p:stCondLst>
                                    <p:cond delay="1000"/>
                                  </p:stCondLst>
                                  <p:childTnLst>
                                    <p:set>
                                      <p:cBhvr>
                                        <p:cTn id="110" dur="1" fill="hold">
                                          <p:stCondLst>
                                            <p:cond delay="0"/>
                                          </p:stCondLst>
                                        </p:cTn>
                                        <p:tgtEl>
                                          <p:spTgt spid="642"/>
                                        </p:tgtEl>
                                        <p:attrNameLst>
                                          <p:attrName>style.visibility</p:attrName>
                                        </p:attrNameLst>
                                      </p:cBhvr>
                                      <p:to>
                                        <p:strVal val="hidden"/>
                                      </p:to>
                                    </p:set>
                                  </p:childTnLst>
                                </p:cTn>
                              </p:par>
                              <p:par>
                                <p:cTn id="111" presetID="1" presetClass="entr" presetSubtype="0" fill="hold" nodeType="withEffect">
                                  <p:stCondLst>
                                    <p:cond delay="1000"/>
                                  </p:stCondLst>
                                  <p:childTnLst>
                                    <p:set>
                                      <p:cBhvr>
                                        <p:cTn id="112" dur="1" fill="hold">
                                          <p:stCondLst>
                                            <p:cond delay="0"/>
                                          </p:stCondLst>
                                        </p:cTn>
                                        <p:tgtEl>
                                          <p:spTgt spid="639"/>
                                        </p:tgtEl>
                                        <p:attrNameLst>
                                          <p:attrName>style.visibility</p:attrName>
                                        </p:attrNameLst>
                                      </p:cBhvr>
                                      <p:to>
                                        <p:strVal val="visible"/>
                                      </p:to>
                                    </p:set>
                                  </p:childTnLst>
                                </p:cTn>
                              </p:par>
                              <p:par>
                                <p:cTn id="113" presetID="1" presetClass="entr" presetSubtype="0" fill="hold" nodeType="withEffect">
                                  <p:stCondLst>
                                    <p:cond delay="1000"/>
                                  </p:stCondLst>
                                  <p:childTnLst>
                                    <p:set>
                                      <p:cBhvr>
                                        <p:cTn id="114" dur="1" fill="hold">
                                          <p:stCondLst>
                                            <p:cond delay="0"/>
                                          </p:stCondLst>
                                        </p:cTn>
                                        <p:tgtEl>
                                          <p:spTgt spid="218"/>
                                        </p:tgtEl>
                                        <p:attrNameLst>
                                          <p:attrName>style.visibility</p:attrName>
                                        </p:attrNameLst>
                                      </p:cBhvr>
                                      <p:to>
                                        <p:strVal val="visible"/>
                                      </p:to>
                                    </p:set>
                                  </p:childTnLst>
                                </p:cTn>
                              </p:par>
                              <p:par>
                                <p:cTn id="115" presetID="1" presetClass="exit" presetSubtype="0" fill="hold" nodeType="withEffect">
                                  <p:stCondLst>
                                    <p:cond delay="2000"/>
                                  </p:stCondLst>
                                  <p:childTnLst>
                                    <p:set>
                                      <p:cBhvr>
                                        <p:cTn id="116" dur="1" fill="hold">
                                          <p:stCondLst>
                                            <p:cond delay="0"/>
                                          </p:stCondLst>
                                        </p:cTn>
                                        <p:tgtEl>
                                          <p:spTgt spid="639"/>
                                        </p:tgtEl>
                                        <p:attrNameLst>
                                          <p:attrName>style.visibility</p:attrName>
                                        </p:attrNameLst>
                                      </p:cBhvr>
                                      <p:to>
                                        <p:strVal val="hidden"/>
                                      </p:to>
                                    </p:set>
                                  </p:childTnLst>
                                </p:cTn>
                              </p:par>
                              <p:par>
                                <p:cTn id="117" presetID="1" presetClass="entr" presetSubtype="0" fill="hold" nodeType="withEffect">
                                  <p:stCondLst>
                                    <p:cond delay="2000"/>
                                  </p:stCondLst>
                                  <p:childTnLst>
                                    <p:set>
                                      <p:cBhvr>
                                        <p:cTn id="118" dur="1" fill="hold">
                                          <p:stCondLst>
                                            <p:cond delay="0"/>
                                          </p:stCondLst>
                                        </p:cTn>
                                        <p:tgtEl>
                                          <p:spTgt spid="636"/>
                                        </p:tgtEl>
                                        <p:attrNameLst>
                                          <p:attrName>style.visibility</p:attrName>
                                        </p:attrNameLst>
                                      </p:cBhvr>
                                      <p:to>
                                        <p:strVal val="visible"/>
                                      </p:to>
                                    </p:set>
                                  </p:childTnLst>
                                </p:cTn>
                              </p:par>
                              <p:par>
                                <p:cTn id="119" presetID="1" presetClass="entr" presetSubtype="0" fill="hold" nodeType="withEffect">
                                  <p:stCondLst>
                                    <p:cond delay="2000"/>
                                  </p:stCondLst>
                                  <p:childTnLst>
                                    <p:set>
                                      <p:cBhvr>
                                        <p:cTn id="120" dur="1" fill="hold">
                                          <p:stCondLst>
                                            <p:cond delay="0"/>
                                          </p:stCondLst>
                                        </p:cTn>
                                        <p:tgtEl>
                                          <p:spTgt spid="203"/>
                                        </p:tgtEl>
                                        <p:attrNameLst>
                                          <p:attrName>style.visibility</p:attrName>
                                        </p:attrNameLst>
                                      </p:cBhvr>
                                      <p:to>
                                        <p:strVal val="visible"/>
                                      </p:to>
                                    </p:set>
                                  </p:childTnLst>
                                </p:cTn>
                              </p:par>
                              <p:par>
                                <p:cTn id="121" presetID="1" presetClass="exit" presetSubtype="0" fill="hold" nodeType="withEffect">
                                  <p:stCondLst>
                                    <p:cond delay="3000"/>
                                  </p:stCondLst>
                                  <p:childTnLst>
                                    <p:set>
                                      <p:cBhvr>
                                        <p:cTn id="122" dur="1" fill="hold">
                                          <p:stCondLst>
                                            <p:cond delay="0"/>
                                          </p:stCondLst>
                                        </p:cTn>
                                        <p:tgtEl>
                                          <p:spTgt spid="636"/>
                                        </p:tgtEl>
                                        <p:attrNameLst>
                                          <p:attrName>style.visibility</p:attrName>
                                        </p:attrNameLst>
                                      </p:cBhvr>
                                      <p:to>
                                        <p:strVal val="hidden"/>
                                      </p:to>
                                    </p:set>
                                  </p:childTnLst>
                                </p:cTn>
                              </p:par>
                              <p:par>
                                <p:cTn id="123" presetID="1" presetClass="entr" presetSubtype="0" fill="hold" nodeType="withEffect">
                                  <p:stCondLst>
                                    <p:cond delay="3000"/>
                                  </p:stCondLst>
                                  <p:childTnLst>
                                    <p:set>
                                      <p:cBhvr>
                                        <p:cTn id="124" dur="1" fill="hold">
                                          <p:stCondLst>
                                            <p:cond delay="0"/>
                                          </p:stCondLst>
                                        </p:cTn>
                                        <p:tgtEl>
                                          <p:spTgt spid="633"/>
                                        </p:tgtEl>
                                        <p:attrNameLst>
                                          <p:attrName>style.visibility</p:attrName>
                                        </p:attrNameLst>
                                      </p:cBhvr>
                                      <p:to>
                                        <p:strVal val="visible"/>
                                      </p:to>
                                    </p:set>
                                  </p:childTnLst>
                                </p:cTn>
                              </p:par>
                              <p:par>
                                <p:cTn id="125" presetID="1" presetClass="entr" presetSubtype="0" fill="hold" nodeType="withEffect">
                                  <p:stCondLst>
                                    <p:cond delay="3000"/>
                                  </p:stCondLst>
                                  <p:childTnLst>
                                    <p:set>
                                      <p:cBhvr>
                                        <p:cTn id="126" dur="1" fill="hold">
                                          <p:stCondLst>
                                            <p:cond delay="0"/>
                                          </p:stCondLst>
                                        </p:cTn>
                                        <p:tgtEl>
                                          <p:spTgt spid="204"/>
                                        </p:tgtEl>
                                        <p:attrNameLst>
                                          <p:attrName>style.visibility</p:attrName>
                                        </p:attrNameLst>
                                      </p:cBhvr>
                                      <p:to>
                                        <p:strVal val="visible"/>
                                      </p:to>
                                    </p:set>
                                  </p:childTnLst>
                                </p:cTn>
                              </p:par>
                              <p:par>
                                <p:cTn id="127" presetID="1" presetClass="exit" presetSubtype="0" fill="hold" nodeType="withEffect">
                                  <p:stCondLst>
                                    <p:cond delay="4000"/>
                                  </p:stCondLst>
                                  <p:childTnLst>
                                    <p:set>
                                      <p:cBhvr>
                                        <p:cTn id="128" dur="1" fill="hold">
                                          <p:stCondLst>
                                            <p:cond delay="0"/>
                                          </p:stCondLst>
                                        </p:cTn>
                                        <p:tgtEl>
                                          <p:spTgt spid="633"/>
                                        </p:tgtEl>
                                        <p:attrNameLst>
                                          <p:attrName>style.visibility</p:attrName>
                                        </p:attrNameLst>
                                      </p:cBhvr>
                                      <p:to>
                                        <p:strVal val="hidden"/>
                                      </p:to>
                                    </p:set>
                                  </p:childTnLst>
                                </p:cTn>
                              </p:par>
                              <p:par>
                                <p:cTn id="129" presetID="1" presetClass="entr" presetSubtype="0" fill="hold" nodeType="withEffect">
                                  <p:stCondLst>
                                    <p:cond delay="4000"/>
                                  </p:stCondLst>
                                  <p:childTnLst>
                                    <p:set>
                                      <p:cBhvr>
                                        <p:cTn id="130" dur="1" fill="hold">
                                          <p:stCondLst>
                                            <p:cond delay="0"/>
                                          </p:stCondLst>
                                        </p:cTn>
                                        <p:tgtEl>
                                          <p:spTgt spid="630"/>
                                        </p:tgtEl>
                                        <p:attrNameLst>
                                          <p:attrName>style.visibility</p:attrName>
                                        </p:attrNameLst>
                                      </p:cBhvr>
                                      <p:to>
                                        <p:strVal val="visible"/>
                                      </p:to>
                                    </p:set>
                                  </p:childTnLst>
                                </p:cTn>
                              </p:par>
                              <p:par>
                                <p:cTn id="131" presetID="1" presetClass="entr" presetSubtype="0" fill="hold" nodeType="withEffect">
                                  <p:stCondLst>
                                    <p:cond delay="4000"/>
                                  </p:stCondLst>
                                  <p:childTnLst>
                                    <p:set>
                                      <p:cBhvr>
                                        <p:cTn id="132" dur="1" fill="hold">
                                          <p:stCondLst>
                                            <p:cond delay="0"/>
                                          </p:stCondLst>
                                        </p:cTn>
                                        <p:tgtEl>
                                          <p:spTgt spid="211"/>
                                        </p:tgtEl>
                                        <p:attrNameLst>
                                          <p:attrName>style.visibility</p:attrName>
                                        </p:attrNameLst>
                                      </p:cBhvr>
                                      <p:to>
                                        <p:strVal val="visible"/>
                                      </p:to>
                                    </p:set>
                                  </p:childTnLst>
                                </p:cTn>
                              </p:par>
                              <p:par>
                                <p:cTn id="133" presetID="1" presetClass="exit" presetSubtype="0" fill="hold" nodeType="withEffect">
                                  <p:stCondLst>
                                    <p:cond delay="5000"/>
                                  </p:stCondLst>
                                  <p:childTnLst>
                                    <p:set>
                                      <p:cBhvr>
                                        <p:cTn id="134" dur="1" fill="hold">
                                          <p:stCondLst>
                                            <p:cond delay="0"/>
                                          </p:stCondLst>
                                        </p:cTn>
                                        <p:tgtEl>
                                          <p:spTgt spid="630"/>
                                        </p:tgtEl>
                                        <p:attrNameLst>
                                          <p:attrName>style.visibility</p:attrName>
                                        </p:attrNameLst>
                                      </p:cBhvr>
                                      <p:to>
                                        <p:strVal val="hidden"/>
                                      </p:to>
                                    </p:set>
                                  </p:childTnLst>
                                </p:cTn>
                              </p:par>
                              <p:par>
                                <p:cTn id="135" presetID="1" presetClass="entr" presetSubtype="0" fill="hold" nodeType="withEffect">
                                  <p:stCondLst>
                                    <p:cond delay="5000"/>
                                  </p:stCondLst>
                                  <p:childTnLst>
                                    <p:set>
                                      <p:cBhvr>
                                        <p:cTn id="136" dur="1" fill="hold">
                                          <p:stCondLst>
                                            <p:cond delay="0"/>
                                          </p:stCondLst>
                                        </p:cTn>
                                        <p:tgtEl>
                                          <p:spTgt spid="627"/>
                                        </p:tgtEl>
                                        <p:attrNameLst>
                                          <p:attrName>style.visibility</p:attrName>
                                        </p:attrNameLst>
                                      </p:cBhvr>
                                      <p:to>
                                        <p:strVal val="visible"/>
                                      </p:to>
                                    </p:set>
                                  </p:childTnLst>
                                </p:cTn>
                              </p:par>
                              <p:par>
                                <p:cTn id="137" presetID="1" presetClass="entr" presetSubtype="0" fill="hold" nodeType="withEffect">
                                  <p:stCondLst>
                                    <p:cond delay="5000"/>
                                  </p:stCondLst>
                                  <p:childTnLst>
                                    <p:set>
                                      <p:cBhvr>
                                        <p:cTn id="138" dur="1" fill="hold">
                                          <p:stCondLst>
                                            <p:cond delay="0"/>
                                          </p:stCondLst>
                                        </p:cTn>
                                        <p:tgtEl>
                                          <p:spTgt spid="212"/>
                                        </p:tgtEl>
                                        <p:attrNameLst>
                                          <p:attrName>style.visibility</p:attrName>
                                        </p:attrNameLst>
                                      </p:cBhvr>
                                      <p:to>
                                        <p:strVal val="visible"/>
                                      </p:to>
                                    </p:set>
                                  </p:childTnLst>
                                </p:cTn>
                              </p:par>
                              <p:par>
                                <p:cTn id="139" presetID="1" presetClass="exit" presetSubtype="0" fill="hold" nodeType="withEffect">
                                  <p:stCondLst>
                                    <p:cond delay="6000"/>
                                  </p:stCondLst>
                                  <p:childTnLst>
                                    <p:set>
                                      <p:cBhvr>
                                        <p:cTn id="140" dur="1" fill="hold">
                                          <p:stCondLst>
                                            <p:cond delay="0"/>
                                          </p:stCondLst>
                                        </p:cTn>
                                        <p:tgtEl>
                                          <p:spTgt spid="627"/>
                                        </p:tgtEl>
                                        <p:attrNameLst>
                                          <p:attrName>style.visibility</p:attrName>
                                        </p:attrNameLst>
                                      </p:cBhvr>
                                      <p:to>
                                        <p:strVal val="hidden"/>
                                      </p:to>
                                    </p:set>
                                  </p:childTnLst>
                                </p:cTn>
                              </p:par>
                              <p:par>
                                <p:cTn id="141" presetID="1" presetClass="entr" presetSubtype="0" fill="hold" nodeType="withEffect">
                                  <p:stCondLst>
                                    <p:cond delay="6000"/>
                                  </p:stCondLst>
                                  <p:childTnLst>
                                    <p:set>
                                      <p:cBhvr>
                                        <p:cTn id="142" dur="1" fill="hold">
                                          <p:stCondLst>
                                            <p:cond delay="0"/>
                                          </p:stCondLst>
                                        </p:cTn>
                                        <p:tgtEl>
                                          <p:spTgt spid="624"/>
                                        </p:tgtEl>
                                        <p:attrNameLst>
                                          <p:attrName>style.visibility</p:attrName>
                                        </p:attrNameLst>
                                      </p:cBhvr>
                                      <p:to>
                                        <p:strVal val="visible"/>
                                      </p:to>
                                    </p:set>
                                  </p:childTnLst>
                                </p:cTn>
                              </p:par>
                              <p:par>
                                <p:cTn id="143" presetID="1" presetClass="entr" presetSubtype="0" fill="hold" nodeType="withEffect">
                                  <p:stCondLst>
                                    <p:cond delay="6000"/>
                                  </p:stCondLst>
                                  <p:childTnLst>
                                    <p:set>
                                      <p:cBhvr>
                                        <p:cTn id="144" dur="1" fill="hold">
                                          <p:stCondLst>
                                            <p:cond delay="0"/>
                                          </p:stCondLst>
                                        </p:cTn>
                                        <p:tgtEl>
                                          <p:spTgt spid="213"/>
                                        </p:tgtEl>
                                        <p:attrNameLst>
                                          <p:attrName>style.visibility</p:attrName>
                                        </p:attrNameLst>
                                      </p:cBhvr>
                                      <p:to>
                                        <p:strVal val="visible"/>
                                      </p:to>
                                    </p:set>
                                  </p:childTnLst>
                                </p:cTn>
                              </p:par>
                              <p:par>
                                <p:cTn id="145" presetID="1" presetClass="exit" presetSubtype="0" fill="hold" nodeType="withEffect">
                                  <p:stCondLst>
                                    <p:cond delay="7000"/>
                                  </p:stCondLst>
                                  <p:childTnLst>
                                    <p:set>
                                      <p:cBhvr>
                                        <p:cTn id="146" dur="1" fill="hold">
                                          <p:stCondLst>
                                            <p:cond delay="0"/>
                                          </p:stCondLst>
                                        </p:cTn>
                                        <p:tgtEl>
                                          <p:spTgt spid="624"/>
                                        </p:tgtEl>
                                        <p:attrNameLst>
                                          <p:attrName>style.visibility</p:attrName>
                                        </p:attrNameLst>
                                      </p:cBhvr>
                                      <p:to>
                                        <p:strVal val="hidden"/>
                                      </p:to>
                                    </p:set>
                                  </p:childTnLst>
                                </p:cTn>
                              </p:par>
                              <p:par>
                                <p:cTn id="147" presetID="1" presetClass="exit" presetSubtype="0" fill="hold" nodeType="withEffect">
                                  <p:stCondLst>
                                    <p:cond delay="7000"/>
                                  </p:stCondLst>
                                  <p:childTnLst>
                                    <p:set>
                                      <p:cBhvr>
                                        <p:cTn id="148" dur="1" fill="hold">
                                          <p:stCondLst>
                                            <p:cond delay="0"/>
                                          </p:stCondLst>
                                        </p:cTn>
                                        <p:tgtEl>
                                          <p:spTgt spid="1017"/>
                                        </p:tgtEl>
                                        <p:attrNameLst>
                                          <p:attrName>style.visibility</p:attrName>
                                        </p:attrNameLst>
                                      </p:cBhvr>
                                      <p:to>
                                        <p:strVal val="hidden"/>
                                      </p:to>
                                    </p:set>
                                  </p:childTnLst>
                                </p:cTn>
                              </p:par>
                              <p:par>
                                <p:cTn id="149" presetID="1" presetClass="entr" presetSubtype="0" fill="hold" nodeType="withEffect">
                                  <p:stCondLst>
                                    <p:cond delay="7000"/>
                                  </p:stCondLst>
                                  <p:childTnLst>
                                    <p:set>
                                      <p:cBhvr>
                                        <p:cTn id="150" dur="1" fill="hold">
                                          <p:stCondLst>
                                            <p:cond delay="0"/>
                                          </p:stCondLst>
                                        </p:cTn>
                                        <p:tgtEl>
                                          <p:spTgt spid="390"/>
                                        </p:tgtEl>
                                        <p:attrNameLst>
                                          <p:attrName>style.visibility</p:attrName>
                                        </p:attrNameLst>
                                      </p:cBhvr>
                                      <p:to>
                                        <p:strVal val="visible"/>
                                      </p:to>
                                    </p:set>
                                  </p:childTnLst>
                                </p:cTn>
                              </p:par>
                              <p:par>
                                <p:cTn id="151" presetID="1" presetClass="entr" presetSubtype="0" fill="hold" nodeType="withEffect">
                                  <p:stCondLst>
                                    <p:cond delay="7000"/>
                                  </p:stCondLst>
                                  <p:childTnLst>
                                    <p:set>
                                      <p:cBhvr>
                                        <p:cTn id="152" dur="1" fill="hold">
                                          <p:stCondLst>
                                            <p:cond delay="0"/>
                                          </p:stCondLst>
                                        </p:cTn>
                                        <p:tgtEl>
                                          <p:spTgt spid="214"/>
                                        </p:tgtEl>
                                        <p:attrNameLst>
                                          <p:attrName>style.visibility</p:attrName>
                                        </p:attrNameLst>
                                      </p:cBhvr>
                                      <p:to>
                                        <p:strVal val="visible"/>
                                      </p:to>
                                    </p:set>
                                  </p:childTnLst>
                                </p:cTn>
                              </p:par>
                              <p:par>
                                <p:cTn id="153" presetID="1" presetClass="entr" presetSubtype="0" fill="hold" nodeType="withEffect">
                                  <p:stCondLst>
                                    <p:cond delay="7000"/>
                                  </p:stCondLst>
                                  <p:childTnLst>
                                    <p:set>
                                      <p:cBhvr>
                                        <p:cTn id="154" dur="1" fill="hold">
                                          <p:stCondLst>
                                            <p:cond delay="0"/>
                                          </p:stCondLst>
                                        </p:cTn>
                                        <p:tgtEl>
                                          <p:spTgt spid="681"/>
                                        </p:tgtEl>
                                        <p:attrNameLst>
                                          <p:attrName>style.visibility</p:attrName>
                                        </p:attrNameLst>
                                      </p:cBhvr>
                                      <p:to>
                                        <p:strVal val="visible"/>
                                      </p:to>
                                    </p:set>
                                  </p:childTnLst>
                                </p:cTn>
                              </p:par>
                            </p:childTnLst>
                          </p:cTn>
                        </p:par>
                        <p:par>
                          <p:cTn id="155" fill="hold">
                            <p:stCondLst>
                              <p:cond delay="21000"/>
                            </p:stCondLst>
                            <p:childTnLst>
                              <p:par>
                                <p:cTn id="156" presetID="1" presetClass="exit" presetSubtype="0" fill="hold" nodeType="afterEffect">
                                  <p:stCondLst>
                                    <p:cond delay="1000"/>
                                  </p:stCondLst>
                                  <p:childTnLst>
                                    <p:set>
                                      <p:cBhvr>
                                        <p:cTn id="157" dur="1" fill="hold">
                                          <p:stCondLst>
                                            <p:cond delay="0"/>
                                          </p:stCondLst>
                                        </p:cTn>
                                        <p:tgtEl>
                                          <p:spTgt spid="681"/>
                                        </p:tgtEl>
                                        <p:attrNameLst>
                                          <p:attrName>style.visibility</p:attrName>
                                        </p:attrNameLst>
                                      </p:cBhvr>
                                      <p:to>
                                        <p:strVal val="hidden"/>
                                      </p:to>
                                    </p:set>
                                  </p:childTnLst>
                                </p:cTn>
                              </p:par>
                              <p:par>
                                <p:cTn id="158" presetID="1" presetClass="entr" presetSubtype="0" fill="hold" nodeType="withEffect">
                                  <p:stCondLst>
                                    <p:cond delay="1000"/>
                                  </p:stCondLst>
                                  <p:childTnLst>
                                    <p:set>
                                      <p:cBhvr>
                                        <p:cTn id="159" dur="1" fill="hold">
                                          <p:stCondLst>
                                            <p:cond delay="0"/>
                                          </p:stCondLst>
                                        </p:cTn>
                                        <p:tgtEl>
                                          <p:spTgt spid="678"/>
                                        </p:tgtEl>
                                        <p:attrNameLst>
                                          <p:attrName>style.visibility</p:attrName>
                                        </p:attrNameLst>
                                      </p:cBhvr>
                                      <p:to>
                                        <p:strVal val="visible"/>
                                      </p:to>
                                    </p:set>
                                  </p:childTnLst>
                                </p:cTn>
                              </p:par>
                              <p:par>
                                <p:cTn id="160" presetID="1" presetClass="entr" presetSubtype="0" fill="hold" nodeType="withEffect">
                                  <p:stCondLst>
                                    <p:cond delay="1000"/>
                                  </p:stCondLst>
                                  <p:childTnLst>
                                    <p:set>
                                      <p:cBhvr>
                                        <p:cTn id="161" dur="1" fill="hold">
                                          <p:stCondLst>
                                            <p:cond delay="0"/>
                                          </p:stCondLst>
                                        </p:cTn>
                                        <p:tgtEl>
                                          <p:spTgt spid="215"/>
                                        </p:tgtEl>
                                        <p:attrNameLst>
                                          <p:attrName>style.visibility</p:attrName>
                                        </p:attrNameLst>
                                      </p:cBhvr>
                                      <p:to>
                                        <p:strVal val="visible"/>
                                      </p:to>
                                    </p:set>
                                  </p:childTnLst>
                                </p:cTn>
                              </p:par>
                            </p:childTnLst>
                          </p:cTn>
                        </p:par>
                        <p:par>
                          <p:cTn id="162" fill="hold">
                            <p:stCondLst>
                              <p:cond delay="22000"/>
                            </p:stCondLst>
                            <p:childTnLst>
                              <p:par>
                                <p:cTn id="163" presetID="1" presetClass="exit" presetSubtype="0" fill="hold" nodeType="afterEffect">
                                  <p:stCondLst>
                                    <p:cond delay="1000"/>
                                  </p:stCondLst>
                                  <p:childTnLst>
                                    <p:set>
                                      <p:cBhvr>
                                        <p:cTn id="164" dur="1" fill="hold">
                                          <p:stCondLst>
                                            <p:cond delay="0"/>
                                          </p:stCondLst>
                                        </p:cTn>
                                        <p:tgtEl>
                                          <p:spTgt spid="678"/>
                                        </p:tgtEl>
                                        <p:attrNameLst>
                                          <p:attrName>style.visibility</p:attrName>
                                        </p:attrNameLst>
                                      </p:cBhvr>
                                      <p:to>
                                        <p:strVal val="hidden"/>
                                      </p:to>
                                    </p:set>
                                  </p:childTnLst>
                                </p:cTn>
                              </p:par>
                              <p:par>
                                <p:cTn id="165" presetID="1" presetClass="entr" presetSubtype="0" fill="hold" nodeType="withEffect">
                                  <p:stCondLst>
                                    <p:cond delay="1000"/>
                                  </p:stCondLst>
                                  <p:childTnLst>
                                    <p:set>
                                      <p:cBhvr>
                                        <p:cTn id="166" dur="1" fill="hold">
                                          <p:stCondLst>
                                            <p:cond delay="0"/>
                                          </p:stCondLst>
                                        </p:cTn>
                                        <p:tgtEl>
                                          <p:spTgt spid="675"/>
                                        </p:tgtEl>
                                        <p:attrNameLst>
                                          <p:attrName>style.visibility</p:attrName>
                                        </p:attrNameLst>
                                      </p:cBhvr>
                                      <p:to>
                                        <p:strVal val="visible"/>
                                      </p:to>
                                    </p:set>
                                  </p:childTnLst>
                                </p:cTn>
                              </p:par>
                              <p:par>
                                <p:cTn id="167" presetID="1" presetClass="entr" presetSubtype="0" fill="hold" nodeType="withEffect">
                                  <p:stCondLst>
                                    <p:cond delay="1000"/>
                                  </p:stCondLst>
                                  <p:childTnLst>
                                    <p:set>
                                      <p:cBhvr>
                                        <p:cTn id="168" dur="1" fill="hold">
                                          <p:stCondLst>
                                            <p:cond delay="0"/>
                                          </p:stCondLst>
                                        </p:cTn>
                                        <p:tgtEl>
                                          <p:spTgt spid="216"/>
                                        </p:tgtEl>
                                        <p:attrNameLst>
                                          <p:attrName>style.visibility</p:attrName>
                                        </p:attrNameLst>
                                      </p:cBhvr>
                                      <p:to>
                                        <p:strVal val="visible"/>
                                      </p:to>
                                    </p:set>
                                  </p:childTnLst>
                                </p:cTn>
                              </p:par>
                            </p:childTnLst>
                          </p:cTn>
                        </p:par>
                        <p:par>
                          <p:cTn id="169" fill="hold">
                            <p:stCondLst>
                              <p:cond delay="23000"/>
                            </p:stCondLst>
                            <p:childTnLst>
                              <p:par>
                                <p:cTn id="170" presetID="1" presetClass="exit" presetSubtype="0" fill="hold" nodeType="afterEffect">
                                  <p:stCondLst>
                                    <p:cond delay="1000"/>
                                  </p:stCondLst>
                                  <p:childTnLst>
                                    <p:set>
                                      <p:cBhvr>
                                        <p:cTn id="171" dur="1" fill="hold">
                                          <p:stCondLst>
                                            <p:cond delay="0"/>
                                          </p:stCondLst>
                                        </p:cTn>
                                        <p:tgtEl>
                                          <p:spTgt spid="675"/>
                                        </p:tgtEl>
                                        <p:attrNameLst>
                                          <p:attrName>style.visibility</p:attrName>
                                        </p:attrNameLst>
                                      </p:cBhvr>
                                      <p:to>
                                        <p:strVal val="hidden"/>
                                      </p:to>
                                    </p:set>
                                  </p:childTnLst>
                                </p:cTn>
                              </p:par>
                              <p:par>
                                <p:cTn id="172" presetID="1" presetClass="entr" presetSubtype="0" fill="hold" nodeType="withEffect">
                                  <p:stCondLst>
                                    <p:cond delay="1000"/>
                                  </p:stCondLst>
                                  <p:childTnLst>
                                    <p:set>
                                      <p:cBhvr>
                                        <p:cTn id="173" dur="1" fill="hold">
                                          <p:stCondLst>
                                            <p:cond delay="0"/>
                                          </p:stCondLst>
                                        </p:cTn>
                                        <p:tgtEl>
                                          <p:spTgt spid="672"/>
                                        </p:tgtEl>
                                        <p:attrNameLst>
                                          <p:attrName>style.visibility</p:attrName>
                                        </p:attrNameLst>
                                      </p:cBhvr>
                                      <p:to>
                                        <p:strVal val="visible"/>
                                      </p:to>
                                    </p:set>
                                  </p:childTnLst>
                                </p:cTn>
                              </p:par>
                              <p:par>
                                <p:cTn id="174" presetID="1" presetClass="entr" presetSubtype="0" fill="hold" nodeType="withEffect">
                                  <p:stCondLst>
                                    <p:cond delay="1000"/>
                                  </p:stCondLst>
                                  <p:childTnLst>
                                    <p:set>
                                      <p:cBhvr>
                                        <p:cTn id="175" dur="1" fill="hold">
                                          <p:stCondLst>
                                            <p:cond delay="0"/>
                                          </p:stCondLst>
                                        </p:cTn>
                                        <p:tgtEl>
                                          <p:spTgt spid="217"/>
                                        </p:tgtEl>
                                        <p:attrNameLst>
                                          <p:attrName>style.visibility</p:attrName>
                                        </p:attrNameLst>
                                      </p:cBhvr>
                                      <p:to>
                                        <p:strVal val="visible"/>
                                      </p:to>
                                    </p:set>
                                  </p:childTnLst>
                                </p:cTn>
                              </p:par>
                            </p:childTnLst>
                          </p:cTn>
                        </p:par>
                        <p:par>
                          <p:cTn id="176" fill="hold">
                            <p:stCondLst>
                              <p:cond delay="24000"/>
                            </p:stCondLst>
                            <p:childTnLst>
                              <p:par>
                                <p:cTn id="177" presetID="1" presetClass="exit" presetSubtype="0" fill="hold" nodeType="afterEffect">
                                  <p:stCondLst>
                                    <p:cond delay="1000"/>
                                  </p:stCondLst>
                                  <p:childTnLst>
                                    <p:set>
                                      <p:cBhvr>
                                        <p:cTn id="178" dur="1" fill="hold">
                                          <p:stCondLst>
                                            <p:cond delay="0"/>
                                          </p:stCondLst>
                                        </p:cTn>
                                        <p:tgtEl>
                                          <p:spTgt spid="672"/>
                                        </p:tgtEl>
                                        <p:attrNameLst>
                                          <p:attrName>style.visibility</p:attrName>
                                        </p:attrNameLst>
                                      </p:cBhvr>
                                      <p:to>
                                        <p:strVal val="hidden"/>
                                      </p:to>
                                    </p:set>
                                  </p:childTnLst>
                                </p:cTn>
                              </p:par>
                              <p:par>
                                <p:cTn id="179" presetID="1" presetClass="entr" presetSubtype="0" fill="hold" nodeType="withEffect">
                                  <p:stCondLst>
                                    <p:cond delay="1000"/>
                                  </p:stCondLst>
                                  <p:childTnLst>
                                    <p:set>
                                      <p:cBhvr>
                                        <p:cTn id="180" dur="1" fill="hold">
                                          <p:stCondLst>
                                            <p:cond delay="0"/>
                                          </p:stCondLst>
                                        </p:cTn>
                                        <p:tgtEl>
                                          <p:spTgt spid="669"/>
                                        </p:tgtEl>
                                        <p:attrNameLst>
                                          <p:attrName>style.visibility</p:attrName>
                                        </p:attrNameLst>
                                      </p:cBhvr>
                                      <p:to>
                                        <p:strVal val="visible"/>
                                      </p:to>
                                    </p:set>
                                  </p:childTnLst>
                                </p:cTn>
                              </p:par>
                              <p:par>
                                <p:cTn id="181" presetID="1" presetClass="entr" presetSubtype="0" fill="hold" nodeType="withEffect">
                                  <p:stCondLst>
                                    <p:cond delay="1000"/>
                                  </p:stCondLst>
                                  <p:childTnLst>
                                    <p:set>
                                      <p:cBhvr>
                                        <p:cTn id="182" dur="1" fill="hold">
                                          <p:stCondLst>
                                            <p:cond delay="0"/>
                                          </p:stCondLst>
                                        </p:cTn>
                                        <p:tgtEl>
                                          <p:spTgt spid="209"/>
                                        </p:tgtEl>
                                        <p:attrNameLst>
                                          <p:attrName>style.visibility</p:attrName>
                                        </p:attrNameLst>
                                      </p:cBhvr>
                                      <p:to>
                                        <p:strVal val="visible"/>
                                      </p:to>
                                    </p:set>
                                  </p:childTnLst>
                                </p:cTn>
                              </p:par>
                              <p:par>
                                <p:cTn id="183" presetID="1" presetClass="exit" presetSubtype="0" fill="hold" nodeType="withEffect">
                                  <p:stCondLst>
                                    <p:cond delay="2000"/>
                                  </p:stCondLst>
                                  <p:childTnLst>
                                    <p:set>
                                      <p:cBhvr>
                                        <p:cTn id="184" dur="1" fill="hold">
                                          <p:stCondLst>
                                            <p:cond delay="0"/>
                                          </p:stCondLst>
                                        </p:cTn>
                                        <p:tgtEl>
                                          <p:spTgt spid="669"/>
                                        </p:tgtEl>
                                        <p:attrNameLst>
                                          <p:attrName>style.visibility</p:attrName>
                                        </p:attrNameLst>
                                      </p:cBhvr>
                                      <p:to>
                                        <p:strVal val="hidden"/>
                                      </p:to>
                                    </p:set>
                                  </p:childTnLst>
                                </p:cTn>
                              </p:par>
                              <p:par>
                                <p:cTn id="185" presetID="1" presetClass="entr" presetSubtype="0" fill="hold" nodeType="withEffect">
                                  <p:stCondLst>
                                    <p:cond delay="2000"/>
                                  </p:stCondLst>
                                  <p:childTnLst>
                                    <p:set>
                                      <p:cBhvr>
                                        <p:cTn id="186" dur="1" fill="hold">
                                          <p:stCondLst>
                                            <p:cond delay="0"/>
                                          </p:stCondLst>
                                        </p:cTn>
                                        <p:tgtEl>
                                          <p:spTgt spid="666"/>
                                        </p:tgtEl>
                                        <p:attrNameLst>
                                          <p:attrName>style.visibility</p:attrName>
                                        </p:attrNameLst>
                                      </p:cBhvr>
                                      <p:to>
                                        <p:strVal val="visible"/>
                                      </p:to>
                                    </p:set>
                                  </p:childTnLst>
                                </p:cTn>
                              </p:par>
                              <p:par>
                                <p:cTn id="187" presetID="1" presetClass="entr" presetSubtype="0" fill="hold" nodeType="withEffect">
                                  <p:stCondLst>
                                    <p:cond delay="2000"/>
                                  </p:stCondLst>
                                  <p:childTnLst>
                                    <p:set>
                                      <p:cBhvr>
                                        <p:cTn id="188" dur="1" fill="hold">
                                          <p:stCondLst>
                                            <p:cond delay="0"/>
                                          </p:stCondLst>
                                        </p:cTn>
                                        <p:tgtEl>
                                          <p:spTgt spid="208"/>
                                        </p:tgtEl>
                                        <p:attrNameLst>
                                          <p:attrName>style.visibility</p:attrName>
                                        </p:attrNameLst>
                                      </p:cBhvr>
                                      <p:to>
                                        <p:strVal val="visible"/>
                                      </p:to>
                                    </p:set>
                                  </p:childTnLst>
                                </p:cTn>
                              </p:par>
                              <p:par>
                                <p:cTn id="189" presetID="1" presetClass="exit" presetSubtype="0" fill="hold" nodeType="withEffect">
                                  <p:stCondLst>
                                    <p:cond delay="3000"/>
                                  </p:stCondLst>
                                  <p:childTnLst>
                                    <p:set>
                                      <p:cBhvr>
                                        <p:cTn id="190" dur="1" fill="hold">
                                          <p:stCondLst>
                                            <p:cond delay="0"/>
                                          </p:stCondLst>
                                        </p:cTn>
                                        <p:tgtEl>
                                          <p:spTgt spid="666"/>
                                        </p:tgtEl>
                                        <p:attrNameLst>
                                          <p:attrName>style.visibility</p:attrName>
                                        </p:attrNameLst>
                                      </p:cBhvr>
                                      <p:to>
                                        <p:strVal val="hidden"/>
                                      </p:to>
                                    </p:set>
                                  </p:childTnLst>
                                </p:cTn>
                              </p:par>
                              <p:par>
                                <p:cTn id="191" presetID="1" presetClass="entr" presetSubtype="0" fill="hold" nodeType="withEffect">
                                  <p:stCondLst>
                                    <p:cond delay="3000"/>
                                  </p:stCondLst>
                                  <p:childTnLst>
                                    <p:set>
                                      <p:cBhvr>
                                        <p:cTn id="192" dur="1" fill="hold">
                                          <p:stCondLst>
                                            <p:cond delay="0"/>
                                          </p:stCondLst>
                                        </p:cTn>
                                        <p:tgtEl>
                                          <p:spTgt spid="663"/>
                                        </p:tgtEl>
                                        <p:attrNameLst>
                                          <p:attrName>style.visibility</p:attrName>
                                        </p:attrNameLst>
                                      </p:cBhvr>
                                      <p:to>
                                        <p:strVal val="visible"/>
                                      </p:to>
                                    </p:set>
                                  </p:childTnLst>
                                </p:cTn>
                              </p:par>
                              <p:par>
                                <p:cTn id="193" presetID="1" presetClass="entr" presetSubtype="0" fill="hold" nodeType="withEffect">
                                  <p:stCondLst>
                                    <p:cond delay="3000"/>
                                  </p:stCondLst>
                                  <p:childTnLst>
                                    <p:set>
                                      <p:cBhvr>
                                        <p:cTn id="194" dur="1" fill="hold">
                                          <p:stCondLst>
                                            <p:cond delay="0"/>
                                          </p:stCondLst>
                                        </p:cTn>
                                        <p:tgtEl>
                                          <p:spTgt spid="207"/>
                                        </p:tgtEl>
                                        <p:attrNameLst>
                                          <p:attrName>style.visibility</p:attrName>
                                        </p:attrNameLst>
                                      </p:cBhvr>
                                      <p:to>
                                        <p:strVal val="visible"/>
                                      </p:to>
                                    </p:set>
                                  </p:childTnLst>
                                </p:cTn>
                              </p:par>
                              <p:par>
                                <p:cTn id="195" presetID="1" presetClass="exit" presetSubtype="0" fill="hold" nodeType="withEffect">
                                  <p:stCondLst>
                                    <p:cond delay="4000"/>
                                  </p:stCondLst>
                                  <p:childTnLst>
                                    <p:set>
                                      <p:cBhvr>
                                        <p:cTn id="196" dur="1" fill="hold">
                                          <p:stCondLst>
                                            <p:cond delay="0"/>
                                          </p:stCondLst>
                                        </p:cTn>
                                        <p:tgtEl>
                                          <p:spTgt spid="663"/>
                                        </p:tgtEl>
                                        <p:attrNameLst>
                                          <p:attrName>style.visibility</p:attrName>
                                        </p:attrNameLst>
                                      </p:cBhvr>
                                      <p:to>
                                        <p:strVal val="hidden"/>
                                      </p:to>
                                    </p:set>
                                  </p:childTnLst>
                                </p:cTn>
                              </p:par>
                              <p:par>
                                <p:cTn id="197" presetID="1" presetClass="entr" presetSubtype="0" fill="hold" nodeType="withEffect">
                                  <p:stCondLst>
                                    <p:cond delay="4000"/>
                                  </p:stCondLst>
                                  <p:childTnLst>
                                    <p:set>
                                      <p:cBhvr>
                                        <p:cTn id="198" dur="1" fill="hold">
                                          <p:stCondLst>
                                            <p:cond delay="0"/>
                                          </p:stCondLst>
                                        </p:cTn>
                                        <p:tgtEl>
                                          <p:spTgt spid="660"/>
                                        </p:tgtEl>
                                        <p:attrNameLst>
                                          <p:attrName>style.visibility</p:attrName>
                                        </p:attrNameLst>
                                      </p:cBhvr>
                                      <p:to>
                                        <p:strVal val="visible"/>
                                      </p:to>
                                    </p:set>
                                  </p:childTnLst>
                                </p:cTn>
                              </p:par>
                              <p:par>
                                <p:cTn id="199" presetID="1" presetClass="entr" presetSubtype="0" fill="hold" nodeType="withEffect">
                                  <p:stCondLst>
                                    <p:cond delay="4000"/>
                                  </p:stCondLst>
                                  <p:childTnLst>
                                    <p:set>
                                      <p:cBhvr>
                                        <p:cTn id="200" dur="1" fill="hold">
                                          <p:stCondLst>
                                            <p:cond delay="0"/>
                                          </p:stCondLst>
                                        </p:cTn>
                                        <p:tgtEl>
                                          <p:spTgt spid="205"/>
                                        </p:tgtEl>
                                        <p:attrNameLst>
                                          <p:attrName>style.visibility</p:attrName>
                                        </p:attrNameLst>
                                      </p:cBhvr>
                                      <p:to>
                                        <p:strVal val="visible"/>
                                      </p:to>
                                    </p:set>
                                  </p:childTnLst>
                                </p:cTn>
                              </p:par>
                              <p:par>
                                <p:cTn id="201" presetID="1" presetClass="exit" presetSubtype="0" fill="hold" nodeType="withEffect">
                                  <p:stCondLst>
                                    <p:cond delay="5000"/>
                                  </p:stCondLst>
                                  <p:childTnLst>
                                    <p:set>
                                      <p:cBhvr>
                                        <p:cTn id="202" dur="1" fill="hold">
                                          <p:stCondLst>
                                            <p:cond delay="0"/>
                                          </p:stCondLst>
                                        </p:cTn>
                                        <p:tgtEl>
                                          <p:spTgt spid="660"/>
                                        </p:tgtEl>
                                        <p:attrNameLst>
                                          <p:attrName>style.visibility</p:attrName>
                                        </p:attrNameLst>
                                      </p:cBhvr>
                                      <p:to>
                                        <p:strVal val="hidden"/>
                                      </p:to>
                                    </p:set>
                                  </p:childTnLst>
                                </p:cTn>
                              </p:par>
                              <p:par>
                                <p:cTn id="203" presetID="1" presetClass="entr" presetSubtype="0" fill="hold" nodeType="withEffect">
                                  <p:stCondLst>
                                    <p:cond delay="5000"/>
                                  </p:stCondLst>
                                  <p:childTnLst>
                                    <p:set>
                                      <p:cBhvr>
                                        <p:cTn id="204" dur="1" fill="hold">
                                          <p:stCondLst>
                                            <p:cond delay="0"/>
                                          </p:stCondLst>
                                        </p:cTn>
                                        <p:tgtEl>
                                          <p:spTgt spid="657"/>
                                        </p:tgtEl>
                                        <p:attrNameLst>
                                          <p:attrName>style.visibility</p:attrName>
                                        </p:attrNameLst>
                                      </p:cBhvr>
                                      <p:to>
                                        <p:strVal val="visible"/>
                                      </p:to>
                                    </p:set>
                                  </p:childTnLst>
                                </p:cTn>
                              </p:par>
                              <p:par>
                                <p:cTn id="205" presetID="1" presetClass="entr" presetSubtype="0" fill="hold" nodeType="withEffect">
                                  <p:stCondLst>
                                    <p:cond delay="5000"/>
                                  </p:stCondLst>
                                  <p:childTnLst>
                                    <p:set>
                                      <p:cBhvr>
                                        <p:cTn id="206" dur="1" fill="hold">
                                          <p:stCondLst>
                                            <p:cond delay="0"/>
                                          </p:stCondLst>
                                        </p:cTn>
                                        <p:tgtEl>
                                          <p:spTgt spid="206"/>
                                        </p:tgtEl>
                                        <p:attrNameLst>
                                          <p:attrName>style.visibility</p:attrName>
                                        </p:attrNameLst>
                                      </p:cBhvr>
                                      <p:to>
                                        <p:strVal val="visible"/>
                                      </p:to>
                                    </p:set>
                                  </p:childTnLst>
                                </p:cTn>
                              </p:par>
                              <p:par>
                                <p:cTn id="207" presetID="1" presetClass="exit" presetSubtype="0" fill="hold" nodeType="withEffect">
                                  <p:stCondLst>
                                    <p:cond delay="6000"/>
                                  </p:stCondLst>
                                  <p:childTnLst>
                                    <p:set>
                                      <p:cBhvr>
                                        <p:cTn id="208" dur="1" fill="hold">
                                          <p:stCondLst>
                                            <p:cond delay="0"/>
                                          </p:stCondLst>
                                        </p:cTn>
                                        <p:tgtEl>
                                          <p:spTgt spid="657"/>
                                        </p:tgtEl>
                                        <p:attrNameLst>
                                          <p:attrName>style.visibility</p:attrName>
                                        </p:attrNameLst>
                                      </p:cBhvr>
                                      <p:to>
                                        <p:strVal val="hidden"/>
                                      </p:to>
                                    </p:set>
                                  </p:childTnLst>
                                </p:cTn>
                              </p:par>
                              <p:par>
                                <p:cTn id="209" presetID="1" presetClass="entr" presetSubtype="0" fill="hold" nodeType="withEffect">
                                  <p:stCondLst>
                                    <p:cond delay="6000"/>
                                  </p:stCondLst>
                                  <p:childTnLst>
                                    <p:set>
                                      <p:cBhvr>
                                        <p:cTn id="210" dur="1" fill="hold">
                                          <p:stCondLst>
                                            <p:cond delay="0"/>
                                          </p:stCondLst>
                                        </p:cTn>
                                        <p:tgtEl>
                                          <p:spTgt spid="654"/>
                                        </p:tgtEl>
                                        <p:attrNameLst>
                                          <p:attrName>style.visibility</p:attrName>
                                        </p:attrNameLst>
                                      </p:cBhvr>
                                      <p:to>
                                        <p:strVal val="visible"/>
                                      </p:to>
                                    </p:set>
                                  </p:childTnLst>
                                </p:cTn>
                              </p:par>
                              <p:par>
                                <p:cTn id="211" presetID="1" presetClass="entr" presetSubtype="0" fill="hold" nodeType="withEffect">
                                  <p:stCondLst>
                                    <p:cond delay="6000"/>
                                  </p:stCondLst>
                                  <p:childTnLst>
                                    <p:set>
                                      <p:cBhvr>
                                        <p:cTn id="212" dur="1" fill="hold">
                                          <p:stCondLst>
                                            <p:cond delay="0"/>
                                          </p:stCondLst>
                                        </p:cTn>
                                        <p:tgtEl>
                                          <p:spTgt spid="2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13" fill="hold" display="0">
                  <p:stCondLst>
                    <p:cond delay="indefinite"/>
                  </p:stCondLst>
                  <p:endCondLst>
                    <p:cond evt="onStopAudio" delay="0">
                      <p:tgtEl>
                        <p:sldTgt/>
                      </p:tgtEl>
                    </p:cond>
                  </p:endCondLst>
                </p:cTn>
                <p:tgtEl>
                  <p:spTgt spid="1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139057997"/>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419600" y="4089348"/>
            <a:ext cx="2454607" cy="1778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76600" y="4114799"/>
            <a:ext cx="1311607" cy="167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33600" y="4114800"/>
            <a:ext cx="1311607" cy="167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36879" y="0"/>
            <a:ext cx="1084998" cy="1066712"/>
          </a:xfrm>
          <a:prstGeom prst="rect">
            <a:avLst/>
          </a:prstGeom>
        </p:spPr>
      </p:pic>
    </p:spTree>
    <p:extLst>
      <p:ext uri="{BB962C8B-B14F-4D97-AF65-F5344CB8AC3E}">
        <p14:creationId xmlns:p14="http://schemas.microsoft.com/office/powerpoint/2010/main" val="2065614831"/>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12" restart="whenNotActive" fill="hold" evtFilter="cancelBubble" nodeType="interactiveSeq">
                <p:stCondLst>
                  <p:cond evt="onClick" delay="0">
                    <p:tgtEl>
                      <p:spTgt spid="5"/>
                    </p:tgtEl>
                  </p:cond>
                </p:stCondLst>
                <p:endSync evt="end" delay="0">
                  <p:rtn val="all"/>
                </p:endSync>
                <p:childTnLst>
                  <p:par>
                    <p:cTn id="13" fill="hold">
                      <p:stCondLst>
                        <p:cond delay="0"/>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62400" y="4114799"/>
            <a:ext cx="1311607" cy="167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36879" y="0"/>
            <a:ext cx="1084998" cy="1066712"/>
          </a:xfrm>
          <a:prstGeom prst="rect">
            <a:avLst/>
          </a:prstGeom>
        </p:spPr>
      </p:pic>
      <p:pic>
        <p:nvPicPr>
          <p:cNvPr id="9"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089193" y="4089348"/>
            <a:ext cx="2454607" cy="1778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905000" y="4089348"/>
            <a:ext cx="2286000" cy="1778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2295397"/>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2" restart="whenNotActive" fill="hold" evtFilter="cancelBubble" nodeType="interactiveSeq">
                <p:stCondLst>
                  <p:cond evt="onClick" delay="0">
                    <p:tgtEl>
                      <p:spTgt spid="10"/>
                    </p:tgtEl>
                  </p:cond>
                </p:stCondLst>
                <p:endSync evt="end" delay="0">
                  <p:rtn val="all"/>
                </p:endSync>
                <p:childTnLst>
                  <p:par>
                    <p:cTn id="13" fill="hold">
                      <p:stCondLst>
                        <p:cond delay="0"/>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50993" y="4114799"/>
            <a:ext cx="1311607" cy="167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36879" y="0"/>
            <a:ext cx="1084998" cy="1066712"/>
          </a:xfrm>
          <a:prstGeom prst="rect">
            <a:avLst/>
          </a:prstGeom>
        </p:spPr>
      </p:pic>
      <p:pic>
        <p:nvPicPr>
          <p:cNvPr id="9"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393993" y="4089348"/>
            <a:ext cx="2454607" cy="1778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193593" y="4089348"/>
            <a:ext cx="2286000" cy="1778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6780137"/>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2" restart="whenNotActive" fill="hold" evtFilter="cancelBubble" nodeType="interactiveSeq">
                <p:stCondLst>
                  <p:cond evt="onClick" delay="0">
                    <p:tgtEl>
                      <p:spTgt spid="10"/>
                    </p:tgtEl>
                  </p:cond>
                </p:stCondLst>
                <p:endSync evt="end" delay="0">
                  <p:rtn val="all"/>
                </p:endSync>
                <p:childTnLst>
                  <p:par>
                    <p:cTn id="13" fill="hold">
                      <p:stCondLst>
                        <p:cond delay="0"/>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0207637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36879" y="0"/>
            <a:ext cx="1084998" cy="1066712"/>
          </a:xfrm>
          <a:prstGeom prst="rect">
            <a:avLst/>
          </a:prstGeom>
        </p:spPr>
      </p:pic>
      <p:pic>
        <p:nvPicPr>
          <p:cNvPr id="8"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19600" y="4118681"/>
            <a:ext cx="1311607" cy="167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62600" y="4114798"/>
            <a:ext cx="1311607" cy="167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209800" y="4089348"/>
            <a:ext cx="2438400" cy="1766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5414800"/>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2" restart="whenNotActive" fill="hold" evtFilter="cancelBubble" nodeType="interactiveSeq">
                <p:stCondLst>
                  <p:cond evt="onClick" delay="0">
                    <p:tgtEl>
                      <p:spTgt spid="12"/>
                    </p:tgtEl>
                  </p:cond>
                </p:stCondLst>
                <p:endSync evt="end" delay="0">
                  <p:rtn val="all"/>
                </p:endSync>
                <p:childTnLst>
                  <p:par>
                    <p:cTn id="13" fill="hold">
                      <p:stCondLst>
                        <p:cond delay="0"/>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58" y="0"/>
            <a:ext cx="9153633" cy="6858000"/>
          </a:xfrm>
          <a:prstGeom prst="rect">
            <a:avLst/>
          </a:prstGeom>
        </p:spPr>
      </p:pic>
      <p:sp>
        <p:nvSpPr>
          <p:cNvPr id="2" name="Rectangle 1"/>
          <p:cNvSpPr/>
          <p:nvPr/>
        </p:nvSpPr>
        <p:spPr>
          <a:xfrm>
            <a:off x="2324338" y="3758221"/>
            <a:ext cx="4451112" cy="1270979"/>
          </a:xfrm>
          <a:prstGeom prst="rect">
            <a:avLst/>
          </a:prstGeom>
          <a:solidFill>
            <a:schemeClr val="tx1">
              <a:lumMod val="85000"/>
              <a:lumOff val="15000"/>
            </a:schemeClr>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309" name="Group 308"/>
          <p:cNvGrpSpPr/>
          <p:nvPr/>
        </p:nvGrpSpPr>
        <p:grpSpPr>
          <a:xfrm>
            <a:off x="1348944" y="217126"/>
            <a:ext cx="6446114" cy="6430962"/>
            <a:chOff x="1348944" y="217126"/>
            <a:chExt cx="6446114" cy="6430962"/>
          </a:xfrm>
        </p:grpSpPr>
        <p:sp>
          <p:nvSpPr>
            <p:cNvPr id="310" name="Freeform 9"/>
            <p:cNvSpPr>
              <a:spLocks/>
            </p:cNvSpPr>
            <p:nvPr/>
          </p:nvSpPr>
          <p:spPr bwMode="auto">
            <a:xfrm>
              <a:off x="1400175" y="3983038"/>
              <a:ext cx="203200" cy="201612"/>
            </a:xfrm>
            <a:custGeom>
              <a:avLst/>
              <a:gdLst>
                <a:gd name="T0" fmla="*/ 4 w 63"/>
                <a:gd name="T1" fmla="*/ 37 h 63"/>
                <a:gd name="T2" fmla="*/ 38 w 63"/>
                <a:gd name="T3" fmla="*/ 59 h 63"/>
                <a:gd name="T4" fmla="*/ 60 w 63"/>
                <a:gd name="T5" fmla="*/ 25 h 63"/>
                <a:gd name="T6" fmla="*/ 26 w 63"/>
                <a:gd name="T7" fmla="*/ 3 h 63"/>
                <a:gd name="T8" fmla="*/ 4 w 63"/>
                <a:gd name="T9" fmla="*/ 37 h 63"/>
              </a:gdLst>
              <a:ahLst/>
              <a:cxnLst>
                <a:cxn ang="0">
                  <a:pos x="T0" y="T1"/>
                </a:cxn>
                <a:cxn ang="0">
                  <a:pos x="T2" y="T3"/>
                </a:cxn>
                <a:cxn ang="0">
                  <a:pos x="T4" y="T5"/>
                </a:cxn>
                <a:cxn ang="0">
                  <a:pos x="T6" y="T7"/>
                </a:cxn>
                <a:cxn ang="0">
                  <a:pos x="T8" y="T9"/>
                </a:cxn>
              </a:cxnLst>
              <a:rect l="0" t="0" r="r" b="b"/>
              <a:pathLst>
                <a:path w="63" h="63">
                  <a:moveTo>
                    <a:pt x="4" y="37"/>
                  </a:moveTo>
                  <a:cubicBezTo>
                    <a:pt x="7" y="53"/>
                    <a:pt x="22" y="63"/>
                    <a:pt x="38" y="59"/>
                  </a:cubicBezTo>
                  <a:cubicBezTo>
                    <a:pt x="53" y="56"/>
                    <a:pt x="63" y="41"/>
                    <a:pt x="60" y="25"/>
                  </a:cubicBezTo>
                  <a:cubicBezTo>
                    <a:pt x="56" y="10"/>
                    <a:pt x="41" y="0"/>
                    <a:pt x="26" y="3"/>
                  </a:cubicBezTo>
                  <a:cubicBezTo>
                    <a:pt x="10" y="6"/>
                    <a:pt x="0" y="22"/>
                    <a:pt x="4" y="37"/>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1" name="Freeform 310"/>
            <p:cNvSpPr>
              <a:spLocks/>
            </p:cNvSpPr>
            <p:nvPr/>
          </p:nvSpPr>
          <p:spPr bwMode="auto">
            <a:xfrm>
              <a:off x="1600200" y="4603750"/>
              <a:ext cx="209550" cy="207962"/>
            </a:xfrm>
            <a:custGeom>
              <a:avLst/>
              <a:gdLst>
                <a:gd name="T0" fmla="*/ 7 w 65"/>
                <a:gd name="T1" fmla="*/ 44 h 65"/>
                <a:gd name="T2" fmla="*/ 44 w 65"/>
                <a:gd name="T3" fmla="*/ 58 h 65"/>
                <a:gd name="T4" fmla="*/ 59 w 65"/>
                <a:gd name="T5" fmla="*/ 21 h 65"/>
                <a:gd name="T6" fmla="*/ 21 w 65"/>
                <a:gd name="T7" fmla="*/ 6 h 65"/>
                <a:gd name="T8" fmla="*/ 7 w 65"/>
                <a:gd name="T9" fmla="*/ 44 h 65"/>
              </a:gdLst>
              <a:ahLst/>
              <a:cxnLst>
                <a:cxn ang="0">
                  <a:pos x="T0" y="T1"/>
                </a:cxn>
                <a:cxn ang="0">
                  <a:pos x="T2" y="T3"/>
                </a:cxn>
                <a:cxn ang="0">
                  <a:pos x="T4" y="T5"/>
                </a:cxn>
                <a:cxn ang="0">
                  <a:pos x="T6" y="T7"/>
                </a:cxn>
                <a:cxn ang="0">
                  <a:pos x="T8" y="T9"/>
                </a:cxn>
              </a:cxnLst>
              <a:rect l="0" t="0" r="r" b="b"/>
              <a:pathLst>
                <a:path w="65" h="65">
                  <a:moveTo>
                    <a:pt x="7" y="44"/>
                  </a:moveTo>
                  <a:cubicBezTo>
                    <a:pt x="13" y="58"/>
                    <a:pt x="30" y="65"/>
                    <a:pt x="44" y="58"/>
                  </a:cubicBezTo>
                  <a:cubicBezTo>
                    <a:pt x="59" y="52"/>
                    <a:pt x="65" y="35"/>
                    <a:pt x="59" y="21"/>
                  </a:cubicBezTo>
                  <a:cubicBezTo>
                    <a:pt x="53" y="6"/>
                    <a:pt x="36" y="0"/>
                    <a:pt x="21" y="6"/>
                  </a:cubicBezTo>
                  <a:cubicBezTo>
                    <a:pt x="7" y="12"/>
                    <a:pt x="0" y="29"/>
                    <a:pt x="7" y="44"/>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2" name="Freeform 11"/>
            <p:cNvSpPr>
              <a:spLocks/>
            </p:cNvSpPr>
            <p:nvPr/>
          </p:nvSpPr>
          <p:spPr bwMode="auto">
            <a:xfrm>
              <a:off x="1928813" y="5168900"/>
              <a:ext cx="207963" cy="209550"/>
            </a:xfrm>
            <a:custGeom>
              <a:avLst/>
              <a:gdLst>
                <a:gd name="T0" fmla="*/ 10 w 65"/>
                <a:gd name="T1" fmla="*/ 50 h 65"/>
                <a:gd name="T2" fmla="*/ 50 w 65"/>
                <a:gd name="T3" fmla="*/ 56 h 65"/>
                <a:gd name="T4" fmla="*/ 56 w 65"/>
                <a:gd name="T5" fmla="*/ 16 h 65"/>
                <a:gd name="T6" fmla="*/ 16 w 65"/>
                <a:gd name="T7" fmla="*/ 10 h 65"/>
                <a:gd name="T8" fmla="*/ 10 w 65"/>
                <a:gd name="T9" fmla="*/ 50 h 65"/>
              </a:gdLst>
              <a:ahLst/>
              <a:cxnLst>
                <a:cxn ang="0">
                  <a:pos x="T0" y="T1"/>
                </a:cxn>
                <a:cxn ang="0">
                  <a:pos x="T2" y="T3"/>
                </a:cxn>
                <a:cxn ang="0">
                  <a:pos x="T4" y="T5"/>
                </a:cxn>
                <a:cxn ang="0">
                  <a:pos x="T6" y="T7"/>
                </a:cxn>
                <a:cxn ang="0">
                  <a:pos x="T8" y="T9"/>
                </a:cxn>
              </a:cxnLst>
              <a:rect l="0" t="0" r="r" b="b"/>
              <a:pathLst>
                <a:path w="65" h="65">
                  <a:moveTo>
                    <a:pt x="10" y="50"/>
                  </a:moveTo>
                  <a:cubicBezTo>
                    <a:pt x="19" y="63"/>
                    <a:pt x="37" y="65"/>
                    <a:pt x="50" y="56"/>
                  </a:cubicBezTo>
                  <a:cubicBezTo>
                    <a:pt x="63" y="47"/>
                    <a:pt x="65" y="29"/>
                    <a:pt x="56" y="16"/>
                  </a:cubicBezTo>
                  <a:cubicBezTo>
                    <a:pt x="47" y="3"/>
                    <a:pt x="29" y="0"/>
                    <a:pt x="16" y="10"/>
                  </a:cubicBezTo>
                  <a:cubicBezTo>
                    <a:pt x="3" y="19"/>
                    <a:pt x="0" y="37"/>
                    <a:pt x="10" y="50"/>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3" name="Freeform 12"/>
            <p:cNvSpPr>
              <a:spLocks/>
            </p:cNvSpPr>
            <p:nvPr/>
          </p:nvSpPr>
          <p:spPr bwMode="auto">
            <a:xfrm>
              <a:off x="2371725" y="5661025"/>
              <a:ext cx="203200" cy="203200"/>
            </a:xfrm>
            <a:custGeom>
              <a:avLst/>
              <a:gdLst>
                <a:gd name="T0" fmla="*/ 10 w 63"/>
                <a:gd name="T1" fmla="*/ 12 h 63"/>
                <a:gd name="T2" fmla="*/ 12 w 63"/>
                <a:gd name="T3" fmla="*/ 53 h 63"/>
                <a:gd name="T4" fmla="*/ 53 w 63"/>
                <a:gd name="T5" fmla="*/ 51 h 63"/>
                <a:gd name="T6" fmla="*/ 51 w 63"/>
                <a:gd name="T7" fmla="*/ 10 h 63"/>
                <a:gd name="T8" fmla="*/ 10 w 63"/>
                <a:gd name="T9" fmla="*/ 12 h 63"/>
              </a:gdLst>
              <a:ahLst/>
              <a:cxnLst>
                <a:cxn ang="0">
                  <a:pos x="T0" y="T1"/>
                </a:cxn>
                <a:cxn ang="0">
                  <a:pos x="T2" y="T3"/>
                </a:cxn>
                <a:cxn ang="0">
                  <a:pos x="T4" y="T5"/>
                </a:cxn>
                <a:cxn ang="0">
                  <a:pos x="T6" y="T7"/>
                </a:cxn>
                <a:cxn ang="0">
                  <a:pos x="T8" y="T9"/>
                </a:cxn>
              </a:cxnLst>
              <a:rect l="0" t="0" r="r" b="b"/>
              <a:pathLst>
                <a:path w="63" h="63">
                  <a:moveTo>
                    <a:pt x="10" y="12"/>
                  </a:moveTo>
                  <a:cubicBezTo>
                    <a:pt x="0" y="24"/>
                    <a:pt x="1" y="42"/>
                    <a:pt x="12" y="53"/>
                  </a:cubicBezTo>
                  <a:cubicBezTo>
                    <a:pt x="24" y="63"/>
                    <a:pt x="42" y="62"/>
                    <a:pt x="53" y="51"/>
                  </a:cubicBezTo>
                  <a:cubicBezTo>
                    <a:pt x="63" y="39"/>
                    <a:pt x="62" y="21"/>
                    <a:pt x="51" y="10"/>
                  </a:cubicBezTo>
                  <a:cubicBezTo>
                    <a:pt x="39" y="0"/>
                    <a:pt x="21" y="1"/>
                    <a:pt x="10" y="12"/>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4" name="Freeform 13"/>
            <p:cNvSpPr>
              <a:spLocks/>
            </p:cNvSpPr>
            <p:nvPr/>
          </p:nvSpPr>
          <p:spPr bwMode="auto">
            <a:xfrm>
              <a:off x="2900363" y="6043613"/>
              <a:ext cx="207963" cy="209550"/>
            </a:xfrm>
            <a:custGeom>
              <a:avLst/>
              <a:gdLst>
                <a:gd name="T0" fmla="*/ 57 w 65"/>
                <a:gd name="T1" fmla="*/ 47 h 65"/>
                <a:gd name="T2" fmla="*/ 47 w 65"/>
                <a:gd name="T3" fmla="*/ 8 h 65"/>
                <a:gd name="T4" fmla="*/ 8 w 65"/>
                <a:gd name="T5" fmla="*/ 18 h 65"/>
                <a:gd name="T6" fmla="*/ 18 w 65"/>
                <a:gd name="T7" fmla="*/ 57 h 65"/>
                <a:gd name="T8" fmla="*/ 57 w 65"/>
                <a:gd name="T9" fmla="*/ 47 h 65"/>
              </a:gdLst>
              <a:ahLst/>
              <a:cxnLst>
                <a:cxn ang="0">
                  <a:pos x="T0" y="T1"/>
                </a:cxn>
                <a:cxn ang="0">
                  <a:pos x="T2" y="T3"/>
                </a:cxn>
                <a:cxn ang="0">
                  <a:pos x="T4" y="T5"/>
                </a:cxn>
                <a:cxn ang="0">
                  <a:pos x="T6" y="T7"/>
                </a:cxn>
                <a:cxn ang="0">
                  <a:pos x="T8" y="T9"/>
                </a:cxn>
              </a:cxnLst>
              <a:rect l="0" t="0" r="r" b="b"/>
              <a:pathLst>
                <a:path w="65" h="65">
                  <a:moveTo>
                    <a:pt x="57" y="47"/>
                  </a:moveTo>
                  <a:cubicBezTo>
                    <a:pt x="65" y="33"/>
                    <a:pt x="61" y="15"/>
                    <a:pt x="47" y="8"/>
                  </a:cubicBezTo>
                  <a:cubicBezTo>
                    <a:pt x="33" y="0"/>
                    <a:pt x="16" y="4"/>
                    <a:pt x="8" y="18"/>
                  </a:cubicBezTo>
                  <a:cubicBezTo>
                    <a:pt x="0" y="32"/>
                    <a:pt x="5" y="49"/>
                    <a:pt x="18" y="57"/>
                  </a:cubicBezTo>
                  <a:cubicBezTo>
                    <a:pt x="32" y="65"/>
                    <a:pt x="49" y="60"/>
                    <a:pt x="57" y="47"/>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5" name="Freeform 14"/>
            <p:cNvSpPr>
              <a:spLocks/>
            </p:cNvSpPr>
            <p:nvPr/>
          </p:nvSpPr>
          <p:spPr bwMode="auto">
            <a:xfrm>
              <a:off x="3500438" y="6310313"/>
              <a:ext cx="206375" cy="206375"/>
            </a:xfrm>
            <a:custGeom>
              <a:avLst/>
              <a:gdLst>
                <a:gd name="T0" fmla="*/ 59 w 64"/>
                <a:gd name="T1" fmla="*/ 41 h 64"/>
                <a:gd name="T2" fmla="*/ 41 w 64"/>
                <a:gd name="T3" fmla="*/ 5 h 64"/>
                <a:gd name="T4" fmla="*/ 5 w 64"/>
                <a:gd name="T5" fmla="*/ 23 h 64"/>
                <a:gd name="T6" fmla="*/ 23 w 64"/>
                <a:gd name="T7" fmla="*/ 60 h 64"/>
                <a:gd name="T8" fmla="*/ 59 w 64"/>
                <a:gd name="T9" fmla="*/ 41 h 64"/>
              </a:gdLst>
              <a:ahLst/>
              <a:cxnLst>
                <a:cxn ang="0">
                  <a:pos x="T0" y="T1"/>
                </a:cxn>
                <a:cxn ang="0">
                  <a:pos x="T2" y="T3"/>
                </a:cxn>
                <a:cxn ang="0">
                  <a:pos x="T4" y="T5"/>
                </a:cxn>
                <a:cxn ang="0">
                  <a:pos x="T6" y="T7"/>
                </a:cxn>
                <a:cxn ang="0">
                  <a:pos x="T8" y="T9"/>
                </a:cxn>
              </a:cxnLst>
              <a:rect l="0" t="0" r="r" b="b"/>
              <a:pathLst>
                <a:path w="64" h="64">
                  <a:moveTo>
                    <a:pt x="59" y="41"/>
                  </a:moveTo>
                  <a:cubicBezTo>
                    <a:pt x="64" y="26"/>
                    <a:pt x="56" y="10"/>
                    <a:pt x="41" y="5"/>
                  </a:cubicBezTo>
                  <a:cubicBezTo>
                    <a:pt x="26" y="0"/>
                    <a:pt x="10" y="8"/>
                    <a:pt x="5" y="23"/>
                  </a:cubicBezTo>
                  <a:cubicBezTo>
                    <a:pt x="0" y="39"/>
                    <a:pt x="8" y="55"/>
                    <a:pt x="23" y="60"/>
                  </a:cubicBezTo>
                  <a:cubicBezTo>
                    <a:pt x="38" y="64"/>
                    <a:pt x="54" y="56"/>
                    <a:pt x="59" y="41"/>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6" name="Freeform 15"/>
            <p:cNvSpPr>
              <a:spLocks/>
            </p:cNvSpPr>
            <p:nvPr/>
          </p:nvSpPr>
          <p:spPr bwMode="auto">
            <a:xfrm>
              <a:off x="4148138" y="6454413"/>
              <a:ext cx="195263" cy="193675"/>
            </a:xfrm>
            <a:custGeom>
              <a:avLst/>
              <a:gdLst>
                <a:gd name="T0" fmla="*/ 59 w 61"/>
                <a:gd name="T1" fmla="*/ 33 h 60"/>
                <a:gd name="T2" fmla="*/ 34 w 61"/>
                <a:gd name="T3" fmla="*/ 1 h 60"/>
                <a:gd name="T4" fmla="*/ 2 w 61"/>
                <a:gd name="T5" fmla="*/ 27 h 60"/>
                <a:gd name="T6" fmla="*/ 28 w 61"/>
                <a:gd name="T7" fmla="*/ 58 h 60"/>
                <a:gd name="T8" fmla="*/ 59 w 61"/>
                <a:gd name="T9" fmla="*/ 33 h 60"/>
              </a:gdLst>
              <a:ahLst/>
              <a:cxnLst>
                <a:cxn ang="0">
                  <a:pos x="T0" y="T1"/>
                </a:cxn>
                <a:cxn ang="0">
                  <a:pos x="T2" y="T3"/>
                </a:cxn>
                <a:cxn ang="0">
                  <a:pos x="T4" y="T5"/>
                </a:cxn>
                <a:cxn ang="0">
                  <a:pos x="T6" y="T7"/>
                </a:cxn>
                <a:cxn ang="0">
                  <a:pos x="T8" y="T9"/>
                </a:cxn>
              </a:cxnLst>
              <a:rect l="0" t="0" r="r" b="b"/>
              <a:pathLst>
                <a:path w="61" h="60">
                  <a:moveTo>
                    <a:pt x="59" y="33"/>
                  </a:moveTo>
                  <a:cubicBezTo>
                    <a:pt x="61" y="17"/>
                    <a:pt x="49" y="3"/>
                    <a:pt x="34" y="1"/>
                  </a:cubicBezTo>
                  <a:cubicBezTo>
                    <a:pt x="18" y="0"/>
                    <a:pt x="4" y="11"/>
                    <a:pt x="2" y="27"/>
                  </a:cubicBezTo>
                  <a:cubicBezTo>
                    <a:pt x="0" y="42"/>
                    <a:pt x="12" y="57"/>
                    <a:pt x="28" y="58"/>
                  </a:cubicBezTo>
                  <a:cubicBezTo>
                    <a:pt x="43" y="60"/>
                    <a:pt x="57" y="48"/>
                    <a:pt x="59" y="33"/>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7" name="Freeform 16"/>
            <p:cNvSpPr>
              <a:spLocks/>
            </p:cNvSpPr>
            <p:nvPr/>
          </p:nvSpPr>
          <p:spPr bwMode="auto">
            <a:xfrm>
              <a:off x="4803775" y="6454413"/>
              <a:ext cx="195263" cy="193675"/>
            </a:xfrm>
            <a:custGeom>
              <a:avLst/>
              <a:gdLst>
                <a:gd name="T0" fmla="*/ 28 w 61"/>
                <a:gd name="T1" fmla="*/ 1 h 60"/>
                <a:gd name="T2" fmla="*/ 2 w 61"/>
                <a:gd name="T3" fmla="*/ 33 h 60"/>
                <a:gd name="T4" fmla="*/ 34 w 61"/>
                <a:gd name="T5" fmla="*/ 58 h 60"/>
                <a:gd name="T6" fmla="*/ 59 w 61"/>
                <a:gd name="T7" fmla="*/ 27 h 60"/>
                <a:gd name="T8" fmla="*/ 28 w 61"/>
                <a:gd name="T9" fmla="*/ 1 h 60"/>
              </a:gdLst>
              <a:ahLst/>
              <a:cxnLst>
                <a:cxn ang="0">
                  <a:pos x="T0" y="T1"/>
                </a:cxn>
                <a:cxn ang="0">
                  <a:pos x="T2" y="T3"/>
                </a:cxn>
                <a:cxn ang="0">
                  <a:pos x="T4" y="T5"/>
                </a:cxn>
                <a:cxn ang="0">
                  <a:pos x="T6" y="T7"/>
                </a:cxn>
                <a:cxn ang="0">
                  <a:pos x="T8" y="T9"/>
                </a:cxn>
              </a:cxnLst>
              <a:rect l="0" t="0" r="r" b="b"/>
              <a:pathLst>
                <a:path w="61" h="60">
                  <a:moveTo>
                    <a:pt x="28" y="1"/>
                  </a:moveTo>
                  <a:cubicBezTo>
                    <a:pt x="12" y="3"/>
                    <a:pt x="0" y="17"/>
                    <a:pt x="2" y="33"/>
                  </a:cubicBezTo>
                  <a:cubicBezTo>
                    <a:pt x="4" y="48"/>
                    <a:pt x="18" y="60"/>
                    <a:pt x="34" y="58"/>
                  </a:cubicBezTo>
                  <a:cubicBezTo>
                    <a:pt x="49" y="57"/>
                    <a:pt x="61" y="42"/>
                    <a:pt x="59" y="27"/>
                  </a:cubicBezTo>
                  <a:cubicBezTo>
                    <a:pt x="57" y="11"/>
                    <a:pt x="43" y="0"/>
                    <a:pt x="28" y="1"/>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8" name="Freeform 17"/>
            <p:cNvSpPr>
              <a:spLocks/>
            </p:cNvSpPr>
            <p:nvPr/>
          </p:nvSpPr>
          <p:spPr bwMode="auto">
            <a:xfrm>
              <a:off x="5440363" y="6310313"/>
              <a:ext cx="206375" cy="206375"/>
            </a:xfrm>
            <a:custGeom>
              <a:avLst/>
              <a:gdLst>
                <a:gd name="T0" fmla="*/ 5 w 64"/>
                <a:gd name="T1" fmla="*/ 41 h 64"/>
                <a:gd name="T2" fmla="*/ 41 w 64"/>
                <a:gd name="T3" fmla="*/ 60 h 64"/>
                <a:gd name="T4" fmla="*/ 59 w 64"/>
                <a:gd name="T5" fmla="*/ 23 h 64"/>
                <a:gd name="T6" fmla="*/ 23 w 64"/>
                <a:gd name="T7" fmla="*/ 5 h 64"/>
                <a:gd name="T8" fmla="*/ 5 w 64"/>
                <a:gd name="T9" fmla="*/ 41 h 64"/>
              </a:gdLst>
              <a:ahLst/>
              <a:cxnLst>
                <a:cxn ang="0">
                  <a:pos x="T0" y="T1"/>
                </a:cxn>
                <a:cxn ang="0">
                  <a:pos x="T2" y="T3"/>
                </a:cxn>
                <a:cxn ang="0">
                  <a:pos x="T4" y="T5"/>
                </a:cxn>
                <a:cxn ang="0">
                  <a:pos x="T6" y="T7"/>
                </a:cxn>
                <a:cxn ang="0">
                  <a:pos x="T8" y="T9"/>
                </a:cxn>
              </a:cxnLst>
              <a:rect l="0" t="0" r="r" b="b"/>
              <a:pathLst>
                <a:path w="64" h="64">
                  <a:moveTo>
                    <a:pt x="5" y="41"/>
                  </a:moveTo>
                  <a:cubicBezTo>
                    <a:pt x="10" y="56"/>
                    <a:pt x="26" y="64"/>
                    <a:pt x="41" y="60"/>
                  </a:cubicBezTo>
                  <a:cubicBezTo>
                    <a:pt x="56" y="55"/>
                    <a:pt x="64" y="39"/>
                    <a:pt x="59" y="23"/>
                  </a:cubicBezTo>
                  <a:cubicBezTo>
                    <a:pt x="54" y="8"/>
                    <a:pt x="38" y="0"/>
                    <a:pt x="23" y="5"/>
                  </a:cubicBezTo>
                  <a:cubicBezTo>
                    <a:pt x="8" y="10"/>
                    <a:pt x="0" y="26"/>
                    <a:pt x="5" y="41"/>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9" name="Freeform 18"/>
            <p:cNvSpPr>
              <a:spLocks/>
            </p:cNvSpPr>
            <p:nvPr/>
          </p:nvSpPr>
          <p:spPr bwMode="auto">
            <a:xfrm>
              <a:off x="6038850" y="6043613"/>
              <a:ext cx="209550" cy="209550"/>
            </a:xfrm>
            <a:custGeom>
              <a:avLst/>
              <a:gdLst>
                <a:gd name="T0" fmla="*/ 8 w 65"/>
                <a:gd name="T1" fmla="*/ 47 h 65"/>
                <a:gd name="T2" fmla="*/ 47 w 65"/>
                <a:gd name="T3" fmla="*/ 57 h 65"/>
                <a:gd name="T4" fmla="*/ 57 w 65"/>
                <a:gd name="T5" fmla="*/ 18 h 65"/>
                <a:gd name="T6" fmla="*/ 18 w 65"/>
                <a:gd name="T7" fmla="*/ 8 h 65"/>
                <a:gd name="T8" fmla="*/ 8 w 65"/>
                <a:gd name="T9" fmla="*/ 47 h 65"/>
              </a:gdLst>
              <a:ahLst/>
              <a:cxnLst>
                <a:cxn ang="0">
                  <a:pos x="T0" y="T1"/>
                </a:cxn>
                <a:cxn ang="0">
                  <a:pos x="T2" y="T3"/>
                </a:cxn>
                <a:cxn ang="0">
                  <a:pos x="T4" y="T5"/>
                </a:cxn>
                <a:cxn ang="0">
                  <a:pos x="T6" y="T7"/>
                </a:cxn>
                <a:cxn ang="0">
                  <a:pos x="T8" y="T9"/>
                </a:cxn>
              </a:cxnLst>
              <a:rect l="0" t="0" r="r" b="b"/>
              <a:pathLst>
                <a:path w="65" h="65">
                  <a:moveTo>
                    <a:pt x="8" y="47"/>
                  </a:moveTo>
                  <a:cubicBezTo>
                    <a:pt x="15" y="60"/>
                    <a:pt x="33" y="65"/>
                    <a:pt x="47" y="57"/>
                  </a:cubicBezTo>
                  <a:cubicBezTo>
                    <a:pt x="60" y="49"/>
                    <a:pt x="65" y="32"/>
                    <a:pt x="57" y="18"/>
                  </a:cubicBezTo>
                  <a:cubicBezTo>
                    <a:pt x="49" y="4"/>
                    <a:pt x="32" y="0"/>
                    <a:pt x="18" y="8"/>
                  </a:cubicBezTo>
                  <a:cubicBezTo>
                    <a:pt x="4" y="15"/>
                    <a:pt x="0" y="33"/>
                    <a:pt x="8" y="47"/>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0" name="Freeform 19"/>
            <p:cNvSpPr>
              <a:spLocks/>
            </p:cNvSpPr>
            <p:nvPr/>
          </p:nvSpPr>
          <p:spPr bwMode="auto">
            <a:xfrm>
              <a:off x="6569075" y="5661025"/>
              <a:ext cx="206375" cy="203200"/>
            </a:xfrm>
            <a:custGeom>
              <a:avLst/>
              <a:gdLst>
                <a:gd name="T0" fmla="*/ 11 w 64"/>
                <a:gd name="T1" fmla="*/ 51 h 63"/>
                <a:gd name="T2" fmla="*/ 51 w 64"/>
                <a:gd name="T3" fmla="*/ 53 h 63"/>
                <a:gd name="T4" fmla="*/ 54 w 64"/>
                <a:gd name="T5" fmla="*/ 12 h 63"/>
                <a:gd name="T6" fmla="*/ 13 w 64"/>
                <a:gd name="T7" fmla="*/ 10 h 63"/>
                <a:gd name="T8" fmla="*/ 11 w 64"/>
                <a:gd name="T9" fmla="*/ 51 h 63"/>
              </a:gdLst>
              <a:ahLst/>
              <a:cxnLst>
                <a:cxn ang="0">
                  <a:pos x="T0" y="T1"/>
                </a:cxn>
                <a:cxn ang="0">
                  <a:pos x="T2" y="T3"/>
                </a:cxn>
                <a:cxn ang="0">
                  <a:pos x="T4" y="T5"/>
                </a:cxn>
                <a:cxn ang="0">
                  <a:pos x="T6" y="T7"/>
                </a:cxn>
                <a:cxn ang="0">
                  <a:pos x="T8" y="T9"/>
                </a:cxn>
              </a:cxnLst>
              <a:rect l="0" t="0" r="r" b="b"/>
              <a:pathLst>
                <a:path w="64" h="63">
                  <a:moveTo>
                    <a:pt x="11" y="51"/>
                  </a:moveTo>
                  <a:cubicBezTo>
                    <a:pt x="22" y="62"/>
                    <a:pt x="40" y="63"/>
                    <a:pt x="51" y="53"/>
                  </a:cubicBezTo>
                  <a:cubicBezTo>
                    <a:pt x="63" y="42"/>
                    <a:pt x="64" y="24"/>
                    <a:pt x="54" y="12"/>
                  </a:cubicBezTo>
                  <a:cubicBezTo>
                    <a:pt x="43" y="1"/>
                    <a:pt x="25" y="0"/>
                    <a:pt x="13" y="10"/>
                  </a:cubicBezTo>
                  <a:cubicBezTo>
                    <a:pt x="1" y="21"/>
                    <a:pt x="0" y="39"/>
                    <a:pt x="11" y="51"/>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1" name="Freeform 20"/>
            <p:cNvSpPr>
              <a:spLocks/>
            </p:cNvSpPr>
            <p:nvPr/>
          </p:nvSpPr>
          <p:spPr bwMode="auto">
            <a:xfrm>
              <a:off x="7007225" y="5168900"/>
              <a:ext cx="207963" cy="209550"/>
            </a:xfrm>
            <a:custGeom>
              <a:avLst/>
              <a:gdLst>
                <a:gd name="T0" fmla="*/ 10 w 65"/>
                <a:gd name="T1" fmla="*/ 16 h 65"/>
                <a:gd name="T2" fmla="*/ 16 w 65"/>
                <a:gd name="T3" fmla="*/ 56 h 65"/>
                <a:gd name="T4" fmla="*/ 56 w 65"/>
                <a:gd name="T5" fmla="*/ 50 h 65"/>
                <a:gd name="T6" fmla="*/ 50 w 65"/>
                <a:gd name="T7" fmla="*/ 10 h 65"/>
                <a:gd name="T8" fmla="*/ 10 w 65"/>
                <a:gd name="T9" fmla="*/ 16 h 65"/>
              </a:gdLst>
              <a:ahLst/>
              <a:cxnLst>
                <a:cxn ang="0">
                  <a:pos x="T0" y="T1"/>
                </a:cxn>
                <a:cxn ang="0">
                  <a:pos x="T2" y="T3"/>
                </a:cxn>
                <a:cxn ang="0">
                  <a:pos x="T4" y="T5"/>
                </a:cxn>
                <a:cxn ang="0">
                  <a:pos x="T6" y="T7"/>
                </a:cxn>
                <a:cxn ang="0">
                  <a:pos x="T8" y="T9"/>
                </a:cxn>
              </a:cxnLst>
              <a:rect l="0" t="0" r="r" b="b"/>
              <a:pathLst>
                <a:path w="65" h="65">
                  <a:moveTo>
                    <a:pt x="10" y="16"/>
                  </a:moveTo>
                  <a:cubicBezTo>
                    <a:pt x="0" y="29"/>
                    <a:pt x="3" y="47"/>
                    <a:pt x="16" y="56"/>
                  </a:cubicBezTo>
                  <a:cubicBezTo>
                    <a:pt x="29" y="65"/>
                    <a:pt x="47" y="63"/>
                    <a:pt x="56" y="50"/>
                  </a:cubicBezTo>
                  <a:cubicBezTo>
                    <a:pt x="65" y="37"/>
                    <a:pt x="62" y="19"/>
                    <a:pt x="50" y="10"/>
                  </a:cubicBezTo>
                  <a:cubicBezTo>
                    <a:pt x="37" y="0"/>
                    <a:pt x="19" y="3"/>
                    <a:pt x="10" y="16"/>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2" name="Freeform 21"/>
            <p:cNvSpPr>
              <a:spLocks/>
            </p:cNvSpPr>
            <p:nvPr/>
          </p:nvSpPr>
          <p:spPr bwMode="auto">
            <a:xfrm>
              <a:off x="7334250" y="4603750"/>
              <a:ext cx="209550" cy="207962"/>
            </a:xfrm>
            <a:custGeom>
              <a:avLst/>
              <a:gdLst>
                <a:gd name="T0" fmla="*/ 6 w 65"/>
                <a:gd name="T1" fmla="*/ 21 h 65"/>
                <a:gd name="T2" fmla="*/ 21 w 65"/>
                <a:gd name="T3" fmla="*/ 58 h 65"/>
                <a:gd name="T4" fmla="*/ 59 w 65"/>
                <a:gd name="T5" fmla="*/ 44 h 65"/>
                <a:gd name="T6" fmla="*/ 44 w 65"/>
                <a:gd name="T7" fmla="*/ 6 h 65"/>
                <a:gd name="T8" fmla="*/ 6 w 65"/>
                <a:gd name="T9" fmla="*/ 21 h 65"/>
              </a:gdLst>
              <a:ahLst/>
              <a:cxnLst>
                <a:cxn ang="0">
                  <a:pos x="T0" y="T1"/>
                </a:cxn>
                <a:cxn ang="0">
                  <a:pos x="T2" y="T3"/>
                </a:cxn>
                <a:cxn ang="0">
                  <a:pos x="T4" y="T5"/>
                </a:cxn>
                <a:cxn ang="0">
                  <a:pos x="T6" y="T7"/>
                </a:cxn>
                <a:cxn ang="0">
                  <a:pos x="T8" y="T9"/>
                </a:cxn>
              </a:cxnLst>
              <a:rect l="0" t="0" r="r" b="b"/>
              <a:pathLst>
                <a:path w="65" h="65">
                  <a:moveTo>
                    <a:pt x="6" y="21"/>
                  </a:moveTo>
                  <a:cubicBezTo>
                    <a:pt x="0" y="35"/>
                    <a:pt x="7" y="52"/>
                    <a:pt x="21" y="58"/>
                  </a:cubicBezTo>
                  <a:cubicBezTo>
                    <a:pt x="35" y="65"/>
                    <a:pt x="52" y="58"/>
                    <a:pt x="59" y="44"/>
                  </a:cubicBezTo>
                  <a:cubicBezTo>
                    <a:pt x="65" y="29"/>
                    <a:pt x="59" y="12"/>
                    <a:pt x="44" y="6"/>
                  </a:cubicBezTo>
                  <a:cubicBezTo>
                    <a:pt x="30" y="0"/>
                    <a:pt x="13" y="6"/>
                    <a:pt x="6" y="21"/>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3" name="Freeform 22"/>
            <p:cNvSpPr>
              <a:spLocks/>
            </p:cNvSpPr>
            <p:nvPr/>
          </p:nvSpPr>
          <p:spPr bwMode="auto">
            <a:xfrm>
              <a:off x="7540625" y="3983038"/>
              <a:ext cx="203200" cy="198437"/>
            </a:xfrm>
            <a:custGeom>
              <a:avLst/>
              <a:gdLst>
                <a:gd name="T0" fmla="*/ 4 w 63"/>
                <a:gd name="T1" fmla="*/ 25 h 62"/>
                <a:gd name="T2" fmla="*/ 26 w 63"/>
                <a:gd name="T3" fmla="*/ 59 h 62"/>
                <a:gd name="T4" fmla="*/ 60 w 63"/>
                <a:gd name="T5" fmla="*/ 37 h 62"/>
                <a:gd name="T6" fmla="*/ 38 w 63"/>
                <a:gd name="T7" fmla="*/ 3 h 62"/>
                <a:gd name="T8" fmla="*/ 4 w 63"/>
                <a:gd name="T9" fmla="*/ 25 h 62"/>
              </a:gdLst>
              <a:ahLst/>
              <a:cxnLst>
                <a:cxn ang="0">
                  <a:pos x="T0" y="T1"/>
                </a:cxn>
                <a:cxn ang="0">
                  <a:pos x="T2" y="T3"/>
                </a:cxn>
                <a:cxn ang="0">
                  <a:pos x="T4" y="T5"/>
                </a:cxn>
                <a:cxn ang="0">
                  <a:pos x="T6" y="T7"/>
                </a:cxn>
                <a:cxn ang="0">
                  <a:pos x="T8" y="T9"/>
                </a:cxn>
              </a:cxnLst>
              <a:rect l="0" t="0" r="r" b="b"/>
              <a:pathLst>
                <a:path w="63" h="62">
                  <a:moveTo>
                    <a:pt x="4" y="25"/>
                  </a:moveTo>
                  <a:cubicBezTo>
                    <a:pt x="0" y="41"/>
                    <a:pt x="10" y="56"/>
                    <a:pt x="26" y="59"/>
                  </a:cubicBezTo>
                  <a:cubicBezTo>
                    <a:pt x="41" y="62"/>
                    <a:pt x="56" y="53"/>
                    <a:pt x="60" y="37"/>
                  </a:cubicBezTo>
                  <a:cubicBezTo>
                    <a:pt x="63" y="22"/>
                    <a:pt x="53" y="6"/>
                    <a:pt x="38" y="3"/>
                  </a:cubicBezTo>
                  <a:cubicBezTo>
                    <a:pt x="22" y="0"/>
                    <a:pt x="7" y="10"/>
                    <a:pt x="4" y="25"/>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4" name="Freeform 23"/>
            <p:cNvSpPr>
              <a:spLocks/>
            </p:cNvSpPr>
            <p:nvPr/>
          </p:nvSpPr>
          <p:spPr bwMode="auto">
            <a:xfrm>
              <a:off x="4803775" y="217126"/>
              <a:ext cx="195263" cy="193675"/>
            </a:xfrm>
            <a:custGeom>
              <a:avLst/>
              <a:gdLst>
                <a:gd name="T0" fmla="*/ 2 w 61"/>
                <a:gd name="T1" fmla="*/ 27 h 60"/>
                <a:gd name="T2" fmla="*/ 28 w 61"/>
                <a:gd name="T3" fmla="*/ 58 h 60"/>
                <a:gd name="T4" fmla="*/ 59 w 61"/>
                <a:gd name="T5" fmla="*/ 33 h 60"/>
                <a:gd name="T6" fmla="*/ 34 w 61"/>
                <a:gd name="T7" fmla="*/ 1 h 60"/>
                <a:gd name="T8" fmla="*/ 2 w 61"/>
                <a:gd name="T9" fmla="*/ 27 h 60"/>
              </a:gdLst>
              <a:ahLst/>
              <a:cxnLst>
                <a:cxn ang="0">
                  <a:pos x="T0" y="T1"/>
                </a:cxn>
                <a:cxn ang="0">
                  <a:pos x="T2" y="T3"/>
                </a:cxn>
                <a:cxn ang="0">
                  <a:pos x="T4" y="T5"/>
                </a:cxn>
                <a:cxn ang="0">
                  <a:pos x="T6" y="T7"/>
                </a:cxn>
                <a:cxn ang="0">
                  <a:pos x="T8" y="T9"/>
                </a:cxn>
              </a:cxnLst>
              <a:rect l="0" t="0" r="r" b="b"/>
              <a:pathLst>
                <a:path w="61" h="60">
                  <a:moveTo>
                    <a:pt x="2" y="27"/>
                  </a:moveTo>
                  <a:cubicBezTo>
                    <a:pt x="0" y="43"/>
                    <a:pt x="12" y="57"/>
                    <a:pt x="28" y="58"/>
                  </a:cubicBezTo>
                  <a:cubicBezTo>
                    <a:pt x="43" y="60"/>
                    <a:pt x="57" y="49"/>
                    <a:pt x="59" y="33"/>
                  </a:cubicBezTo>
                  <a:cubicBezTo>
                    <a:pt x="61" y="17"/>
                    <a:pt x="49" y="3"/>
                    <a:pt x="34" y="1"/>
                  </a:cubicBezTo>
                  <a:cubicBezTo>
                    <a:pt x="18" y="0"/>
                    <a:pt x="4" y="11"/>
                    <a:pt x="2" y="27"/>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5" name="Freeform 24"/>
            <p:cNvSpPr>
              <a:spLocks/>
            </p:cNvSpPr>
            <p:nvPr/>
          </p:nvSpPr>
          <p:spPr bwMode="auto">
            <a:xfrm>
              <a:off x="5440363" y="346075"/>
              <a:ext cx="206375" cy="206375"/>
            </a:xfrm>
            <a:custGeom>
              <a:avLst/>
              <a:gdLst>
                <a:gd name="T0" fmla="*/ 5 w 64"/>
                <a:gd name="T1" fmla="*/ 23 h 64"/>
                <a:gd name="T2" fmla="*/ 23 w 64"/>
                <a:gd name="T3" fmla="*/ 60 h 64"/>
                <a:gd name="T4" fmla="*/ 59 w 64"/>
                <a:gd name="T5" fmla="*/ 41 h 64"/>
                <a:gd name="T6" fmla="*/ 41 w 64"/>
                <a:gd name="T7" fmla="*/ 5 h 64"/>
                <a:gd name="T8" fmla="*/ 5 w 64"/>
                <a:gd name="T9" fmla="*/ 23 h 64"/>
              </a:gdLst>
              <a:ahLst/>
              <a:cxnLst>
                <a:cxn ang="0">
                  <a:pos x="T0" y="T1"/>
                </a:cxn>
                <a:cxn ang="0">
                  <a:pos x="T2" y="T3"/>
                </a:cxn>
                <a:cxn ang="0">
                  <a:pos x="T4" y="T5"/>
                </a:cxn>
                <a:cxn ang="0">
                  <a:pos x="T6" y="T7"/>
                </a:cxn>
                <a:cxn ang="0">
                  <a:pos x="T8" y="T9"/>
                </a:cxn>
              </a:cxnLst>
              <a:rect l="0" t="0" r="r" b="b"/>
              <a:pathLst>
                <a:path w="64" h="64">
                  <a:moveTo>
                    <a:pt x="5" y="23"/>
                  </a:moveTo>
                  <a:cubicBezTo>
                    <a:pt x="0" y="38"/>
                    <a:pt x="8" y="55"/>
                    <a:pt x="23" y="60"/>
                  </a:cubicBezTo>
                  <a:cubicBezTo>
                    <a:pt x="38" y="64"/>
                    <a:pt x="54" y="56"/>
                    <a:pt x="59" y="41"/>
                  </a:cubicBezTo>
                  <a:cubicBezTo>
                    <a:pt x="64" y="26"/>
                    <a:pt x="56" y="10"/>
                    <a:pt x="41" y="5"/>
                  </a:cubicBezTo>
                  <a:cubicBezTo>
                    <a:pt x="26" y="0"/>
                    <a:pt x="10" y="8"/>
                    <a:pt x="5" y="23"/>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6" name="Freeform 25"/>
            <p:cNvSpPr>
              <a:spLocks/>
            </p:cNvSpPr>
            <p:nvPr/>
          </p:nvSpPr>
          <p:spPr bwMode="auto">
            <a:xfrm>
              <a:off x="4148138" y="217851"/>
              <a:ext cx="195263" cy="193675"/>
            </a:xfrm>
            <a:custGeom>
              <a:avLst/>
              <a:gdLst>
                <a:gd name="T0" fmla="*/ 34 w 61"/>
                <a:gd name="T1" fmla="*/ 58 h 60"/>
                <a:gd name="T2" fmla="*/ 59 w 61"/>
                <a:gd name="T3" fmla="*/ 27 h 60"/>
                <a:gd name="T4" fmla="*/ 28 w 61"/>
                <a:gd name="T5" fmla="*/ 1 h 60"/>
                <a:gd name="T6" fmla="*/ 2 w 61"/>
                <a:gd name="T7" fmla="*/ 33 h 60"/>
                <a:gd name="T8" fmla="*/ 34 w 61"/>
                <a:gd name="T9" fmla="*/ 58 h 60"/>
              </a:gdLst>
              <a:ahLst/>
              <a:cxnLst>
                <a:cxn ang="0">
                  <a:pos x="T0" y="T1"/>
                </a:cxn>
                <a:cxn ang="0">
                  <a:pos x="T2" y="T3"/>
                </a:cxn>
                <a:cxn ang="0">
                  <a:pos x="T4" y="T5"/>
                </a:cxn>
                <a:cxn ang="0">
                  <a:pos x="T6" y="T7"/>
                </a:cxn>
                <a:cxn ang="0">
                  <a:pos x="T8" y="T9"/>
                </a:cxn>
              </a:cxnLst>
              <a:rect l="0" t="0" r="r" b="b"/>
              <a:pathLst>
                <a:path w="61" h="60">
                  <a:moveTo>
                    <a:pt x="34" y="58"/>
                  </a:moveTo>
                  <a:cubicBezTo>
                    <a:pt x="49" y="57"/>
                    <a:pt x="61" y="43"/>
                    <a:pt x="59" y="27"/>
                  </a:cubicBezTo>
                  <a:cubicBezTo>
                    <a:pt x="57" y="11"/>
                    <a:pt x="43" y="0"/>
                    <a:pt x="28" y="1"/>
                  </a:cubicBezTo>
                  <a:cubicBezTo>
                    <a:pt x="12" y="3"/>
                    <a:pt x="0" y="17"/>
                    <a:pt x="2" y="33"/>
                  </a:cubicBezTo>
                  <a:cubicBezTo>
                    <a:pt x="4" y="49"/>
                    <a:pt x="18" y="60"/>
                    <a:pt x="34" y="58"/>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7" name="Freeform 26"/>
            <p:cNvSpPr>
              <a:spLocks/>
            </p:cNvSpPr>
            <p:nvPr/>
          </p:nvSpPr>
          <p:spPr bwMode="auto">
            <a:xfrm>
              <a:off x="2900363" y="612775"/>
              <a:ext cx="207963" cy="209550"/>
            </a:xfrm>
            <a:custGeom>
              <a:avLst/>
              <a:gdLst>
                <a:gd name="T0" fmla="*/ 57 w 65"/>
                <a:gd name="T1" fmla="*/ 18 h 65"/>
                <a:gd name="T2" fmla="*/ 18 w 65"/>
                <a:gd name="T3" fmla="*/ 7 h 65"/>
                <a:gd name="T4" fmla="*/ 8 w 65"/>
                <a:gd name="T5" fmla="*/ 47 h 65"/>
                <a:gd name="T6" fmla="*/ 47 w 65"/>
                <a:gd name="T7" fmla="*/ 57 h 65"/>
                <a:gd name="T8" fmla="*/ 57 w 65"/>
                <a:gd name="T9" fmla="*/ 18 h 65"/>
              </a:gdLst>
              <a:ahLst/>
              <a:cxnLst>
                <a:cxn ang="0">
                  <a:pos x="T0" y="T1"/>
                </a:cxn>
                <a:cxn ang="0">
                  <a:pos x="T2" y="T3"/>
                </a:cxn>
                <a:cxn ang="0">
                  <a:pos x="T4" y="T5"/>
                </a:cxn>
                <a:cxn ang="0">
                  <a:pos x="T6" y="T7"/>
                </a:cxn>
                <a:cxn ang="0">
                  <a:pos x="T8" y="T9"/>
                </a:cxn>
              </a:cxnLst>
              <a:rect l="0" t="0" r="r" b="b"/>
              <a:pathLst>
                <a:path w="65" h="65">
                  <a:moveTo>
                    <a:pt x="57" y="18"/>
                  </a:moveTo>
                  <a:cubicBezTo>
                    <a:pt x="49" y="4"/>
                    <a:pt x="32" y="0"/>
                    <a:pt x="18" y="7"/>
                  </a:cubicBezTo>
                  <a:cubicBezTo>
                    <a:pt x="5" y="15"/>
                    <a:pt x="0" y="33"/>
                    <a:pt x="8" y="47"/>
                  </a:cubicBezTo>
                  <a:cubicBezTo>
                    <a:pt x="16" y="60"/>
                    <a:pt x="33" y="65"/>
                    <a:pt x="47" y="57"/>
                  </a:cubicBezTo>
                  <a:cubicBezTo>
                    <a:pt x="61" y="49"/>
                    <a:pt x="65" y="32"/>
                    <a:pt x="57" y="18"/>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8" name="Freeform 27"/>
            <p:cNvSpPr>
              <a:spLocks/>
            </p:cNvSpPr>
            <p:nvPr/>
          </p:nvSpPr>
          <p:spPr bwMode="auto">
            <a:xfrm>
              <a:off x="3500438" y="346075"/>
              <a:ext cx="206375" cy="206375"/>
            </a:xfrm>
            <a:custGeom>
              <a:avLst/>
              <a:gdLst>
                <a:gd name="T0" fmla="*/ 59 w 64"/>
                <a:gd name="T1" fmla="*/ 23 h 64"/>
                <a:gd name="T2" fmla="*/ 23 w 64"/>
                <a:gd name="T3" fmla="*/ 5 h 64"/>
                <a:gd name="T4" fmla="*/ 5 w 64"/>
                <a:gd name="T5" fmla="*/ 41 h 64"/>
                <a:gd name="T6" fmla="*/ 41 w 64"/>
                <a:gd name="T7" fmla="*/ 60 h 64"/>
                <a:gd name="T8" fmla="*/ 59 w 64"/>
                <a:gd name="T9" fmla="*/ 23 h 64"/>
              </a:gdLst>
              <a:ahLst/>
              <a:cxnLst>
                <a:cxn ang="0">
                  <a:pos x="T0" y="T1"/>
                </a:cxn>
                <a:cxn ang="0">
                  <a:pos x="T2" y="T3"/>
                </a:cxn>
                <a:cxn ang="0">
                  <a:pos x="T4" y="T5"/>
                </a:cxn>
                <a:cxn ang="0">
                  <a:pos x="T6" y="T7"/>
                </a:cxn>
                <a:cxn ang="0">
                  <a:pos x="T8" y="T9"/>
                </a:cxn>
              </a:cxnLst>
              <a:rect l="0" t="0" r="r" b="b"/>
              <a:pathLst>
                <a:path w="64" h="64">
                  <a:moveTo>
                    <a:pt x="59" y="23"/>
                  </a:moveTo>
                  <a:cubicBezTo>
                    <a:pt x="54" y="8"/>
                    <a:pt x="38" y="0"/>
                    <a:pt x="23" y="5"/>
                  </a:cubicBezTo>
                  <a:cubicBezTo>
                    <a:pt x="8" y="10"/>
                    <a:pt x="0" y="26"/>
                    <a:pt x="5" y="41"/>
                  </a:cubicBezTo>
                  <a:cubicBezTo>
                    <a:pt x="10" y="56"/>
                    <a:pt x="26" y="64"/>
                    <a:pt x="41" y="60"/>
                  </a:cubicBezTo>
                  <a:cubicBezTo>
                    <a:pt x="56" y="55"/>
                    <a:pt x="64" y="38"/>
                    <a:pt x="59" y="23"/>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9" name="Freeform 28"/>
            <p:cNvSpPr>
              <a:spLocks/>
            </p:cNvSpPr>
            <p:nvPr/>
          </p:nvSpPr>
          <p:spPr bwMode="auto">
            <a:xfrm>
              <a:off x="6038850" y="612775"/>
              <a:ext cx="209550" cy="209550"/>
            </a:xfrm>
            <a:custGeom>
              <a:avLst/>
              <a:gdLst>
                <a:gd name="T0" fmla="*/ 8 w 65"/>
                <a:gd name="T1" fmla="*/ 18 h 65"/>
                <a:gd name="T2" fmla="*/ 18 w 65"/>
                <a:gd name="T3" fmla="*/ 57 h 65"/>
                <a:gd name="T4" fmla="*/ 57 w 65"/>
                <a:gd name="T5" fmla="*/ 47 h 65"/>
                <a:gd name="T6" fmla="*/ 47 w 65"/>
                <a:gd name="T7" fmla="*/ 7 h 65"/>
                <a:gd name="T8" fmla="*/ 8 w 65"/>
                <a:gd name="T9" fmla="*/ 18 h 65"/>
              </a:gdLst>
              <a:ahLst/>
              <a:cxnLst>
                <a:cxn ang="0">
                  <a:pos x="T0" y="T1"/>
                </a:cxn>
                <a:cxn ang="0">
                  <a:pos x="T2" y="T3"/>
                </a:cxn>
                <a:cxn ang="0">
                  <a:pos x="T4" y="T5"/>
                </a:cxn>
                <a:cxn ang="0">
                  <a:pos x="T6" y="T7"/>
                </a:cxn>
                <a:cxn ang="0">
                  <a:pos x="T8" y="T9"/>
                </a:cxn>
              </a:cxnLst>
              <a:rect l="0" t="0" r="r" b="b"/>
              <a:pathLst>
                <a:path w="65" h="65">
                  <a:moveTo>
                    <a:pt x="8" y="18"/>
                  </a:moveTo>
                  <a:cubicBezTo>
                    <a:pt x="0" y="32"/>
                    <a:pt x="4" y="49"/>
                    <a:pt x="18" y="57"/>
                  </a:cubicBezTo>
                  <a:cubicBezTo>
                    <a:pt x="32" y="65"/>
                    <a:pt x="49" y="60"/>
                    <a:pt x="57" y="47"/>
                  </a:cubicBezTo>
                  <a:cubicBezTo>
                    <a:pt x="65" y="33"/>
                    <a:pt x="60" y="15"/>
                    <a:pt x="47" y="7"/>
                  </a:cubicBezTo>
                  <a:cubicBezTo>
                    <a:pt x="33" y="0"/>
                    <a:pt x="15" y="4"/>
                    <a:pt x="8" y="18"/>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0" name="Oval 29"/>
            <p:cNvSpPr>
              <a:spLocks noChangeArrowheads="1"/>
            </p:cNvSpPr>
            <p:nvPr/>
          </p:nvSpPr>
          <p:spPr bwMode="auto">
            <a:xfrm>
              <a:off x="1348944" y="3346019"/>
              <a:ext cx="182563" cy="182562"/>
            </a:xfrm>
            <a:prstGeom prst="ellipse">
              <a:avLst/>
            </a:pr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1" name="Freeform 30"/>
            <p:cNvSpPr>
              <a:spLocks/>
            </p:cNvSpPr>
            <p:nvPr/>
          </p:nvSpPr>
          <p:spPr bwMode="auto">
            <a:xfrm>
              <a:off x="7007225" y="1484313"/>
              <a:ext cx="207963" cy="209550"/>
            </a:xfrm>
            <a:custGeom>
              <a:avLst/>
              <a:gdLst>
                <a:gd name="T0" fmla="*/ 10 w 65"/>
                <a:gd name="T1" fmla="*/ 50 h 65"/>
                <a:gd name="T2" fmla="*/ 50 w 65"/>
                <a:gd name="T3" fmla="*/ 56 h 65"/>
                <a:gd name="T4" fmla="*/ 56 w 65"/>
                <a:gd name="T5" fmla="*/ 16 h 65"/>
                <a:gd name="T6" fmla="*/ 16 w 65"/>
                <a:gd name="T7" fmla="*/ 10 h 65"/>
                <a:gd name="T8" fmla="*/ 10 w 65"/>
                <a:gd name="T9" fmla="*/ 50 h 65"/>
              </a:gdLst>
              <a:ahLst/>
              <a:cxnLst>
                <a:cxn ang="0">
                  <a:pos x="T0" y="T1"/>
                </a:cxn>
                <a:cxn ang="0">
                  <a:pos x="T2" y="T3"/>
                </a:cxn>
                <a:cxn ang="0">
                  <a:pos x="T4" y="T5"/>
                </a:cxn>
                <a:cxn ang="0">
                  <a:pos x="T6" y="T7"/>
                </a:cxn>
                <a:cxn ang="0">
                  <a:pos x="T8" y="T9"/>
                </a:cxn>
              </a:cxnLst>
              <a:rect l="0" t="0" r="r" b="b"/>
              <a:pathLst>
                <a:path w="65" h="65">
                  <a:moveTo>
                    <a:pt x="10" y="50"/>
                  </a:moveTo>
                  <a:cubicBezTo>
                    <a:pt x="19" y="62"/>
                    <a:pt x="37" y="65"/>
                    <a:pt x="50" y="56"/>
                  </a:cubicBezTo>
                  <a:cubicBezTo>
                    <a:pt x="62" y="47"/>
                    <a:pt x="65" y="29"/>
                    <a:pt x="56" y="16"/>
                  </a:cubicBezTo>
                  <a:cubicBezTo>
                    <a:pt x="47" y="3"/>
                    <a:pt x="29" y="0"/>
                    <a:pt x="16" y="10"/>
                  </a:cubicBezTo>
                  <a:cubicBezTo>
                    <a:pt x="3" y="19"/>
                    <a:pt x="0" y="37"/>
                    <a:pt x="10" y="50"/>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2" name="Freeform 31"/>
            <p:cNvSpPr>
              <a:spLocks/>
            </p:cNvSpPr>
            <p:nvPr/>
          </p:nvSpPr>
          <p:spPr bwMode="auto">
            <a:xfrm>
              <a:off x="7540625" y="2681288"/>
              <a:ext cx="203200" cy="201612"/>
            </a:xfrm>
            <a:custGeom>
              <a:avLst/>
              <a:gdLst>
                <a:gd name="T0" fmla="*/ 4 w 63"/>
                <a:gd name="T1" fmla="*/ 37 h 63"/>
                <a:gd name="T2" fmla="*/ 38 w 63"/>
                <a:gd name="T3" fmla="*/ 59 h 63"/>
                <a:gd name="T4" fmla="*/ 60 w 63"/>
                <a:gd name="T5" fmla="*/ 25 h 63"/>
                <a:gd name="T6" fmla="*/ 26 w 63"/>
                <a:gd name="T7" fmla="*/ 3 h 63"/>
                <a:gd name="T8" fmla="*/ 4 w 63"/>
                <a:gd name="T9" fmla="*/ 37 h 63"/>
              </a:gdLst>
              <a:ahLst/>
              <a:cxnLst>
                <a:cxn ang="0">
                  <a:pos x="T0" y="T1"/>
                </a:cxn>
                <a:cxn ang="0">
                  <a:pos x="T2" y="T3"/>
                </a:cxn>
                <a:cxn ang="0">
                  <a:pos x="T4" y="T5"/>
                </a:cxn>
                <a:cxn ang="0">
                  <a:pos x="T6" y="T7"/>
                </a:cxn>
                <a:cxn ang="0">
                  <a:pos x="T8" y="T9"/>
                </a:cxn>
              </a:cxnLst>
              <a:rect l="0" t="0" r="r" b="b"/>
              <a:pathLst>
                <a:path w="63" h="63">
                  <a:moveTo>
                    <a:pt x="4" y="37"/>
                  </a:moveTo>
                  <a:cubicBezTo>
                    <a:pt x="7" y="53"/>
                    <a:pt x="22" y="63"/>
                    <a:pt x="38" y="59"/>
                  </a:cubicBezTo>
                  <a:cubicBezTo>
                    <a:pt x="53" y="56"/>
                    <a:pt x="63" y="41"/>
                    <a:pt x="60" y="25"/>
                  </a:cubicBezTo>
                  <a:cubicBezTo>
                    <a:pt x="56" y="10"/>
                    <a:pt x="41" y="0"/>
                    <a:pt x="26" y="3"/>
                  </a:cubicBezTo>
                  <a:cubicBezTo>
                    <a:pt x="10" y="7"/>
                    <a:pt x="0" y="22"/>
                    <a:pt x="4" y="37"/>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3" name="Freeform 32"/>
            <p:cNvSpPr>
              <a:spLocks/>
            </p:cNvSpPr>
            <p:nvPr/>
          </p:nvSpPr>
          <p:spPr bwMode="auto">
            <a:xfrm>
              <a:off x="1600200" y="2054225"/>
              <a:ext cx="209550" cy="207962"/>
            </a:xfrm>
            <a:custGeom>
              <a:avLst/>
              <a:gdLst>
                <a:gd name="T0" fmla="*/ 7 w 65"/>
                <a:gd name="T1" fmla="*/ 21 h 65"/>
                <a:gd name="T2" fmla="*/ 21 w 65"/>
                <a:gd name="T3" fmla="*/ 59 h 65"/>
                <a:gd name="T4" fmla="*/ 59 w 65"/>
                <a:gd name="T5" fmla="*/ 44 h 65"/>
                <a:gd name="T6" fmla="*/ 44 w 65"/>
                <a:gd name="T7" fmla="*/ 6 h 65"/>
                <a:gd name="T8" fmla="*/ 7 w 65"/>
                <a:gd name="T9" fmla="*/ 21 h 65"/>
              </a:gdLst>
              <a:ahLst/>
              <a:cxnLst>
                <a:cxn ang="0">
                  <a:pos x="T0" y="T1"/>
                </a:cxn>
                <a:cxn ang="0">
                  <a:pos x="T2" y="T3"/>
                </a:cxn>
                <a:cxn ang="0">
                  <a:pos x="T4" y="T5"/>
                </a:cxn>
                <a:cxn ang="0">
                  <a:pos x="T6" y="T7"/>
                </a:cxn>
                <a:cxn ang="0">
                  <a:pos x="T8" y="T9"/>
                </a:cxn>
              </a:cxnLst>
              <a:rect l="0" t="0" r="r" b="b"/>
              <a:pathLst>
                <a:path w="65" h="65">
                  <a:moveTo>
                    <a:pt x="7" y="21"/>
                  </a:moveTo>
                  <a:cubicBezTo>
                    <a:pt x="0" y="35"/>
                    <a:pt x="7" y="52"/>
                    <a:pt x="21" y="59"/>
                  </a:cubicBezTo>
                  <a:cubicBezTo>
                    <a:pt x="36" y="65"/>
                    <a:pt x="53" y="59"/>
                    <a:pt x="59" y="44"/>
                  </a:cubicBezTo>
                  <a:cubicBezTo>
                    <a:pt x="65" y="30"/>
                    <a:pt x="59" y="13"/>
                    <a:pt x="44" y="6"/>
                  </a:cubicBezTo>
                  <a:cubicBezTo>
                    <a:pt x="30" y="0"/>
                    <a:pt x="13" y="6"/>
                    <a:pt x="7" y="21"/>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4" name="Freeform 33"/>
            <p:cNvSpPr>
              <a:spLocks/>
            </p:cNvSpPr>
            <p:nvPr/>
          </p:nvSpPr>
          <p:spPr bwMode="auto">
            <a:xfrm>
              <a:off x="7334250" y="2054225"/>
              <a:ext cx="209550" cy="207962"/>
            </a:xfrm>
            <a:custGeom>
              <a:avLst/>
              <a:gdLst>
                <a:gd name="T0" fmla="*/ 6 w 65"/>
                <a:gd name="T1" fmla="*/ 44 h 65"/>
                <a:gd name="T2" fmla="*/ 44 w 65"/>
                <a:gd name="T3" fmla="*/ 59 h 65"/>
                <a:gd name="T4" fmla="*/ 59 w 65"/>
                <a:gd name="T5" fmla="*/ 21 h 65"/>
                <a:gd name="T6" fmla="*/ 21 w 65"/>
                <a:gd name="T7" fmla="*/ 6 h 65"/>
                <a:gd name="T8" fmla="*/ 6 w 65"/>
                <a:gd name="T9" fmla="*/ 44 h 65"/>
              </a:gdLst>
              <a:ahLst/>
              <a:cxnLst>
                <a:cxn ang="0">
                  <a:pos x="T0" y="T1"/>
                </a:cxn>
                <a:cxn ang="0">
                  <a:pos x="T2" y="T3"/>
                </a:cxn>
                <a:cxn ang="0">
                  <a:pos x="T4" y="T5"/>
                </a:cxn>
                <a:cxn ang="0">
                  <a:pos x="T6" y="T7"/>
                </a:cxn>
                <a:cxn ang="0">
                  <a:pos x="T8" y="T9"/>
                </a:cxn>
              </a:cxnLst>
              <a:rect l="0" t="0" r="r" b="b"/>
              <a:pathLst>
                <a:path w="65" h="65">
                  <a:moveTo>
                    <a:pt x="6" y="44"/>
                  </a:moveTo>
                  <a:cubicBezTo>
                    <a:pt x="13" y="59"/>
                    <a:pt x="30" y="65"/>
                    <a:pt x="44" y="59"/>
                  </a:cubicBezTo>
                  <a:cubicBezTo>
                    <a:pt x="59" y="52"/>
                    <a:pt x="65" y="35"/>
                    <a:pt x="59" y="21"/>
                  </a:cubicBezTo>
                  <a:cubicBezTo>
                    <a:pt x="52" y="6"/>
                    <a:pt x="35" y="0"/>
                    <a:pt x="21" y="6"/>
                  </a:cubicBezTo>
                  <a:cubicBezTo>
                    <a:pt x="7" y="13"/>
                    <a:pt x="0" y="30"/>
                    <a:pt x="6" y="44"/>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5" name="Freeform 34"/>
            <p:cNvSpPr>
              <a:spLocks/>
            </p:cNvSpPr>
            <p:nvPr/>
          </p:nvSpPr>
          <p:spPr bwMode="auto">
            <a:xfrm>
              <a:off x="1400175" y="2681288"/>
              <a:ext cx="203200" cy="201612"/>
            </a:xfrm>
            <a:custGeom>
              <a:avLst/>
              <a:gdLst>
                <a:gd name="T0" fmla="*/ 60 w 63"/>
                <a:gd name="T1" fmla="*/ 37 h 63"/>
                <a:gd name="T2" fmla="*/ 38 w 63"/>
                <a:gd name="T3" fmla="*/ 3 h 63"/>
                <a:gd name="T4" fmla="*/ 4 w 63"/>
                <a:gd name="T5" fmla="*/ 25 h 63"/>
                <a:gd name="T6" fmla="*/ 26 w 63"/>
                <a:gd name="T7" fmla="*/ 59 h 63"/>
                <a:gd name="T8" fmla="*/ 60 w 63"/>
                <a:gd name="T9" fmla="*/ 37 h 63"/>
              </a:gdLst>
              <a:ahLst/>
              <a:cxnLst>
                <a:cxn ang="0">
                  <a:pos x="T0" y="T1"/>
                </a:cxn>
                <a:cxn ang="0">
                  <a:pos x="T2" y="T3"/>
                </a:cxn>
                <a:cxn ang="0">
                  <a:pos x="T4" y="T5"/>
                </a:cxn>
                <a:cxn ang="0">
                  <a:pos x="T6" y="T7"/>
                </a:cxn>
                <a:cxn ang="0">
                  <a:pos x="T8" y="T9"/>
                </a:cxn>
              </a:cxnLst>
              <a:rect l="0" t="0" r="r" b="b"/>
              <a:pathLst>
                <a:path w="63" h="63">
                  <a:moveTo>
                    <a:pt x="60" y="37"/>
                  </a:moveTo>
                  <a:cubicBezTo>
                    <a:pt x="63" y="22"/>
                    <a:pt x="53" y="7"/>
                    <a:pt x="38" y="3"/>
                  </a:cubicBezTo>
                  <a:cubicBezTo>
                    <a:pt x="22" y="0"/>
                    <a:pt x="7" y="10"/>
                    <a:pt x="4" y="25"/>
                  </a:cubicBezTo>
                  <a:cubicBezTo>
                    <a:pt x="0" y="41"/>
                    <a:pt x="10" y="56"/>
                    <a:pt x="26" y="59"/>
                  </a:cubicBezTo>
                  <a:cubicBezTo>
                    <a:pt x="41" y="63"/>
                    <a:pt x="56" y="53"/>
                    <a:pt x="60" y="37"/>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6" name="Freeform 35"/>
            <p:cNvSpPr>
              <a:spLocks/>
            </p:cNvSpPr>
            <p:nvPr/>
          </p:nvSpPr>
          <p:spPr bwMode="auto">
            <a:xfrm>
              <a:off x="2371725" y="998538"/>
              <a:ext cx="203200" cy="206375"/>
            </a:xfrm>
            <a:custGeom>
              <a:avLst/>
              <a:gdLst>
                <a:gd name="T0" fmla="*/ 10 w 63"/>
                <a:gd name="T1" fmla="*/ 51 h 64"/>
                <a:gd name="T2" fmla="*/ 51 w 63"/>
                <a:gd name="T3" fmla="*/ 53 h 64"/>
                <a:gd name="T4" fmla="*/ 53 w 63"/>
                <a:gd name="T5" fmla="*/ 13 h 64"/>
                <a:gd name="T6" fmla="*/ 12 w 63"/>
                <a:gd name="T7" fmla="*/ 11 h 64"/>
                <a:gd name="T8" fmla="*/ 10 w 63"/>
                <a:gd name="T9" fmla="*/ 51 h 64"/>
              </a:gdLst>
              <a:ahLst/>
              <a:cxnLst>
                <a:cxn ang="0">
                  <a:pos x="T0" y="T1"/>
                </a:cxn>
                <a:cxn ang="0">
                  <a:pos x="T2" y="T3"/>
                </a:cxn>
                <a:cxn ang="0">
                  <a:pos x="T4" y="T5"/>
                </a:cxn>
                <a:cxn ang="0">
                  <a:pos x="T6" y="T7"/>
                </a:cxn>
                <a:cxn ang="0">
                  <a:pos x="T8" y="T9"/>
                </a:cxn>
              </a:cxnLst>
              <a:rect l="0" t="0" r="r" b="b"/>
              <a:pathLst>
                <a:path w="63" h="64">
                  <a:moveTo>
                    <a:pt x="10" y="51"/>
                  </a:moveTo>
                  <a:cubicBezTo>
                    <a:pt x="21" y="63"/>
                    <a:pt x="39" y="64"/>
                    <a:pt x="51" y="53"/>
                  </a:cubicBezTo>
                  <a:cubicBezTo>
                    <a:pt x="62" y="43"/>
                    <a:pt x="63" y="25"/>
                    <a:pt x="53" y="13"/>
                  </a:cubicBezTo>
                  <a:cubicBezTo>
                    <a:pt x="42" y="1"/>
                    <a:pt x="24" y="0"/>
                    <a:pt x="12" y="11"/>
                  </a:cubicBezTo>
                  <a:cubicBezTo>
                    <a:pt x="1" y="21"/>
                    <a:pt x="0" y="40"/>
                    <a:pt x="10" y="51"/>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7" name="Freeform 36"/>
            <p:cNvSpPr>
              <a:spLocks/>
            </p:cNvSpPr>
            <p:nvPr/>
          </p:nvSpPr>
          <p:spPr bwMode="auto">
            <a:xfrm>
              <a:off x="6569075" y="998538"/>
              <a:ext cx="206375" cy="206375"/>
            </a:xfrm>
            <a:custGeom>
              <a:avLst/>
              <a:gdLst>
                <a:gd name="T0" fmla="*/ 11 w 64"/>
                <a:gd name="T1" fmla="*/ 13 h 64"/>
                <a:gd name="T2" fmla="*/ 13 w 64"/>
                <a:gd name="T3" fmla="*/ 53 h 64"/>
                <a:gd name="T4" fmla="*/ 54 w 64"/>
                <a:gd name="T5" fmla="*/ 51 h 64"/>
                <a:gd name="T6" fmla="*/ 51 w 64"/>
                <a:gd name="T7" fmla="*/ 11 h 64"/>
                <a:gd name="T8" fmla="*/ 11 w 64"/>
                <a:gd name="T9" fmla="*/ 13 h 64"/>
              </a:gdLst>
              <a:ahLst/>
              <a:cxnLst>
                <a:cxn ang="0">
                  <a:pos x="T0" y="T1"/>
                </a:cxn>
                <a:cxn ang="0">
                  <a:pos x="T2" y="T3"/>
                </a:cxn>
                <a:cxn ang="0">
                  <a:pos x="T4" y="T5"/>
                </a:cxn>
                <a:cxn ang="0">
                  <a:pos x="T6" y="T7"/>
                </a:cxn>
                <a:cxn ang="0">
                  <a:pos x="T8" y="T9"/>
                </a:cxn>
              </a:cxnLst>
              <a:rect l="0" t="0" r="r" b="b"/>
              <a:pathLst>
                <a:path w="64" h="64">
                  <a:moveTo>
                    <a:pt x="11" y="13"/>
                  </a:moveTo>
                  <a:cubicBezTo>
                    <a:pt x="0" y="25"/>
                    <a:pt x="1" y="43"/>
                    <a:pt x="13" y="53"/>
                  </a:cubicBezTo>
                  <a:cubicBezTo>
                    <a:pt x="25" y="64"/>
                    <a:pt x="43" y="63"/>
                    <a:pt x="54" y="51"/>
                  </a:cubicBezTo>
                  <a:cubicBezTo>
                    <a:pt x="64" y="40"/>
                    <a:pt x="63" y="21"/>
                    <a:pt x="51" y="11"/>
                  </a:cubicBezTo>
                  <a:cubicBezTo>
                    <a:pt x="40" y="0"/>
                    <a:pt x="22" y="1"/>
                    <a:pt x="11" y="13"/>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8" name="Oval 37"/>
            <p:cNvSpPr>
              <a:spLocks noChangeArrowheads="1"/>
            </p:cNvSpPr>
            <p:nvPr/>
          </p:nvSpPr>
          <p:spPr bwMode="auto">
            <a:xfrm>
              <a:off x="7612495" y="3334181"/>
              <a:ext cx="182563" cy="182562"/>
            </a:xfrm>
            <a:prstGeom prst="ellipse">
              <a:avLst/>
            </a:pr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9" name="Freeform 38"/>
            <p:cNvSpPr>
              <a:spLocks/>
            </p:cNvSpPr>
            <p:nvPr/>
          </p:nvSpPr>
          <p:spPr bwMode="auto">
            <a:xfrm>
              <a:off x="1928813" y="1484313"/>
              <a:ext cx="207963" cy="209550"/>
            </a:xfrm>
            <a:custGeom>
              <a:avLst/>
              <a:gdLst>
                <a:gd name="T0" fmla="*/ 10 w 65"/>
                <a:gd name="T1" fmla="*/ 16 h 65"/>
                <a:gd name="T2" fmla="*/ 16 w 65"/>
                <a:gd name="T3" fmla="*/ 56 h 65"/>
                <a:gd name="T4" fmla="*/ 56 w 65"/>
                <a:gd name="T5" fmla="*/ 50 h 65"/>
                <a:gd name="T6" fmla="*/ 50 w 65"/>
                <a:gd name="T7" fmla="*/ 10 h 65"/>
                <a:gd name="T8" fmla="*/ 10 w 65"/>
                <a:gd name="T9" fmla="*/ 16 h 65"/>
              </a:gdLst>
              <a:ahLst/>
              <a:cxnLst>
                <a:cxn ang="0">
                  <a:pos x="T0" y="T1"/>
                </a:cxn>
                <a:cxn ang="0">
                  <a:pos x="T2" y="T3"/>
                </a:cxn>
                <a:cxn ang="0">
                  <a:pos x="T4" y="T5"/>
                </a:cxn>
                <a:cxn ang="0">
                  <a:pos x="T6" y="T7"/>
                </a:cxn>
                <a:cxn ang="0">
                  <a:pos x="T8" y="T9"/>
                </a:cxn>
              </a:cxnLst>
              <a:rect l="0" t="0" r="r" b="b"/>
              <a:pathLst>
                <a:path w="65" h="65">
                  <a:moveTo>
                    <a:pt x="10" y="16"/>
                  </a:moveTo>
                  <a:cubicBezTo>
                    <a:pt x="0" y="29"/>
                    <a:pt x="3" y="47"/>
                    <a:pt x="16" y="56"/>
                  </a:cubicBezTo>
                  <a:cubicBezTo>
                    <a:pt x="29" y="65"/>
                    <a:pt x="47" y="62"/>
                    <a:pt x="56" y="50"/>
                  </a:cubicBezTo>
                  <a:cubicBezTo>
                    <a:pt x="65" y="37"/>
                    <a:pt x="63" y="19"/>
                    <a:pt x="50" y="10"/>
                  </a:cubicBezTo>
                  <a:cubicBezTo>
                    <a:pt x="37" y="0"/>
                    <a:pt x="19" y="3"/>
                    <a:pt x="10" y="16"/>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2" name="Group 201"/>
          <p:cNvGrpSpPr/>
          <p:nvPr/>
        </p:nvGrpSpPr>
        <p:grpSpPr>
          <a:xfrm>
            <a:off x="4042643" y="111562"/>
            <a:ext cx="406800" cy="406800"/>
            <a:chOff x="4010659" y="69470"/>
            <a:chExt cx="467046" cy="446850"/>
          </a:xfrm>
          <a:blipFill dpi="0" rotWithShape="1">
            <a:blip r:embed="rId5">
              <a:extLst>
                <a:ext uri="{28A0092B-C50C-407E-A947-70E740481C1C}">
                  <a14:useLocalDpi xmlns:a14="http://schemas.microsoft.com/office/drawing/2010/main" val="0"/>
                </a:ext>
              </a:extLst>
            </a:blip>
            <a:srcRect/>
            <a:stretch>
              <a:fillRect/>
            </a:stretch>
          </a:blipFill>
        </p:grpSpPr>
        <p:sp>
          <p:nvSpPr>
            <p:cNvPr id="75" name="Freeform 5"/>
            <p:cNvSpPr>
              <a:spLocks/>
            </p:cNvSpPr>
            <p:nvPr/>
          </p:nvSpPr>
          <p:spPr bwMode="auto">
            <a:xfrm>
              <a:off x="4010659" y="69470"/>
              <a:ext cx="467046" cy="446850"/>
            </a:xfrm>
            <a:custGeom>
              <a:avLst/>
              <a:gdLst>
                <a:gd name="T0" fmla="*/ 57 w 114"/>
                <a:gd name="T1" fmla="*/ 109 h 109"/>
                <a:gd name="T2" fmla="*/ 3 w 114"/>
                <a:gd name="T3" fmla="*/ 60 h 109"/>
                <a:gd name="T4" fmla="*/ 51 w 114"/>
                <a:gd name="T5" fmla="*/ 1 h 109"/>
                <a:gd name="T6" fmla="*/ 57 w 114"/>
                <a:gd name="T7" fmla="*/ 0 h 109"/>
                <a:gd name="T8" fmla="*/ 111 w 114"/>
                <a:gd name="T9" fmla="*/ 49 h 109"/>
                <a:gd name="T10" fmla="*/ 63 w 114"/>
                <a:gd name="T11" fmla="*/ 108 h 109"/>
                <a:gd name="T12" fmla="*/ 57 w 114"/>
                <a:gd name="T13" fmla="*/ 109 h 109"/>
              </a:gdLst>
              <a:ahLst/>
              <a:cxnLst>
                <a:cxn ang="0">
                  <a:pos x="T0" y="T1"/>
                </a:cxn>
                <a:cxn ang="0">
                  <a:pos x="T2" y="T3"/>
                </a:cxn>
                <a:cxn ang="0">
                  <a:pos x="T4" y="T5"/>
                </a:cxn>
                <a:cxn ang="0">
                  <a:pos x="T6" y="T7"/>
                </a:cxn>
                <a:cxn ang="0">
                  <a:pos x="T8" y="T9"/>
                </a:cxn>
                <a:cxn ang="0">
                  <a:pos x="T10" y="T11"/>
                </a:cxn>
                <a:cxn ang="0">
                  <a:pos x="T12" y="T13"/>
                </a:cxn>
              </a:cxnLst>
              <a:rect l="0" t="0" r="r" b="b"/>
              <a:pathLst>
                <a:path w="114" h="109">
                  <a:moveTo>
                    <a:pt x="57" y="109"/>
                  </a:moveTo>
                  <a:cubicBezTo>
                    <a:pt x="29" y="109"/>
                    <a:pt x="6" y="88"/>
                    <a:pt x="3" y="60"/>
                  </a:cubicBezTo>
                  <a:cubicBezTo>
                    <a:pt x="0" y="30"/>
                    <a:pt x="21" y="4"/>
                    <a:pt x="51" y="1"/>
                  </a:cubicBezTo>
                  <a:cubicBezTo>
                    <a:pt x="53" y="0"/>
                    <a:pt x="55" y="0"/>
                    <a:pt x="57" y="0"/>
                  </a:cubicBezTo>
                  <a:cubicBezTo>
                    <a:pt x="85" y="0"/>
                    <a:pt x="108" y="21"/>
                    <a:pt x="111" y="49"/>
                  </a:cubicBezTo>
                  <a:cubicBezTo>
                    <a:pt x="114" y="79"/>
                    <a:pt x="92" y="105"/>
                    <a:pt x="63" y="108"/>
                  </a:cubicBezTo>
                  <a:cubicBezTo>
                    <a:pt x="61" y="109"/>
                    <a:pt x="59" y="109"/>
                    <a:pt x="57"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 name="Freeform 5"/>
            <p:cNvSpPr>
              <a:spLocks/>
            </p:cNvSpPr>
            <p:nvPr/>
          </p:nvSpPr>
          <p:spPr bwMode="auto">
            <a:xfrm>
              <a:off x="4140055" y="193271"/>
              <a:ext cx="208254" cy="199248"/>
            </a:xfrm>
            <a:custGeom>
              <a:avLst/>
              <a:gdLst>
                <a:gd name="T0" fmla="*/ 57 w 114"/>
                <a:gd name="T1" fmla="*/ 109 h 109"/>
                <a:gd name="T2" fmla="*/ 3 w 114"/>
                <a:gd name="T3" fmla="*/ 60 h 109"/>
                <a:gd name="T4" fmla="*/ 51 w 114"/>
                <a:gd name="T5" fmla="*/ 1 h 109"/>
                <a:gd name="T6" fmla="*/ 57 w 114"/>
                <a:gd name="T7" fmla="*/ 0 h 109"/>
                <a:gd name="T8" fmla="*/ 111 w 114"/>
                <a:gd name="T9" fmla="*/ 49 h 109"/>
                <a:gd name="T10" fmla="*/ 63 w 114"/>
                <a:gd name="T11" fmla="*/ 108 h 109"/>
                <a:gd name="T12" fmla="*/ 57 w 114"/>
                <a:gd name="T13" fmla="*/ 109 h 109"/>
              </a:gdLst>
              <a:ahLst/>
              <a:cxnLst>
                <a:cxn ang="0">
                  <a:pos x="T0" y="T1"/>
                </a:cxn>
                <a:cxn ang="0">
                  <a:pos x="T2" y="T3"/>
                </a:cxn>
                <a:cxn ang="0">
                  <a:pos x="T4" y="T5"/>
                </a:cxn>
                <a:cxn ang="0">
                  <a:pos x="T6" y="T7"/>
                </a:cxn>
                <a:cxn ang="0">
                  <a:pos x="T8" y="T9"/>
                </a:cxn>
                <a:cxn ang="0">
                  <a:pos x="T10" y="T11"/>
                </a:cxn>
                <a:cxn ang="0">
                  <a:pos x="T12" y="T13"/>
                </a:cxn>
              </a:cxnLst>
              <a:rect l="0" t="0" r="r" b="b"/>
              <a:pathLst>
                <a:path w="114" h="109">
                  <a:moveTo>
                    <a:pt x="57" y="109"/>
                  </a:moveTo>
                  <a:cubicBezTo>
                    <a:pt x="29" y="109"/>
                    <a:pt x="6" y="88"/>
                    <a:pt x="3" y="60"/>
                  </a:cubicBezTo>
                  <a:cubicBezTo>
                    <a:pt x="0" y="30"/>
                    <a:pt x="21" y="4"/>
                    <a:pt x="51" y="1"/>
                  </a:cubicBezTo>
                  <a:cubicBezTo>
                    <a:pt x="53" y="0"/>
                    <a:pt x="55" y="0"/>
                    <a:pt x="57" y="0"/>
                  </a:cubicBezTo>
                  <a:cubicBezTo>
                    <a:pt x="85" y="0"/>
                    <a:pt x="108" y="21"/>
                    <a:pt x="111" y="49"/>
                  </a:cubicBezTo>
                  <a:cubicBezTo>
                    <a:pt x="114" y="79"/>
                    <a:pt x="92" y="105"/>
                    <a:pt x="63" y="108"/>
                  </a:cubicBezTo>
                  <a:cubicBezTo>
                    <a:pt x="61" y="109"/>
                    <a:pt x="59" y="109"/>
                    <a:pt x="57"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6" name="Group 205"/>
          <p:cNvGrpSpPr/>
          <p:nvPr/>
        </p:nvGrpSpPr>
        <p:grpSpPr>
          <a:xfrm>
            <a:off x="3394512" y="246136"/>
            <a:ext cx="406800" cy="406800"/>
            <a:chOff x="3686340" y="120270"/>
            <a:chExt cx="469572" cy="446850"/>
          </a:xfrm>
          <a:blipFill dpi="0" rotWithShape="1">
            <a:blip r:embed="rId6">
              <a:extLst>
                <a:ext uri="{28A0092B-C50C-407E-A947-70E740481C1C}">
                  <a14:useLocalDpi xmlns:a14="http://schemas.microsoft.com/office/drawing/2010/main" val="0"/>
                </a:ext>
              </a:extLst>
            </a:blip>
            <a:srcRect/>
            <a:stretch>
              <a:fillRect/>
            </a:stretch>
          </a:blipFill>
        </p:grpSpPr>
        <p:sp>
          <p:nvSpPr>
            <p:cNvPr id="77" name="Freeform 7"/>
            <p:cNvSpPr>
              <a:spLocks/>
            </p:cNvSpPr>
            <p:nvPr/>
          </p:nvSpPr>
          <p:spPr bwMode="auto">
            <a:xfrm>
              <a:off x="3686340" y="120270"/>
              <a:ext cx="469572" cy="446850"/>
            </a:xfrm>
            <a:custGeom>
              <a:avLst/>
              <a:gdLst>
                <a:gd name="T0" fmla="*/ 56 w 115"/>
                <a:gd name="T1" fmla="*/ 109 h 109"/>
                <a:gd name="T2" fmla="*/ 3 w 115"/>
                <a:gd name="T3" fmla="*/ 66 h 109"/>
                <a:gd name="T4" fmla="*/ 11 w 115"/>
                <a:gd name="T5" fmla="*/ 25 h 109"/>
                <a:gd name="T6" fmla="*/ 45 w 115"/>
                <a:gd name="T7" fmla="*/ 2 h 109"/>
                <a:gd name="T8" fmla="*/ 56 w 115"/>
                <a:gd name="T9" fmla="*/ 0 h 109"/>
                <a:gd name="T10" fmla="*/ 109 w 115"/>
                <a:gd name="T11" fmla="*/ 43 h 109"/>
                <a:gd name="T12" fmla="*/ 67 w 115"/>
                <a:gd name="T13" fmla="*/ 108 h 109"/>
                <a:gd name="T14" fmla="*/ 56 w 115"/>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09">
                  <a:moveTo>
                    <a:pt x="56" y="109"/>
                  </a:moveTo>
                  <a:cubicBezTo>
                    <a:pt x="31" y="109"/>
                    <a:pt x="8" y="91"/>
                    <a:pt x="3" y="66"/>
                  </a:cubicBezTo>
                  <a:cubicBezTo>
                    <a:pt x="0" y="52"/>
                    <a:pt x="3" y="37"/>
                    <a:pt x="11" y="25"/>
                  </a:cubicBezTo>
                  <a:cubicBezTo>
                    <a:pt x="19" y="13"/>
                    <a:pt x="31" y="5"/>
                    <a:pt x="45" y="2"/>
                  </a:cubicBezTo>
                  <a:cubicBezTo>
                    <a:pt x="49" y="1"/>
                    <a:pt x="52" y="0"/>
                    <a:pt x="56" y="0"/>
                  </a:cubicBezTo>
                  <a:cubicBezTo>
                    <a:pt x="82" y="0"/>
                    <a:pt x="104" y="18"/>
                    <a:pt x="109" y="43"/>
                  </a:cubicBezTo>
                  <a:cubicBezTo>
                    <a:pt x="115" y="72"/>
                    <a:pt x="97" y="101"/>
                    <a:pt x="67" y="108"/>
                  </a:cubicBezTo>
                  <a:cubicBezTo>
                    <a:pt x="64" y="108"/>
                    <a:pt x="60" y="109"/>
                    <a:pt x="56"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1" name="Freeform 7"/>
            <p:cNvSpPr>
              <a:spLocks/>
            </p:cNvSpPr>
            <p:nvPr/>
          </p:nvSpPr>
          <p:spPr bwMode="auto">
            <a:xfrm>
              <a:off x="3816436" y="244071"/>
              <a:ext cx="209380" cy="199248"/>
            </a:xfrm>
            <a:custGeom>
              <a:avLst/>
              <a:gdLst>
                <a:gd name="T0" fmla="*/ 56 w 115"/>
                <a:gd name="T1" fmla="*/ 109 h 109"/>
                <a:gd name="T2" fmla="*/ 3 w 115"/>
                <a:gd name="T3" fmla="*/ 66 h 109"/>
                <a:gd name="T4" fmla="*/ 11 w 115"/>
                <a:gd name="T5" fmla="*/ 25 h 109"/>
                <a:gd name="T6" fmla="*/ 45 w 115"/>
                <a:gd name="T7" fmla="*/ 2 h 109"/>
                <a:gd name="T8" fmla="*/ 56 w 115"/>
                <a:gd name="T9" fmla="*/ 0 h 109"/>
                <a:gd name="T10" fmla="*/ 109 w 115"/>
                <a:gd name="T11" fmla="*/ 43 h 109"/>
                <a:gd name="T12" fmla="*/ 67 w 115"/>
                <a:gd name="T13" fmla="*/ 108 h 109"/>
                <a:gd name="T14" fmla="*/ 56 w 115"/>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09">
                  <a:moveTo>
                    <a:pt x="56" y="109"/>
                  </a:moveTo>
                  <a:cubicBezTo>
                    <a:pt x="31" y="109"/>
                    <a:pt x="8" y="91"/>
                    <a:pt x="3" y="66"/>
                  </a:cubicBezTo>
                  <a:cubicBezTo>
                    <a:pt x="0" y="52"/>
                    <a:pt x="3" y="37"/>
                    <a:pt x="11" y="25"/>
                  </a:cubicBezTo>
                  <a:cubicBezTo>
                    <a:pt x="19" y="13"/>
                    <a:pt x="31" y="5"/>
                    <a:pt x="45" y="2"/>
                  </a:cubicBezTo>
                  <a:cubicBezTo>
                    <a:pt x="49" y="1"/>
                    <a:pt x="52" y="0"/>
                    <a:pt x="56" y="0"/>
                  </a:cubicBezTo>
                  <a:cubicBezTo>
                    <a:pt x="82" y="0"/>
                    <a:pt x="104" y="18"/>
                    <a:pt x="109" y="43"/>
                  </a:cubicBezTo>
                  <a:cubicBezTo>
                    <a:pt x="115" y="72"/>
                    <a:pt x="97" y="101"/>
                    <a:pt x="67" y="108"/>
                  </a:cubicBezTo>
                  <a:cubicBezTo>
                    <a:pt x="64" y="108"/>
                    <a:pt x="60" y="109"/>
                    <a:pt x="56"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5" name="Group 204"/>
          <p:cNvGrpSpPr/>
          <p:nvPr/>
        </p:nvGrpSpPr>
        <p:grpSpPr>
          <a:xfrm>
            <a:off x="2801218" y="514424"/>
            <a:ext cx="406800" cy="406800"/>
            <a:chOff x="3365846" y="210109"/>
            <a:chExt cx="477148" cy="441798"/>
          </a:xfrm>
          <a:blipFill dpi="0" rotWithShape="1">
            <a:blip r:embed="rId7">
              <a:extLst>
                <a:ext uri="{28A0092B-C50C-407E-A947-70E740481C1C}">
                  <a14:useLocalDpi xmlns:a14="http://schemas.microsoft.com/office/drawing/2010/main" val="0"/>
                </a:ext>
              </a:extLst>
            </a:blip>
            <a:srcRect/>
            <a:stretch>
              <a:fillRect/>
            </a:stretch>
          </a:blipFill>
        </p:grpSpPr>
        <p:sp>
          <p:nvSpPr>
            <p:cNvPr id="79" name="Freeform 9"/>
            <p:cNvSpPr>
              <a:spLocks/>
            </p:cNvSpPr>
            <p:nvPr/>
          </p:nvSpPr>
          <p:spPr bwMode="auto">
            <a:xfrm>
              <a:off x="3365846" y="210109"/>
              <a:ext cx="477148" cy="441798"/>
            </a:xfrm>
            <a:custGeom>
              <a:avLst/>
              <a:gdLst>
                <a:gd name="T0" fmla="*/ 56 w 117"/>
                <a:gd name="T1" fmla="*/ 108 h 108"/>
                <a:gd name="T2" fmla="*/ 5 w 117"/>
                <a:gd name="T3" fmla="*/ 70 h 108"/>
                <a:gd name="T4" fmla="*/ 8 w 117"/>
                <a:gd name="T5" fmla="*/ 29 h 108"/>
                <a:gd name="T6" fmla="*/ 40 w 117"/>
                <a:gd name="T7" fmla="*/ 2 h 108"/>
                <a:gd name="T8" fmla="*/ 56 w 117"/>
                <a:gd name="T9" fmla="*/ 0 h 108"/>
                <a:gd name="T10" fmla="*/ 108 w 117"/>
                <a:gd name="T11" fmla="*/ 37 h 108"/>
                <a:gd name="T12" fmla="*/ 73 w 117"/>
                <a:gd name="T13" fmla="*/ 105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33" y="108"/>
                    <a:pt x="12" y="93"/>
                    <a:pt x="5" y="70"/>
                  </a:cubicBezTo>
                  <a:cubicBezTo>
                    <a:pt x="0" y="57"/>
                    <a:pt x="1" y="42"/>
                    <a:pt x="8" y="29"/>
                  </a:cubicBezTo>
                  <a:cubicBezTo>
                    <a:pt x="15" y="16"/>
                    <a:pt x="26" y="7"/>
                    <a:pt x="40" y="2"/>
                  </a:cubicBezTo>
                  <a:cubicBezTo>
                    <a:pt x="45" y="0"/>
                    <a:pt x="51" y="0"/>
                    <a:pt x="56" y="0"/>
                  </a:cubicBezTo>
                  <a:cubicBezTo>
                    <a:pt x="80" y="0"/>
                    <a:pt x="101" y="15"/>
                    <a:pt x="108" y="37"/>
                  </a:cubicBezTo>
                  <a:cubicBezTo>
                    <a:pt x="117" y="65"/>
                    <a:pt x="101" y="96"/>
                    <a:pt x="73" y="105"/>
                  </a:cubicBezTo>
                  <a:cubicBezTo>
                    <a:pt x="68" y="107"/>
                    <a:pt x="62"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3" name="Freeform 9"/>
            <p:cNvSpPr>
              <a:spLocks/>
            </p:cNvSpPr>
            <p:nvPr/>
          </p:nvSpPr>
          <p:spPr bwMode="auto">
            <a:xfrm>
              <a:off x="3498041" y="332510"/>
              <a:ext cx="212758" cy="196996"/>
            </a:xfrm>
            <a:custGeom>
              <a:avLst/>
              <a:gdLst>
                <a:gd name="T0" fmla="*/ 56 w 117"/>
                <a:gd name="T1" fmla="*/ 108 h 108"/>
                <a:gd name="T2" fmla="*/ 5 w 117"/>
                <a:gd name="T3" fmla="*/ 70 h 108"/>
                <a:gd name="T4" fmla="*/ 8 w 117"/>
                <a:gd name="T5" fmla="*/ 29 h 108"/>
                <a:gd name="T6" fmla="*/ 40 w 117"/>
                <a:gd name="T7" fmla="*/ 2 h 108"/>
                <a:gd name="T8" fmla="*/ 56 w 117"/>
                <a:gd name="T9" fmla="*/ 0 h 108"/>
                <a:gd name="T10" fmla="*/ 108 w 117"/>
                <a:gd name="T11" fmla="*/ 37 h 108"/>
                <a:gd name="T12" fmla="*/ 73 w 117"/>
                <a:gd name="T13" fmla="*/ 105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33" y="108"/>
                    <a:pt x="12" y="93"/>
                    <a:pt x="5" y="70"/>
                  </a:cubicBezTo>
                  <a:cubicBezTo>
                    <a:pt x="0" y="57"/>
                    <a:pt x="1" y="42"/>
                    <a:pt x="8" y="29"/>
                  </a:cubicBezTo>
                  <a:cubicBezTo>
                    <a:pt x="15" y="16"/>
                    <a:pt x="26" y="7"/>
                    <a:pt x="40" y="2"/>
                  </a:cubicBezTo>
                  <a:cubicBezTo>
                    <a:pt x="45" y="0"/>
                    <a:pt x="51" y="0"/>
                    <a:pt x="56" y="0"/>
                  </a:cubicBezTo>
                  <a:cubicBezTo>
                    <a:pt x="80" y="0"/>
                    <a:pt x="101" y="15"/>
                    <a:pt x="108" y="37"/>
                  </a:cubicBezTo>
                  <a:cubicBezTo>
                    <a:pt x="117" y="65"/>
                    <a:pt x="101" y="96"/>
                    <a:pt x="73" y="105"/>
                  </a:cubicBezTo>
                  <a:cubicBezTo>
                    <a:pt x="68" y="107"/>
                    <a:pt x="62"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7" name="Group 206"/>
          <p:cNvGrpSpPr/>
          <p:nvPr/>
        </p:nvGrpSpPr>
        <p:grpSpPr>
          <a:xfrm>
            <a:off x="2269651" y="898051"/>
            <a:ext cx="406800" cy="406800"/>
            <a:chOff x="3043117" y="327583"/>
            <a:chExt cx="479668" cy="441800"/>
          </a:xfrm>
          <a:blipFill dpi="0" rotWithShape="1">
            <a:blip r:embed="rId8">
              <a:extLst>
                <a:ext uri="{28A0092B-C50C-407E-A947-70E740481C1C}">
                  <a14:useLocalDpi xmlns:a14="http://schemas.microsoft.com/office/drawing/2010/main" val="0"/>
                </a:ext>
              </a:extLst>
            </a:blip>
            <a:srcRect/>
            <a:stretch>
              <a:fillRect/>
            </a:stretch>
          </a:blipFill>
        </p:grpSpPr>
        <p:sp>
          <p:nvSpPr>
            <p:cNvPr id="81" name="Freeform 11"/>
            <p:cNvSpPr>
              <a:spLocks/>
            </p:cNvSpPr>
            <p:nvPr/>
          </p:nvSpPr>
          <p:spPr bwMode="auto">
            <a:xfrm>
              <a:off x="3043117" y="327583"/>
              <a:ext cx="479668" cy="441800"/>
            </a:xfrm>
            <a:custGeom>
              <a:avLst/>
              <a:gdLst>
                <a:gd name="T0" fmla="*/ 62 w 117"/>
                <a:gd name="T1" fmla="*/ 108 h 108"/>
                <a:gd name="T2" fmla="*/ 12 w 117"/>
                <a:gd name="T3" fmla="*/ 76 h 108"/>
                <a:gd name="T4" fmla="*/ 39 w 117"/>
                <a:gd name="T5" fmla="*/ 4 h 108"/>
                <a:gd name="T6" fmla="*/ 61 w 117"/>
                <a:gd name="T7" fmla="*/ 0 h 108"/>
                <a:gd name="T8" fmla="*/ 111 w 117"/>
                <a:gd name="T9" fmla="*/ 32 h 108"/>
                <a:gd name="T10" fmla="*/ 112 w 117"/>
                <a:gd name="T11" fmla="*/ 73 h 108"/>
                <a:gd name="T12" fmla="*/ 84 w 117"/>
                <a:gd name="T13" fmla="*/ 103 h 108"/>
                <a:gd name="T14" fmla="*/ 62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62" y="108"/>
                  </a:moveTo>
                  <a:cubicBezTo>
                    <a:pt x="40" y="108"/>
                    <a:pt x="21" y="95"/>
                    <a:pt x="12" y="76"/>
                  </a:cubicBezTo>
                  <a:cubicBezTo>
                    <a:pt x="0" y="48"/>
                    <a:pt x="12" y="16"/>
                    <a:pt x="39" y="4"/>
                  </a:cubicBezTo>
                  <a:cubicBezTo>
                    <a:pt x="46" y="1"/>
                    <a:pt x="54" y="0"/>
                    <a:pt x="61" y="0"/>
                  </a:cubicBezTo>
                  <a:cubicBezTo>
                    <a:pt x="83" y="0"/>
                    <a:pt x="102" y="12"/>
                    <a:pt x="111" y="32"/>
                  </a:cubicBezTo>
                  <a:cubicBezTo>
                    <a:pt x="117" y="45"/>
                    <a:pt x="117" y="60"/>
                    <a:pt x="112" y="73"/>
                  </a:cubicBezTo>
                  <a:cubicBezTo>
                    <a:pt x="107" y="87"/>
                    <a:pt x="97" y="97"/>
                    <a:pt x="84" y="103"/>
                  </a:cubicBezTo>
                  <a:cubicBezTo>
                    <a:pt x="77" y="106"/>
                    <a:pt x="69" y="108"/>
                    <a:pt x="62"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5" name="Freeform 11"/>
            <p:cNvSpPr>
              <a:spLocks/>
            </p:cNvSpPr>
            <p:nvPr/>
          </p:nvSpPr>
          <p:spPr bwMode="auto">
            <a:xfrm>
              <a:off x="3176010" y="449985"/>
              <a:ext cx="213882" cy="196996"/>
            </a:xfrm>
            <a:custGeom>
              <a:avLst/>
              <a:gdLst>
                <a:gd name="T0" fmla="*/ 62 w 117"/>
                <a:gd name="T1" fmla="*/ 108 h 108"/>
                <a:gd name="T2" fmla="*/ 12 w 117"/>
                <a:gd name="T3" fmla="*/ 76 h 108"/>
                <a:gd name="T4" fmla="*/ 39 w 117"/>
                <a:gd name="T5" fmla="*/ 4 h 108"/>
                <a:gd name="T6" fmla="*/ 61 w 117"/>
                <a:gd name="T7" fmla="*/ 0 h 108"/>
                <a:gd name="T8" fmla="*/ 111 w 117"/>
                <a:gd name="T9" fmla="*/ 32 h 108"/>
                <a:gd name="T10" fmla="*/ 112 w 117"/>
                <a:gd name="T11" fmla="*/ 73 h 108"/>
                <a:gd name="T12" fmla="*/ 84 w 117"/>
                <a:gd name="T13" fmla="*/ 103 h 108"/>
                <a:gd name="T14" fmla="*/ 62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62" y="108"/>
                  </a:moveTo>
                  <a:cubicBezTo>
                    <a:pt x="40" y="108"/>
                    <a:pt x="21" y="95"/>
                    <a:pt x="12" y="76"/>
                  </a:cubicBezTo>
                  <a:cubicBezTo>
                    <a:pt x="0" y="48"/>
                    <a:pt x="12" y="16"/>
                    <a:pt x="39" y="4"/>
                  </a:cubicBezTo>
                  <a:cubicBezTo>
                    <a:pt x="46" y="1"/>
                    <a:pt x="54" y="0"/>
                    <a:pt x="61" y="0"/>
                  </a:cubicBezTo>
                  <a:cubicBezTo>
                    <a:pt x="83" y="0"/>
                    <a:pt x="102" y="12"/>
                    <a:pt x="111" y="32"/>
                  </a:cubicBezTo>
                  <a:cubicBezTo>
                    <a:pt x="117" y="45"/>
                    <a:pt x="117" y="60"/>
                    <a:pt x="112" y="73"/>
                  </a:cubicBezTo>
                  <a:cubicBezTo>
                    <a:pt x="107" y="87"/>
                    <a:pt x="97" y="97"/>
                    <a:pt x="84" y="103"/>
                  </a:cubicBezTo>
                  <a:cubicBezTo>
                    <a:pt x="77" y="106"/>
                    <a:pt x="69" y="108"/>
                    <a:pt x="62"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8" name="Group 207"/>
          <p:cNvGrpSpPr/>
          <p:nvPr/>
        </p:nvGrpSpPr>
        <p:grpSpPr>
          <a:xfrm>
            <a:off x="1829668" y="1385414"/>
            <a:ext cx="406800" cy="406800"/>
            <a:chOff x="2747374" y="476809"/>
            <a:chExt cx="482192" cy="441798"/>
          </a:xfrm>
          <a:blipFill dpi="0" rotWithShape="1">
            <a:blip r:embed="rId9">
              <a:extLst>
                <a:ext uri="{28A0092B-C50C-407E-A947-70E740481C1C}">
                  <a14:useLocalDpi xmlns:a14="http://schemas.microsoft.com/office/drawing/2010/main" val="0"/>
                </a:ext>
              </a:extLst>
            </a:blip>
            <a:srcRect/>
            <a:stretch>
              <a:fillRect/>
            </a:stretch>
          </a:blipFill>
        </p:grpSpPr>
        <p:sp>
          <p:nvSpPr>
            <p:cNvPr id="83" name="Freeform 13"/>
            <p:cNvSpPr>
              <a:spLocks/>
            </p:cNvSpPr>
            <p:nvPr/>
          </p:nvSpPr>
          <p:spPr bwMode="auto">
            <a:xfrm>
              <a:off x="2747374" y="476809"/>
              <a:ext cx="482192" cy="441798"/>
            </a:xfrm>
            <a:custGeom>
              <a:avLst/>
              <a:gdLst>
                <a:gd name="T0" fmla="*/ 62 w 118"/>
                <a:gd name="T1" fmla="*/ 108 h 108"/>
                <a:gd name="T2" fmla="*/ 15 w 118"/>
                <a:gd name="T3" fmla="*/ 81 h 108"/>
                <a:gd name="T4" fmla="*/ 35 w 118"/>
                <a:gd name="T5" fmla="*/ 7 h 108"/>
                <a:gd name="T6" fmla="*/ 62 w 118"/>
                <a:gd name="T7" fmla="*/ 0 h 108"/>
                <a:gd name="T8" fmla="*/ 109 w 118"/>
                <a:gd name="T9" fmla="*/ 27 h 108"/>
                <a:gd name="T10" fmla="*/ 115 w 118"/>
                <a:gd name="T11" fmla="*/ 68 h 108"/>
                <a:gd name="T12" fmla="*/ 89 w 118"/>
                <a:gd name="T13" fmla="*/ 101 h 108"/>
                <a:gd name="T14" fmla="*/ 62 w 118"/>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08">
                  <a:moveTo>
                    <a:pt x="62" y="108"/>
                  </a:moveTo>
                  <a:cubicBezTo>
                    <a:pt x="43" y="108"/>
                    <a:pt x="25" y="98"/>
                    <a:pt x="15" y="81"/>
                  </a:cubicBezTo>
                  <a:cubicBezTo>
                    <a:pt x="0" y="55"/>
                    <a:pt x="9" y="22"/>
                    <a:pt x="35" y="7"/>
                  </a:cubicBezTo>
                  <a:cubicBezTo>
                    <a:pt x="43" y="2"/>
                    <a:pt x="53" y="0"/>
                    <a:pt x="62" y="0"/>
                  </a:cubicBezTo>
                  <a:cubicBezTo>
                    <a:pt x="81" y="0"/>
                    <a:pt x="100" y="10"/>
                    <a:pt x="109" y="27"/>
                  </a:cubicBezTo>
                  <a:cubicBezTo>
                    <a:pt x="116" y="39"/>
                    <a:pt x="118" y="54"/>
                    <a:pt x="115" y="68"/>
                  </a:cubicBezTo>
                  <a:cubicBezTo>
                    <a:pt x="111" y="82"/>
                    <a:pt x="102" y="94"/>
                    <a:pt x="89" y="101"/>
                  </a:cubicBezTo>
                  <a:cubicBezTo>
                    <a:pt x="81" y="106"/>
                    <a:pt x="72" y="108"/>
                    <a:pt x="62"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7" name="Freeform 13"/>
            <p:cNvSpPr>
              <a:spLocks/>
            </p:cNvSpPr>
            <p:nvPr/>
          </p:nvSpPr>
          <p:spPr bwMode="auto">
            <a:xfrm>
              <a:off x="2880966" y="599210"/>
              <a:ext cx="215008" cy="196996"/>
            </a:xfrm>
            <a:custGeom>
              <a:avLst/>
              <a:gdLst>
                <a:gd name="T0" fmla="*/ 62 w 118"/>
                <a:gd name="T1" fmla="*/ 108 h 108"/>
                <a:gd name="T2" fmla="*/ 15 w 118"/>
                <a:gd name="T3" fmla="*/ 81 h 108"/>
                <a:gd name="T4" fmla="*/ 35 w 118"/>
                <a:gd name="T5" fmla="*/ 7 h 108"/>
                <a:gd name="T6" fmla="*/ 62 w 118"/>
                <a:gd name="T7" fmla="*/ 0 h 108"/>
                <a:gd name="T8" fmla="*/ 109 w 118"/>
                <a:gd name="T9" fmla="*/ 27 h 108"/>
                <a:gd name="T10" fmla="*/ 115 w 118"/>
                <a:gd name="T11" fmla="*/ 68 h 108"/>
                <a:gd name="T12" fmla="*/ 89 w 118"/>
                <a:gd name="T13" fmla="*/ 101 h 108"/>
                <a:gd name="T14" fmla="*/ 62 w 118"/>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08">
                  <a:moveTo>
                    <a:pt x="62" y="108"/>
                  </a:moveTo>
                  <a:cubicBezTo>
                    <a:pt x="43" y="108"/>
                    <a:pt x="25" y="98"/>
                    <a:pt x="15" y="81"/>
                  </a:cubicBezTo>
                  <a:cubicBezTo>
                    <a:pt x="0" y="55"/>
                    <a:pt x="9" y="22"/>
                    <a:pt x="35" y="7"/>
                  </a:cubicBezTo>
                  <a:cubicBezTo>
                    <a:pt x="43" y="2"/>
                    <a:pt x="53" y="0"/>
                    <a:pt x="62" y="0"/>
                  </a:cubicBezTo>
                  <a:cubicBezTo>
                    <a:pt x="81" y="0"/>
                    <a:pt x="100" y="10"/>
                    <a:pt x="109" y="27"/>
                  </a:cubicBezTo>
                  <a:cubicBezTo>
                    <a:pt x="116" y="39"/>
                    <a:pt x="118" y="54"/>
                    <a:pt x="115" y="68"/>
                  </a:cubicBezTo>
                  <a:cubicBezTo>
                    <a:pt x="111" y="82"/>
                    <a:pt x="102" y="94"/>
                    <a:pt x="89" y="101"/>
                  </a:cubicBezTo>
                  <a:cubicBezTo>
                    <a:pt x="81" y="106"/>
                    <a:pt x="72" y="108"/>
                    <a:pt x="62"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9" name="Group 208"/>
          <p:cNvGrpSpPr/>
          <p:nvPr/>
        </p:nvGrpSpPr>
        <p:grpSpPr>
          <a:xfrm>
            <a:off x="1501849" y="1954532"/>
            <a:ext cx="406800" cy="406800"/>
            <a:chOff x="2471617" y="657783"/>
            <a:chExt cx="479668" cy="441800"/>
          </a:xfrm>
          <a:blipFill dpi="0" rotWithShape="1">
            <a:blip r:embed="rId5">
              <a:extLst>
                <a:ext uri="{28A0092B-C50C-407E-A947-70E740481C1C}">
                  <a14:useLocalDpi xmlns:a14="http://schemas.microsoft.com/office/drawing/2010/main" val="0"/>
                </a:ext>
              </a:extLst>
            </a:blip>
            <a:srcRect/>
            <a:stretch>
              <a:fillRect/>
            </a:stretch>
          </a:blipFill>
        </p:grpSpPr>
        <p:sp>
          <p:nvSpPr>
            <p:cNvPr id="85" name="Freeform 15"/>
            <p:cNvSpPr>
              <a:spLocks/>
            </p:cNvSpPr>
            <p:nvPr/>
          </p:nvSpPr>
          <p:spPr bwMode="auto">
            <a:xfrm>
              <a:off x="2471617" y="657783"/>
              <a:ext cx="479668" cy="441800"/>
            </a:xfrm>
            <a:custGeom>
              <a:avLst/>
              <a:gdLst>
                <a:gd name="T0" fmla="*/ 62 w 117"/>
                <a:gd name="T1" fmla="*/ 108 h 108"/>
                <a:gd name="T2" fmla="*/ 18 w 117"/>
                <a:gd name="T3" fmla="*/ 86 h 108"/>
                <a:gd name="T4" fmla="*/ 30 w 117"/>
                <a:gd name="T5" fmla="*/ 10 h 108"/>
                <a:gd name="T6" fmla="*/ 62 w 117"/>
                <a:gd name="T7" fmla="*/ 0 h 108"/>
                <a:gd name="T8" fmla="*/ 105 w 117"/>
                <a:gd name="T9" fmla="*/ 22 h 108"/>
                <a:gd name="T10" fmla="*/ 115 w 117"/>
                <a:gd name="T11" fmla="*/ 62 h 108"/>
                <a:gd name="T12" fmla="*/ 93 w 117"/>
                <a:gd name="T13" fmla="*/ 98 h 108"/>
                <a:gd name="T14" fmla="*/ 62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62" y="108"/>
                  </a:moveTo>
                  <a:cubicBezTo>
                    <a:pt x="44" y="108"/>
                    <a:pt x="28" y="100"/>
                    <a:pt x="18" y="86"/>
                  </a:cubicBezTo>
                  <a:cubicBezTo>
                    <a:pt x="0" y="61"/>
                    <a:pt x="6" y="28"/>
                    <a:pt x="30" y="10"/>
                  </a:cubicBezTo>
                  <a:cubicBezTo>
                    <a:pt x="39" y="3"/>
                    <a:pt x="50" y="0"/>
                    <a:pt x="62" y="0"/>
                  </a:cubicBezTo>
                  <a:cubicBezTo>
                    <a:pt x="79" y="0"/>
                    <a:pt x="95" y="8"/>
                    <a:pt x="105" y="22"/>
                  </a:cubicBezTo>
                  <a:cubicBezTo>
                    <a:pt x="114" y="34"/>
                    <a:pt x="117" y="48"/>
                    <a:pt x="115" y="62"/>
                  </a:cubicBezTo>
                  <a:cubicBezTo>
                    <a:pt x="113" y="77"/>
                    <a:pt x="105" y="89"/>
                    <a:pt x="93" y="98"/>
                  </a:cubicBezTo>
                  <a:cubicBezTo>
                    <a:pt x="84" y="104"/>
                    <a:pt x="73" y="108"/>
                    <a:pt x="62"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9" name="Freeform 15"/>
            <p:cNvSpPr>
              <a:spLocks/>
            </p:cNvSpPr>
            <p:nvPr/>
          </p:nvSpPr>
          <p:spPr bwMode="auto">
            <a:xfrm>
              <a:off x="2604510" y="780185"/>
              <a:ext cx="213882" cy="196996"/>
            </a:xfrm>
            <a:custGeom>
              <a:avLst/>
              <a:gdLst>
                <a:gd name="T0" fmla="*/ 62 w 117"/>
                <a:gd name="T1" fmla="*/ 108 h 108"/>
                <a:gd name="T2" fmla="*/ 18 w 117"/>
                <a:gd name="T3" fmla="*/ 86 h 108"/>
                <a:gd name="T4" fmla="*/ 30 w 117"/>
                <a:gd name="T5" fmla="*/ 10 h 108"/>
                <a:gd name="T6" fmla="*/ 62 w 117"/>
                <a:gd name="T7" fmla="*/ 0 h 108"/>
                <a:gd name="T8" fmla="*/ 105 w 117"/>
                <a:gd name="T9" fmla="*/ 22 h 108"/>
                <a:gd name="T10" fmla="*/ 115 w 117"/>
                <a:gd name="T11" fmla="*/ 62 h 108"/>
                <a:gd name="T12" fmla="*/ 93 w 117"/>
                <a:gd name="T13" fmla="*/ 98 h 108"/>
                <a:gd name="T14" fmla="*/ 62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62" y="108"/>
                  </a:moveTo>
                  <a:cubicBezTo>
                    <a:pt x="44" y="108"/>
                    <a:pt x="28" y="100"/>
                    <a:pt x="18" y="86"/>
                  </a:cubicBezTo>
                  <a:cubicBezTo>
                    <a:pt x="0" y="61"/>
                    <a:pt x="6" y="28"/>
                    <a:pt x="30" y="10"/>
                  </a:cubicBezTo>
                  <a:cubicBezTo>
                    <a:pt x="39" y="3"/>
                    <a:pt x="50" y="0"/>
                    <a:pt x="62" y="0"/>
                  </a:cubicBezTo>
                  <a:cubicBezTo>
                    <a:pt x="79" y="0"/>
                    <a:pt x="95" y="8"/>
                    <a:pt x="105" y="22"/>
                  </a:cubicBezTo>
                  <a:cubicBezTo>
                    <a:pt x="114" y="34"/>
                    <a:pt x="117" y="48"/>
                    <a:pt x="115" y="62"/>
                  </a:cubicBezTo>
                  <a:cubicBezTo>
                    <a:pt x="113" y="77"/>
                    <a:pt x="105" y="89"/>
                    <a:pt x="93" y="98"/>
                  </a:cubicBezTo>
                  <a:cubicBezTo>
                    <a:pt x="84" y="104"/>
                    <a:pt x="73" y="108"/>
                    <a:pt x="62"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7" name="Group 216"/>
          <p:cNvGrpSpPr/>
          <p:nvPr/>
        </p:nvGrpSpPr>
        <p:grpSpPr>
          <a:xfrm>
            <a:off x="1298649" y="2578420"/>
            <a:ext cx="406800" cy="406800"/>
            <a:chOff x="2220609" y="861632"/>
            <a:chExt cx="472098" cy="446850"/>
          </a:xfrm>
          <a:blipFill dpi="0" rotWithShape="1">
            <a:blip r:embed="rId6">
              <a:extLst>
                <a:ext uri="{28A0092B-C50C-407E-A947-70E740481C1C}">
                  <a14:useLocalDpi xmlns:a14="http://schemas.microsoft.com/office/drawing/2010/main" val="0"/>
                </a:ext>
              </a:extLst>
            </a:blip>
            <a:srcRect/>
            <a:stretch>
              <a:fillRect/>
            </a:stretch>
          </a:blipFill>
        </p:grpSpPr>
        <p:sp>
          <p:nvSpPr>
            <p:cNvPr id="87" name="Freeform 17"/>
            <p:cNvSpPr>
              <a:spLocks/>
            </p:cNvSpPr>
            <p:nvPr/>
          </p:nvSpPr>
          <p:spPr bwMode="auto">
            <a:xfrm>
              <a:off x="2220609" y="861632"/>
              <a:ext cx="472098" cy="446850"/>
            </a:xfrm>
            <a:custGeom>
              <a:avLst/>
              <a:gdLst>
                <a:gd name="T0" fmla="*/ 60 w 115"/>
                <a:gd name="T1" fmla="*/ 109 h 109"/>
                <a:gd name="T2" fmla="*/ 20 w 115"/>
                <a:gd name="T3" fmla="*/ 91 h 109"/>
                <a:gd name="T4" fmla="*/ 24 w 115"/>
                <a:gd name="T5" fmla="*/ 14 h 109"/>
                <a:gd name="T6" fmla="*/ 60 w 115"/>
                <a:gd name="T7" fmla="*/ 0 h 109"/>
                <a:gd name="T8" fmla="*/ 100 w 115"/>
                <a:gd name="T9" fmla="*/ 18 h 109"/>
                <a:gd name="T10" fmla="*/ 114 w 115"/>
                <a:gd name="T11" fmla="*/ 57 h 109"/>
                <a:gd name="T12" fmla="*/ 96 w 115"/>
                <a:gd name="T13" fmla="*/ 95 h 109"/>
                <a:gd name="T14" fmla="*/ 60 w 115"/>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09">
                  <a:moveTo>
                    <a:pt x="60" y="109"/>
                  </a:moveTo>
                  <a:cubicBezTo>
                    <a:pt x="45" y="109"/>
                    <a:pt x="30" y="102"/>
                    <a:pt x="20" y="91"/>
                  </a:cubicBezTo>
                  <a:cubicBezTo>
                    <a:pt x="0" y="69"/>
                    <a:pt x="1" y="34"/>
                    <a:pt x="24" y="14"/>
                  </a:cubicBezTo>
                  <a:cubicBezTo>
                    <a:pt x="34" y="5"/>
                    <a:pt x="46" y="0"/>
                    <a:pt x="60" y="0"/>
                  </a:cubicBezTo>
                  <a:cubicBezTo>
                    <a:pt x="75" y="0"/>
                    <a:pt x="90" y="7"/>
                    <a:pt x="100" y="18"/>
                  </a:cubicBezTo>
                  <a:cubicBezTo>
                    <a:pt x="110" y="29"/>
                    <a:pt x="115" y="43"/>
                    <a:pt x="114" y="57"/>
                  </a:cubicBezTo>
                  <a:cubicBezTo>
                    <a:pt x="113" y="72"/>
                    <a:pt x="107" y="85"/>
                    <a:pt x="96" y="95"/>
                  </a:cubicBezTo>
                  <a:cubicBezTo>
                    <a:pt x="86" y="104"/>
                    <a:pt x="73" y="109"/>
                    <a:pt x="60"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1" name="Freeform 17"/>
            <p:cNvSpPr>
              <a:spLocks/>
            </p:cNvSpPr>
            <p:nvPr/>
          </p:nvSpPr>
          <p:spPr bwMode="auto">
            <a:xfrm>
              <a:off x="2351405" y="985433"/>
              <a:ext cx="210506" cy="199248"/>
            </a:xfrm>
            <a:custGeom>
              <a:avLst/>
              <a:gdLst>
                <a:gd name="T0" fmla="*/ 60 w 115"/>
                <a:gd name="T1" fmla="*/ 109 h 109"/>
                <a:gd name="T2" fmla="*/ 20 w 115"/>
                <a:gd name="T3" fmla="*/ 91 h 109"/>
                <a:gd name="T4" fmla="*/ 24 w 115"/>
                <a:gd name="T5" fmla="*/ 14 h 109"/>
                <a:gd name="T6" fmla="*/ 60 w 115"/>
                <a:gd name="T7" fmla="*/ 0 h 109"/>
                <a:gd name="T8" fmla="*/ 100 w 115"/>
                <a:gd name="T9" fmla="*/ 18 h 109"/>
                <a:gd name="T10" fmla="*/ 114 w 115"/>
                <a:gd name="T11" fmla="*/ 57 h 109"/>
                <a:gd name="T12" fmla="*/ 96 w 115"/>
                <a:gd name="T13" fmla="*/ 95 h 109"/>
                <a:gd name="T14" fmla="*/ 60 w 115"/>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09">
                  <a:moveTo>
                    <a:pt x="60" y="109"/>
                  </a:moveTo>
                  <a:cubicBezTo>
                    <a:pt x="45" y="109"/>
                    <a:pt x="30" y="102"/>
                    <a:pt x="20" y="91"/>
                  </a:cubicBezTo>
                  <a:cubicBezTo>
                    <a:pt x="0" y="69"/>
                    <a:pt x="1" y="34"/>
                    <a:pt x="24" y="14"/>
                  </a:cubicBezTo>
                  <a:cubicBezTo>
                    <a:pt x="34" y="5"/>
                    <a:pt x="46" y="0"/>
                    <a:pt x="60" y="0"/>
                  </a:cubicBezTo>
                  <a:cubicBezTo>
                    <a:pt x="75" y="0"/>
                    <a:pt x="90" y="7"/>
                    <a:pt x="100" y="18"/>
                  </a:cubicBezTo>
                  <a:cubicBezTo>
                    <a:pt x="110" y="29"/>
                    <a:pt x="115" y="43"/>
                    <a:pt x="114" y="57"/>
                  </a:cubicBezTo>
                  <a:cubicBezTo>
                    <a:pt x="113" y="72"/>
                    <a:pt x="107" y="85"/>
                    <a:pt x="96" y="95"/>
                  </a:cubicBezTo>
                  <a:cubicBezTo>
                    <a:pt x="86" y="104"/>
                    <a:pt x="73" y="109"/>
                    <a:pt x="60"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6" name="Group 215"/>
          <p:cNvGrpSpPr/>
          <p:nvPr/>
        </p:nvGrpSpPr>
        <p:grpSpPr>
          <a:xfrm>
            <a:off x="1236551" y="3233626"/>
            <a:ext cx="406800" cy="406800"/>
            <a:chOff x="2004164" y="1097521"/>
            <a:chExt cx="449374" cy="441798"/>
          </a:xfrm>
          <a:blipFill dpi="0" rotWithShape="1">
            <a:blip r:embed="rId7">
              <a:extLst>
                <a:ext uri="{28A0092B-C50C-407E-A947-70E740481C1C}">
                  <a14:useLocalDpi xmlns:a14="http://schemas.microsoft.com/office/drawing/2010/main" val="0"/>
                </a:ext>
              </a:extLst>
            </a:blip>
            <a:srcRect/>
            <a:stretch>
              <a:fillRect/>
            </a:stretch>
          </a:blipFill>
        </p:grpSpPr>
        <p:sp>
          <p:nvSpPr>
            <p:cNvPr id="89" name="Freeform 19"/>
            <p:cNvSpPr>
              <a:spLocks/>
            </p:cNvSpPr>
            <p:nvPr/>
          </p:nvSpPr>
          <p:spPr bwMode="auto">
            <a:xfrm>
              <a:off x="2004164" y="1097521"/>
              <a:ext cx="449374" cy="441798"/>
            </a:xfrm>
            <a:custGeom>
              <a:avLst/>
              <a:gdLst>
                <a:gd name="T0" fmla="*/ 55 w 110"/>
                <a:gd name="T1" fmla="*/ 108 h 108"/>
                <a:gd name="T2" fmla="*/ 19 w 110"/>
                <a:gd name="T3" fmla="*/ 95 h 108"/>
                <a:gd name="T4" fmla="*/ 1 w 110"/>
                <a:gd name="T5" fmla="*/ 57 h 108"/>
                <a:gd name="T6" fmla="*/ 15 w 110"/>
                <a:gd name="T7" fmla="*/ 18 h 108"/>
                <a:gd name="T8" fmla="*/ 55 w 110"/>
                <a:gd name="T9" fmla="*/ 0 h 108"/>
                <a:gd name="T10" fmla="*/ 91 w 110"/>
                <a:gd name="T11" fmla="*/ 14 h 108"/>
                <a:gd name="T12" fmla="*/ 109 w 110"/>
                <a:gd name="T13" fmla="*/ 51 h 108"/>
                <a:gd name="T14" fmla="*/ 96 w 110"/>
                <a:gd name="T15" fmla="*/ 90 h 108"/>
                <a:gd name="T16" fmla="*/ 55 w 110"/>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08">
                  <a:moveTo>
                    <a:pt x="55" y="108"/>
                  </a:moveTo>
                  <a:cubicBezTo>
                    <a:pt x="42" y="108"/>
                    <a:pt x="29" y="103"/>
                    <a:pt x="19" y="95"/>
                  </a:cubicBezTo>
                  <a:cubicBezTo>
                    <a:pt x="8" y="85"/>
                    <a:pt x="2" y="72"/>
                    <a:pt x="1" y="57"/>
                  </a:cubicBezTo>
                  <a:cubicBezTo>
                    <a:pt x="0" y="43"/>
                    <a:pt x="5" y="29"/>
                    <a:pt x="15" y="18"/>
                  </a:cubicBezTo>
                  <a:cubicBezTo>
                    <a:pt x="25" y="7"/>
                    <a:pt x="40" y="0"/>
                    <a:pt x="55" y="0"/>
                  </a:cubicBezTo>
                  <a:cubicBezTo>
                    <a:pt x="69" y="0"/>
                    <a:pt x="82" y="5"/>
                    <a:pt x="91" y="14"/>
                  </a:cubicBezTo>
                  <a:cubicBezTo>
                    <a:pt x="102" y="24"/>
                    <a:pt x="109" y="37"/>
                    <a:pt x="109" y="51"/>
                  </a:cubicBezTo>
                  <a:cubicBezTo>
                    <a:pt x="110" y="66"/>
                    <a:pt x="105" y="80"/>
                    <a:pt x="96" y="90"/>
                  </a:cubicBezTo>
                  <a:cubicBezTo>
                    <a:pt x="85" y="102"/>
                    <a:pt x="71" y="108"/>
                    <a:pt x="55"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3" name="Freeform 19"/>
            <p:cNvSpPr>
              <a:spLocks/>
            </p:cNvSpPr>
            <p:nvPr/>
          </p:nvSpPr>
          <p:spPr bwMode="auto">
            <a:xfrm>
              <a:off x="2128664" y="1219922"/>
              <a:ext cx="200374" cy="196996"/>
            </a:xfrm>
            <a:custGeom>
              <a:avLst/>
              <a:gdLst>
                <a:gd name="T0" fmla="*/ 55 w 110"/>
                <a:gd name="T1" fmla="*/ 108 h 108"/>
                <a:gd name="T2" fmla="*/ 19 w 110"/>
                <a:gd name="T3" fmla="*/ 95 h 108"/>
                <a:gd name="T4" fmla="*/ 1 w 110"/>
                <a:gd name="T5" fmla="*/ 57 h 108"/>
                <a:gd name="T6" fmla="*/ 15 w 110"/>
                <a:gd name="T7" fmla="*/ 18 h 108"/>
                <a:gd name="T8" fmla="*/ 55 w 110"/>
                <a:gd name="T9" fmla="*/ 0 h 108"/>
                <a:gd name="T10" fmla="*/ 91 w 110"/>
                <a:gd name="T11" fmla="*/ 14 h 108"/>
                <a:gd name="T12" fmla="*/ 109 w 110"/>
                <a:gd name="T13" fmla="*/ 51 h 108"/>
                <a:gd name="T14" fmla="*/ 96 w 110"/>
                <a:gd name="T15" fmla="*/ 90 h 108"/>
                <a:gd name="T16" fmla="*/ 55 w 110"/>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08">
                  <a:moveTo>
                    <a:pt x="55" y="108"/>
                  </a:moveTo>
                  <a:cubicBezTo>
                    <a:pt x="42" y="108"/>
                    <a:pt x="29" y="103"/>
                    <a:pt x="19" y="95"/>
                  </a:cubicBezTo>
                  <a:cubicBezTo>
                    <a:pt x="8" y="85"/>
                    <a:pt x="2" y="72"/>
                    <a:pt x="1" y="57"/>
                  </a:cubicBezTo>
                  <a:cubicBezTo>
                    <a:pt x="0" y="43"/>
                    <a:pt x="5" y="29"/>
                    <a:pt x="15" y="18"/>
                  </a:cubicBezTo>
                  <a:cubicBezTo>
                    <a:pt x="25" y="7"/>
                    <a:pt x="40" y="0"/>
                    <a:pt x="55" y="0"/>
                  </a:cubicBezTo>
                  <a:cubicBezTo>
                    <a:pt x="69" y="0"/>
                    <a:pt x="82" y="5"/>
                    <a:pt x="91" y="14"/>
                  </a:cubicBezTo>
                  <a:cubicBezTo>
                    <a:pt x="102" y="24"/>
                    <a:pt x="109" y="37"/>
                    <a:pt x="109" y="51"/>
                  </a:cubicBezTo>
                  <a:cubicBezTo>
                    <a:pt x="110" y="66"/>
                    <a:pt x="105" y="80"/>
                    <a:pt x="96" y="90"/>
                  </a:cubicBezTo>
                  <a:cubicBezTo>
                    <a:pt x="85" y="102"/>
                    <a:pt x="71" y="108"/>
                    <a:pt x="55"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5" name="Group 214"/>
          <p:cNvGrpSpPr/>
          <p:nvPr/>
        </p:nvGrpSpPr>
        <p:grpSpPr>
          <a:xfrm>
            <a:off x="1298649" y="3880170"/>
            <a:ext cx="406800" cy="406800"/>
            <a:chOff x="1795733" y="1354696"/>
            <a:chExt cx="451900" cy="441798"/>
          </a:xfrm>
          <a:blipFill dpi="0" rotWithShape="1">
            <a:blip r:embed="rId8">
              <a:extLst>
                <a:ext uri="{28A0092B-C50C-407E-A947-70E740481C1C}">
                  <a14:useLocalDpi xmlns:a14="http://schemas.microsoft.com/office/drawing/2010/main" val="0"/>
                </a:ext>
              </a:extLst>
            </a:blip>
            <a:srcRect/>
            <a:stretch>
              <a:fillRect/>
            </a:stretch>
          </a:blipFill>
        </p:grpSpPr>
        <p:sp>
          <p:nvSpPr>
            <p:cNvPr id="91" name="Freeform 21"/>
            <p:cNvSpPr>
              <a:spLocks/>
            </p:cNvSpPr>
            <p:nvPr/>
          </p:nvSpPr>
          <p:spPr bwMode="auto">
            <a:xfrm>
              <a:off x="1795733" y="1354696"/>
              <a:ext cx="451900" cy="441798"/>
            </a:xfrm>
            <a:custGeom>
              <a:avLst/>
              <a:gdLst>
                <a:gd name="T0" fmla="*/ 55 w 111"/>
                <a:gd name="T1" fmla="*/ 108 h 108"/>
                <a:gd name="T2" fmla="*/ 24 w 111"/>
                <a:gd name="T3" fmla="*/ 98 h 108"/>
                <a:gd name="T4" fmla="*/ 2 w 111"/>
                <a:gd name="T5" fmla="*/ 62 h 108"/>
                <a:gd name="T6" fmla="*/ 12 w 111"/>
                <a:gd name="T7" fmla="*/ 22 h 108"/>
                <a:gd name="T8" fmla="*/ 56 w 111"/>
                <a:gd name="T9" fmla="*/ 0 h 108"/>
                <a:gd name="T10" fmla="*/ 87 w 111"/>
                <a:gd name="T11" fmla="*/ 10 h 108"/>
                <a:gd name="T12" fmla="*/ 109 w 111"/>
                <a:gd name="T13" fmla="*/ 45 h 108"/>
                <a:gd name="T14" fmla="*/ 99 w 111"/>
                <a:gd name="T15" fmla="*/ 86 h 108"/>
                <a:gd name="T16" fmla="*/ 55 w 111"/>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108">
                  <a:moveTo>
                    <a:pt x="55" y="108"/>
                  </a:moveTo>
                  <a:cubicBezTo>
                    <a:pt x="44" y="108"/>
                    <a:pt x="33" y="105"/>
                    <a:pt x="24" y="98"/>
                  </a:cubicBezTo>
                  <a:cubicBezTo>
                    <a:pt x="12" y="89"/>
                    <a:pt x="4" y="77"/>
                    <a:pt x="2" y="62"/>
                  </a:cubicBezTo>
                  <a:cubicBezTo>
                    <a:pt x="0" y="48"/>
                    <a:pt x="3" y="34"/>
                    <a:pt x="12" y="22"/>
                  </a:cubicBezTo>
                  <a:cubicBezTo>
                    <a:pt x="22" y="8"/>
                    <a:pt x="38" y="0"/>
                    <a:pt x="56" y="0"/>
                  </a:cubicBezTo>
                  <a:cubicBezTo>
                    <a:pt x="67" y="0"/>
                    <a:pt x="78" y="3"/>
                    <a:pt x="87" y="10"/>
                  </a:cubicBezTo>
                  <a:cubicBezTo>
                    <a:pt x="99" y="19"/>
                    <a:pt x="107" y="31"/>
                    <a:pt x="109" y="45"/>
                  </a:cubicBezTo>
                  <a:cubicBezTo>
                    <a:pt x="111" y="60"/>
                    <a:pt x="108" y="74"/>
                    <a:pt x="99" y="86"/>
                  </a:cubicBezTo>
                  <a:cubicBezTo>
                    <a:pt x="89" y="100"/>
                    <a:pt x="73" y="108"/>
                    <a:pt x="55"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5" name="Freeform 21"/>
            <p:cNvSpPr>
              <a:spLocks/>
            </p:cNvSpPr>
            <p:nvPr/>
          </p:nvSpPr>
          <p:spPr bwMode="auto">
            <a:xfrm>
              <a:off x="1920933" y="1477097"/>
              <a:ext cx="201500" cy="196996"/>
            </a:xfrm>
            <a:custGeom>
              <a:avLst/>
              <a:gdLst>
                <a:gd name="T0" fmla="*/ 55 w 111"/>
                <a:gd name="T1" fmla="*/ 108 h 108"/>
                <a:gd name="T2" fmla="*/ 24 w 111"/>
                <a:gd name="T3" fmla="*/ 98 h 108"/>
                <a:gd name="T4" fmla="*/ 2 w 111"/>
                <a:gd name="T5" fmla="*/ 62 h 108"/>
                <a:gd name="T6" fmla="*/ 12 w 111"/>
                <a:gd name="T7" fmla="*/ 22 h 108"/>
                <a:gd name="T8" fmla="*/ 56 w 111"/>
                <a:gd name="T9" fmla="*/ 0 h 108"/>
                <a:gd name="T10" fmla="*/ 87 w 111"/>
                <a:gd name="T11" fmla="*/ 10 h 108"/>
                <a:gd name="T12" fmla="*/ 109 w 111"/>
                <a:gd name="T13" fmla="*/ 45 h 108"/>
                <a:gd name="T14" fmla="*/ 99 w 111"/>
                <a:gd name="T15" fmla="*/ 86 h 108"/>
                <a:gd name="T16" fmla="*/ 55 w 111"/>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108">
                  <a:moveTo>
                    <a:pt x="55" y="108"/>
                  </a:moveTo>
                  <a:cubicBezTo>
                    <a:pt x="44" y="108"/>
                    <a:pt x="33" y="105"/>
                    <a:pt x="24" y="98"/>
                  </a:cubicBezTo>
                  <a:cubicBezTo>
                    <a:pt x="12" y="89"/>
                    <a:pt x="4" y="77"/>
                    <a:pt x="2" y="62"/>
                  </a:cubicBezTo>
                  <a:cubicBezTo>
                    <a:pt x="0" y="48"/>
                    <a:pt x="3" y="34"/>
                    <a:pt x="12" y="22"/>
                  </a:cubicBezTo>
                  <a:cubicBezTo>
                    <a:pt x="22" y="8"/>
                    <a:pt x="38" y="0"/>
                    <a:pt x="56" y="0"/>
                  </a:cubicBezTo>
                  <a:cubicBezTo>
                    <a:pt x="67" y="0"/>
                    <a:pt x="78" y="3"/>
                    <a:pt x="87" y="10"/>
                  </a:cubicBezTo>
                  <a:cubicBezTo>
                    <a:pt x="99" y="19"/>
                    <a:pt x="107" y="31"/>
                    <a:pt x="109" y="45"/>
                  </a:cubicBezTo>
                  <a:cubicBezTo>
                    <a:pt x="111" y="60"/>
                    <a:pt x="108" y="74"/>
                    <a:pt x="99" y="86"/>
                  </a:cubicBezTo>
                  <a:cubicBezTo>
                    <a:pt x="89" y="100"/>
                    <a:pt x="73" y="108"/>
                    <a:pt x="55"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4" name="Group 213"/>
          <p:cNvGrpSpPr/>
          <p:nvPr/>
        </p:nvGrpSpPr>
        <p:grpSpPr>
          <a:xfrm>
            <a:off x="1501849" y="4504057"/>
            <a:ext cx="406800" cy="406800"/>
            <a:chOff x="1592792" y="1630451"/>
            <a:chExt cx="484718" cy="444324"/>
          </a:xfrm>
          <a:blipFill dpi="0" rotWithShape="1">
            <a:blip r:embed="rId9">
              <a:extLst>
                <a:ext uri="{28A0092B-C50C-407E-A947-70E740481C1C}">
                  <a14:useLocalDpi xmlns:a14="http://schemas.microsoft.com/office/drawing/2010/main" val="0"/>
                </a:ext>
              </a:extLst>
            </a:blip>
            <a:srcRect/>
            <a:stretch>
              <a:fillRect/>
            </a:stretch>
          </a:blipFill>
        </p:grpSpPr>
        <p:sp>
          <p:nvSpPr>
            <p:cNvPr id="93" name="Freeform 23"/>
            <p:cNvSpPr>
              <a:spLocks/>
            </p:cNvSpPr>
            <p:nvPr/>
          </p:nvSpPr>
          <p:spPr bwMode="auto">
            <a:xfrm>
              <a:off x="1592792" y="1630451"/>
              <a:ext cx="484718" cy="444324"/>
            </a:xfrm>
            <a:custGeom>
              <a:avLst/>
              <a:gdLst>
                <a:gd name="T0" fmla="*/ 62 w 118"/>
                <a:gd name="T1" fmla="*/ 109 h 109"/>
                <a:gd name="T2" fmla="*/ 35 w 118"/>
                <a:gd name="T3" fmla="*/ 101 h 109"/>
                <a:gd name="T4" fmla="*/ 15 w 118"/>
                <a:gd name="T5" fmla="*/ 27 h 109"/>
                <a:gd name="T6" fmla="*/ 62 w 118"/>
                <a:gd name="T7" fmla="*/ 0 h 109"/>
                <a:gd name="T8" fmla="*/ 89 w 118"/>
                <a:gd name="T9" fmla="*/ 8 h 109"/>
                <a:gd name="T10" fmla="*/ 114 w 118"/>
                <a:gd name="T11" fmla="*/ 40 h 109"/>
                <a:gd name="T12" fmla="*/ 109 w 118"/>
                <a:gd name="T13" fmla="*/ 82 h 109"/>
                <a:gd name="T14" fmla="*/ 62 w 118"/>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09">
                  <a:moveTo>
                    <a:pt x="62" y="109"/>
                  </a:moveTo>
                  <a:cubicBezTo>
                    <a:pt x="52" y="109"/>
                    <a:pt x="43" y="106"/>
                    <a:pt x="35" y="101"/>
                  </a:cubicBezTo>
                  <a:cubicBezTo>
                    <a:pt x="9" y="86"/>
                    <a:pt x="0" y="53"/>
                    <a:pt x="15" y="27"/>
                  </a:cubicBezTo>
                  <a:cubicBezTo>
                    <a:pt x="24" y="11"/>
                    <a:pt x="42" y="0"/>
                    <a:pt x="62" y="0"/>
                  </a:cubicBezTo>
                  <a:cubicBezTo>
                    <a:pt x="71" y="0"/>
                    <a:pt x="81" y="3"/>
                    <a:pt x="89" y="8"/>
                  </a:cubicBezTo>
                  <a:cubicBezTo>
                    <a:pt x="101" y="15"/>
                    <a:pt x="110" y="26"/>
                    <a:pt x="114" y="40"/>
                  </a:cubicBezTo>
                  <a:cubicBezTo>
                    <a:pt x="118" y="54"/>
                    <a:pt x="116" y="69"/>
                    <a:pt x="109" y="82"/>
                  </a:cubicBezTo>
                  <a:cubicBezTo>
                    <a:pt x="99" y="98"/>
                    <a:pt x="81" y="109"/>
                    <a:pt x="62"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7" name="Freeform 23"/>
            <p:cNvSpPr>
              <a:spLocks/>
            </p:cNvSpPr>
            <p:nvPr/>
          </p:nvSpPr>
          <p:spPr bwMode="auto">
            <a:xfrm>
              <a:off x="1727084" y="1753552"/>
              <a:ext cx="216134" cy="198122"/>
            </a:xfrm>
            <a:custGeom>
              <a:avLst/>
              <a:gdLst>
                <a:gd name="T0" fmla="*/ 62 w 118"/>
                <a:gd name="T1" fmla="*/ 109 h 109"/>
                <a:gd name="T2" fmla="*/ 35 w 118"/>
                <a:gd name="T3" fmla="*/ 101 h 109"/>
                <a:gd name="T4" fmla="*/ 15 w 118"/>
                <a:gd name="T5" fmla="*/ 27 h 109"/>
                <a:gd name="T6" fmla="*/ 62 w 118"/>
                <a:gd name="T7" fmla="*/ 0 h 109"/>
                <a:gd name="T8" fmla="*/ 89 w 118"/>
                <a:gd name="T9" fmla="*/ 8 h 109"/>
                <a:gd name="T10" fmla="*/ 114 w 118"/>
                <a:gd name="T11" fmla="*/ 40 h 109"/>
                <a:gd name="T12" fmla="*/ 109 w 118"/>
                <a:gd name="T13" fmla="*/ 82 h 109"/>
                <a:gd name="T14" fmla="*/ 62 w 118"/>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09">
                  <a:moveTo>
                    <a:pt x="62" y="109"/>
                  </a:moveTo>
                  <a:cubicBezTo>
                    <a:pt x="52" y="109"/>
                    <a:pt x="43" y="106"/>
                    <a:pt x="35" y="101"/>
                  </a:cubicBezTo>
                  <a:cubicBezTo>
                    <a:pt x="9" y="86"/>
                    <a:pt x="0" y="53"/>
                    <a:pt x="15" y="27"/>
                  </a:cubicBezTo>
                  <a:cubicBezTo>
                    <a:pt x="24" y="11"/>
                    <a:pt x="42" y="0"/>
                    <a:pt x="62" y="0"/>
                  </a:cubicBezTo>
                  <a:cubicBezTo>
                    <a:pt x="71" y="0"/>
                    <a:pt x="81" y="3"/>
                    <a:pt x="89" y="8"/>
                  </a:cubicBezTo>
                  <a:cubicBezTo>
                    <a:pt x="101" y="15"/>
                    <a:pt x="110" y="26"/>
                    <a:pt x="114" y="40"/>
                  </a:cubicBezTo>
                  <a:cubicBezTo>
                    <a:pt x="118" y="54"/>
                    <a:pt x="116" y="69"/>
                    <a:pt x="109" y="82"/>
                  </a:cubicBezTo>
                  <a:cubicBezTo>
                    <a:pt x="99" y="98"/>
                    <a:pt x="81" y="109"/>
                    <a:pt x="62"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3" name="Group 212"/>
          <p:cNvGrpSpPr/>
          <p:nvPr/>
        </p:nvGrpSpPr>
        <p:grpSpPr>
          <a:xfrm>
            <a:off x="1917538" y="5070001"/>
            <a:ext cx="406800" cy="406800"/>
            <a:chOff x="1460380" y="1926195"/>
            <a:chExt cx="479668" cy="441800"/>
          </a:xfrm>
          <a:blipFill dpi="0" rotWithShape="1">
            <a:blip r:embed="rId5">
              <a:extLst>
                <a:ext uri="{28A0092B-C50C-407E-A947-70E740481C1C}">
                  <a14:useLocalDpi xmlns:a14="http://schemas.microsoft.com/office/drawing/2010/main" val="0"/>
                </a:ext>
              </a:extLst>
            </a:blip>
            <a:srcRect/>
            <a:stretch>
              <a:fillRect/>
            </a:stretch>
          </a:blipFill>
        </p:grpSpPr>
        <p:sp>
          <p:nvSpPr>
            <p:cNvPr id="95" name="Freeform 25"/>
            <p:cNvSpPr>
              <a:spLocks/>
            </p:cNvSpPr>
            <p:nvPr/>
          </p:nvSpPr>
          <p:spPr bwMode="auto">
            <a:xfrm>
              <a:off x="1460380" y="1926195"/>
              <a:ext cx="479668" cy="441800"/>
            </a:xfrm>
            <a:custGeom>
              <a:avLst/>
              <a:gdLst>
                <a:gd name="T0" fmla="*/ 55 w 117"/>
                <a:gd name="T1" fmla="*/ 108 h 108"/>
                <a:gd name="T2" fmla="*/ 33 w 117"/>
                <a:gd name="T3" fmla="*/ 103 h 108"/>
                <a:gd name="T4" fmla="*/ 5 w 117"/>
                <a:gd name="T5" fmla="*/ 73 h 108"/>
                <a:gd name="T6" fmla="*/ 6 w 117"/>
                <a:gd name="T7" fmla="*/ 32 h 108"/>
                <a:gd name="T8" fmla="*/ 56 w 117"/>
                <a:gd name="T9" fmla="*/ 0 h 108"/>
                <a:gd name="T10" fmla="*/ 77 w 117"/>
                <a:gd name="T11" fmla="*/ 4 h 108"/>
                <a:gd name="T12" fmla="*/ 105 w 117"/>
                <a:gd name="T13" fmla="*/ 76 h 108"/>
                <a:gd name="T14" fmla="*/ 55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5" y="108"/>
                  </a:moveTo>
                  <a:cubicBezTo>
                    <a:pt x="48" y="108"/>
                    <a:pt x="40" y="106"/>
                    <a:pt x="33" y="103"/>
                  </a:cubicBezTo>
                  <a:cubicBezTo>
                    <a:pt x="20" y="97"/>
                    <a:pt x="10" y="87"/>
                    <a:pt x="5" y="73"/>
                  </a:cubicBezTo>
                  <a:cubicBezTo>
                    <a:pt x="0" y="60"/>
                    <a:pt x="0" y="45"/>
                    <a:pt x="6" y="32"/>
                  </a:cubicBezTo>
                  <a:cubicBezTo>
                    <a:pt x="15" y="12"/>
                    <a:pt x="34" y="0"/>
                    <a:pt x="56" y="0"/>
                  </a:cubicBezTo>
                  <a:cubicBezTo>
                    <a:pt x="63" y="0"/>
                    <a:pt x="70" y="1"/>
                    <a:pt x="77" y="4"/>
                  </a:cubicBezTo>
                  <a:cubicBezTo>
                    <a:pt x="105" y="16"/>
                    <a:pt x="117" y="49"/>
                    <a:pt x="105" y="76"/>
                  </a:cubicBezTo>
                  <a:cubicBezTo>
                    <a:pt x="96" y="95"/>
                    <a:pt x="77" y="108"/>
                    <a:pt x="55"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9" name="Freeform 25"/>
            <p:cNvSpPr>
              <a:spLocks/>
            </p:cNvSpPr>
            <p:nvPr/>
          </p:nvSpPr>
          <p:spPr bwMode="auto">
            <a:xfrm>
              <a:off x="1593273" y="2048597"/>
              <a:ext cx="213882" cy="196996"/>
            </a:xfrm>
            <a:custGeom>
              <a:avLst/>
              <a:gdLst>
                <a:gd name="T0" fmla="*/ 55 w 117"/>
                <a:gd name="T1" fmla="*/ 108 h 108"/>
                <a:gd name="T2" fmla="*/ 33 w 117"/>
                <a:gd name="T3" fmla="*/ 103 h 108"/>
                <a:gd name="T4" fmla="*/ 5 w 117"/>
                <a:gd name="T5" fmla="*/ 73 h 108"/>
                <a:gd name="T6" fmla="*/ 6 w 117"/>
                <a:gd name="T7" fmla="*/ 32 h 108"/>
                <a:gd name="T8" fmla="*/ 56 w 117"/>
                <a:gd name="T9" fmla="*/ 0 h 108"/>
                <a:gd name="T10" fmla="*/ 77 w 117"/>
                <a:gd name="T11" fmla="*/ 4 h 108"/>
                <a:gd name="T12" fmla="*/ 105 w 117"/>
                <a:gd name="T13" fmla="*/ 76 h 108"/>
                <a:gd name="T14" fmla="*/ 55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5" y="108"/>
                  </a:moveTo>
                  <a:cubicBezTo>
                    <a:pt x="48" y="108"/>
                    <a:pt x="40" y="106"/>
                    <a:pt x="33" y="103"/>
                  </a:cubicBezTo>
                  <a:cubicBezTo>
                    <a:pt x="20" y="97"/>
                    <a:pt x="10" y="87"/>
                    <a:pt x="5" y="73"/>
                  </a:cubicBezTo>
                  <a:cubicBezTo>
                    <a:pt x="0" y="60"/>
                    <a:pt x="0" y="45"/>
                    <a:pt x="6" y="32"/>
                  </a:cubicBezTo>
                  <a:cubicBezTo>
                    <a:pt x="15" y="12"/>
                    <a:pt x="34" y="0"/>
                    <a:pt x="56" y="0"/>
                  </a:cubicBezTo>
                  <a:cubicBezTo>
                    <a:pt x="63" y="0"/>
                    <a:pt x="70" y="1"/>
                    <a:pt x="77" y="4"/>
                  </a:cubicBezTo>
                  <a:cubicBezTo>
                    <a:pt x="105" y="16"/>
                    <a:pt x="117" y="49"/>
                    <a:pt x="105" y="76"/>
                  </a:cubicBezTo>
                  <a:cubicBezTo>
                    <a:pt x="96" y="95"/>
                    <a:pt x="77" y="108"/>
                    <a:pt x="55"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2" name="Group 211"/>
          <p:cNvGrpSpPr/>
          <p:nvPr/>
        </p:nvGrpSpPr>
        <p:grpSpPr>
          <a:xfrm>
            <a:off x="2269651" y="5558951"/>
            <a:ext cx="406800" cy="406800"/>
            <a:chOff x="1325336" y="2231645"/>
            <a:chExt cx="497342" cy="446850"/>
          </a:xfrm>
          <a:blipFill dpi="0" rotWithShape="1">
            <a:blip r:embed="rId6">
              <a:extLst>
                <a:ext uri="{28A0092B-C50C-407E-A947-70E740481C1C}">
                  <a14:useLocalDpi xmlns:a14="http://schemas.microsoft.com/office/drawing/2010/main" val="0"/>
                </a:ext>
              </a:extLst>
            </a:blip>
            <a:srcRect/>
            <a:stretch>
              <a:fillRect/>
            </a:stretch>
          </a:blipFill>
        </p:grpSpPr>
        <p:sp>
          <p:nvSpPr>
            <p:cNvPr id="97" name="Freeform 27"/>
            <p:cNvSpPr>
              <a:spLocks/>
            </p:cNvSpPr>
            <p:nvPr/>
          </p:nvSpPr>
          <p:spPr bwMode="auto">
            <a:xfrm>
              <a:off x="1325336" y="2231645"/>
              <a:ext cx="497342" cy="446850"/>
            </a:xfrm>
            <a:custGeom>
              <a:avLst/>
              <a:gdLst>
                <a:gd name="T0" fmla="*/ 60 w 121"/>
                <a:gd name="T1" fmla="*/ 109 h 109"/>
                <a:gd name="T2" fmla="*/ 44 w 121"/>
                <a:gd name="T3" fmla="*/ 106 h 109"/>
                <a:gd name="T4" fmla="*/ 9 w 121"/>
                <a:gd name="T5" fmla="*/ 38 h 109"/>
                <a:gd name="T6" fmla="*/ 61 w 121"/>
                <a:gd name="T7" fmla="*/ 0 h 109"/>
                <a:gd name="T8" fmla="*/ 77 w 121"/>
                <a:gd name="T9" fmla="*/ 3 h 109"/>
                <a:gd name="T10" fmla="*/ 112 w 121"/>
                <a:gd name="T11" fmla="*/ 71 h 109"/>
                <a:gd name="T12" fmla="*/ 60 w 121"/>
                <a:gd name="T13" fmla="*/ 109 h 109"/>
              </a:gdLst>
              <a:ahLst/>
              <a:cxnLst>
                <a:cxn ang="0">
                  <a:pos x="T0" y="T1"/>
                </a:cxn>
                <a:cxn ang="0">
                  <a:pos x="T2" y="T3"/>
                </a:cxn>
                <a:cxn ang="0">
                  <a:pos x="T4" y="T5"/>
                </a:cxn>
                <a:cxn ang="0">
                  <a:pos x="T6" y="T7"/>
                </a:cxn>
                <a:cxn ang="0">
                  <a:pos x="T8" y="T9"/>
                </a:cxn>
                <a:cxn ang="0">
                  <a:pos x="T10" y="T11"/>
                </a:cxn>
                <a:cxn ang="0">
                  <a:pos x="T12" y="T13"/>
                </a:cxn>
              </a:cxnLst>
              <a:rect l="0" t="0" r="r" b="b"/>
              <a:pathLst>
                <a:path w="121" h="109">
                  <a:moveTo>
                    <a:pt x="60" y="109"/>
                  </a:moveTo>
                  <a:cubicBezTo>
                    <a:pt x="55" y="109"/>
                    <a:pt x="49" y="108"/>
                    <a:pt x="44" y="106"/>
                  </a:cubicBezTo>
                  <a:cubicBezTo>
                    <a:pt x="15" y="97"/>
                    <a:pt x="0" y="66"/>
                    <a:pt x="9" y="38"/>
                  </a:cubicBezTo>
                  <a:cubicBezTo>
                    <a:pt x="16" y="15"/>
                    <a:pt x="37" y="0"/>
                    <a:pt x="61" y="0"/>
                  </a:cubicBezTo>
                  <a:cubicBezTo>
                    <a:pt x="66" y="0"/>
                    <a:pt x="72" y="1"/>
                    <a:pt x="77" y="3"/>
                  </a:cubicBezTo>
                  <a:cubicBezTo>
                    <a:pt x="106" y="12"/>
                    <a:pt x="121" y="43"/>
                    <a:pt x="112" y="71"/>
                  </a:cubicBezTo>
                  <a:cubicBezTo>
                    <a:pt x="105" y="94"/>
                    <a:pt x="84" y="109"/>
                    <a:pt x="60"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 name="Freeform 27"/>
            <p:cNvSpPr>
              <a:spLocks/>
            </p:cNvSpPr>
            <p:nvPr/>
          </p:nvSpPr>
          <p:spPr bwMode="auto">
            <a:xfrm>
              <a:off x="1463126" y="2355446"/>
              <a:ext cx="221762" cy="199248"/>
            </a:xfrm>
            <a:custGeom>
              <a:avLst/>
              <a:gdLst>
                <a:gd name="T0" fmla="*/ 60 w 121"/>
                <a:gd name="T1" fmla="*/ 109 h 109"/>
                <a:gd name="T2" fmla="*/ 44 w 121"/>
                <a:gd name="T3" fmla="*/ 106 h 109"/>
                <a:gd name="T4" fmla="*/ 9 w 121"/>
                <a:gd name="T5" fmla="*/ 38 h 109"/>
                <a:gd name="T6" fmla="*/ 61 w 121"/>
                <a:gd name="T7" fmla="*/ 0 h 109"/>
                <a:gd name="T8" fmla="*/ 77 w 121"/>
                <a:gd name="T9" fmla="*/ 3 h 109"/>
                <a:gd name="T10" fmla="*/ 112 w 121"/>
                <a:gd name="T11" fmla="*/ 71 h 109"/>
                <a:gd name="T12" fmla="*/ 60 w 121"/>
                <a:gd name="T13" fmla="*/ 109 h 109"/>
              </a:gdLst>
              <a:ahLst/>
              <a:cxnLst>
                <a:cxn ang="0">
                  <a:pos x="T0" y="T1"/>
                </a:cxn>
                <a:cxn ang="0">
                  <a:pos x="T2" y="T3"/>
                </a:cxn>
                <a:cxn ang="0">
                  <a:pos x="T4" y="T5"/>
                </a:cxn>
                <a:cxn ang="0">
                  <a:pos x="T6" y="T7"/>
                </a:cxn>
                <a:cxn ang="0">
                  <a:pos x="T8" y="T9"/>
                </a:cxn>
                <a:cxn ang="0">
                  <a:pos x="T10" y="T11"/>
                </a:cxn>
                <a:cxn ang="0">
                  <a:pos x="T12" y="T13"/>
                </a:cxn>
              </a:cxnLst>
              <a:rect l="0" t="0" r="r" b="b"/>
              <a:pathLst>
                <a:path w="121" h="109">
                  <a:moveTo>
                    <a:pt x="60" y="109"/>
                  </a:moveTo>
                  <a:cubicBezTo>
                    <a:pt x="55" y="109"/>
                    <a:pt x="49" y="108"/>
                    <a:pt x="44" y="106"/>
                  </a:cubicBezTo>
                  <a:cubicBezTo>
                    <a:pt x="15" y="97"/>
                    <a:pt x="0" y="66"/>
                    <a:pt x="9" y="38"/>
                  </a:cubicBezTo>
                  <a:cubicBezTo>
                    <a:pt x="16" y="15"/>
                    <a:pt x="37" y="0"/>
                    <a:pt x="61" y="0"/>
                  </a:cubicBezTo>
                  <a:cubicBezTo>
                    <a:pt x="66" y="0"/>
                    <a:pt x="72" y="1"/>
                    <a:pt x="77" y="3"/>
                  </a:cubicBezTo>
                  <a:cubicBezTo>
                    <a:pt x="106" y="12"/>
                    <a:pt x="121" y="43"/>
                    <a:pt x="112" y="71"/>
                  </a:cubicBezTo>
                  <a:cubicBezTo>
                    <a:pt x="105" y="94"/>
                    <a:pt x="84" y="109"/>
                    <a:pt x="60"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1" name="Group 210"/>
          <p:cNvGrpSpPr/>
          <p:nvPr/>
        </p:nvGrpSpPr>
        <p:grpSpPr>
          <a:xfrm>
            <a:off x="2800670" y="5944714"/>
            <a:ext cx="406800" cy="406800"/>
            <a:chOff x="1255409" y="2550732"/>
            <a:chExt cx="472098" cy="446850"/>
          </a:xfrm>
          <a:blipFill dpi="0" rotWithShape="1">
            <a:blip r:embed="rId7">
              <a:extLst>
                <a:ext uri="{28A0092B-C50C-407E-A947-70E740481C1C}">
                  <a14:useLocalDpi xmlns:a14="http://schemas.microsoft.com/office/drawing/2010/main" val="0"/>
                </a:ext>
              </a:extLst>
            </a:blip>
            <a:srcRect/>
            <a:stretch>
              <a:fillRect/>
            </a:stretch>
          </a:blipFill>
        </p:grpSpPr>
        <p:sp>
          <p:nvSpPr>
            <p:cNvPr id="99" name="Freeform 29"/>
            <p:cNvSpPr>
              <a:spLocks/>
            </p:cNvSpPr>
            <p:nvPr/>
          </p:nvSpPr>
          <p:spPr bwMode="auto">
            <a:xfrm>
              <a:off x="1255409" y="2550732"/>
              <a:ext cx="472098" cy="446850"/>
            </a:xfrm>
            <a:custGeom>
              <a:avLst/>
              <a:gdLst>
                <a:gd name="T0" fmla="*/ 56 w 115"/>
                <a:gd name="T1" fmla="*/ 109 h 109"/>
                <a:gd name="T2" fmla="*/ 45 w 115"/>
                <a:gd name="T3" fmla="*/ 107 h 109"/>
                <a:gd name="T4" fmla="*/ 11 w 115"/>
                <a:gd name="T5" fmla="*/ 84 h 109"/>
                <a:gd name="T6" fmla="*/ 3 w 115"/>
                <a:gd name="T7" fmla="*/ 43 h 109"/>
                <a:gd name="T8" fmla="*/ 56 w 115"/>
                <a:gd name="T9" fmla="*/ 0 h 109"/>
                <a:gd name="T10" fmla="*/ 68 w 115"/>
                <a:gd name="T11" fmla="*/ 1 h 109"/>
                <a:gd name="T12" fmla="*/ 109 w 115"/>
                <a:gd name="T13" fmla="*/ 66 h 109"/>
                <a:gd name="T14" fmla="*/ 56 w 115"/>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09">
                  <a:moveTo>
                    <a:pt x="56" y="109"/>
                  </a:moveTo>
                  <a:cubicBezTo>
                    <a:pt x="52" y="109"/>
                    <a:pt x="49" y="108"/>
                    <a:pt x="45" y="107"/>
                  </a:cubicBezTo>
                  <a:cubicBezTo>
                    <a:pt x="31" y="104"/>
                    <a:pt x="19" y="96"/>
                    <a:pt x="11" y="84"/>
                  </a:cubicBezTo>
                  <a:cubicBezTo>
                    <a:pt x="3" y="72"/>
                    <a:pt x="0" y="57"/>
                    <a:pt x="3" y="43"/>
                  </a:cubicBezTo>
                  <a:cubicBezTo>
                    <a:pt x="9" y="18"/>
                    <a:pt x="31" y="0"/>
                    <a:pt x="56" y="0"/>
                  </a:cubicBezTo>
                  <a:cubicBezTo>
                    <a:pt x="60" y="0"/>
                    <a:pt x="64" y="1"/>
                    <a:pt x="68" y="1"/>
                  </a:cubicBezTo>
                  <a:cubicBezTo>
                    <a:pt x="97" y="8"/>
                    <a:pt x="115" y="37"/>
                    <a:pt x="109" y="66"/>
                  </a:cubicBezTo>
                  <a:cubicBezTo>
                    <a:pt x="104" y="91"/>
                    <a:pt x="82" y="109"/>
                    <a:pt x="56"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 name="Freeform 29"/>
            <p:cNvSpPr>
              <a:spLocks/>
            </p:cNvSpPr>
            <p:nvPr/>
          </p:nvSpPr>
          <p:spPr bwMode="auto">
            <a:xfrm>
              <a:off x="1386205" y="2674533"/>
              <a:ext cx="210506" cy="199248"/>
            </a:xfrm>
            <a:custGeom>
              <a:avLst/>
              <a:gdLst>
                <a:gd name="T0" fmla="*/ 56 w 115"/>
                <a:gd name="T1" fmla="*/ 109 h 109"/>
                <a:gd name="T2" fmla="*/ 45 w 115"/>
                <a:gd name="T3" fmla="*/ 107 h 109"/>
                <a:gd name="T4" fmla="*/ 11 w 115"/>
                <a:gd name="T5" fmla="*/ 84 h 109"/>
                <a:gd name="T6" fmla="*/ 3 w 115"/>
                <a:gd name="T7" fmla="*/ 43 h 109"/>
                <a:gd name="T8" fmla="*/ 56 w 115"/>
                <a:gd name="T9" fmla="*/ 0 h 109"/>
                <a:gd name="T10" fmla="*/ 68 w 115"/>
                <a:gd name="T11" fmla="*/ 1 h 109"/>
                <a:gd name="T12" fmla="*/ 109 w 115"/>
                <a:gd name="T13" fmla="*/ 66 h 109"/>
                <a:gd name="T14" fmla="*/ 56 w 115"/>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09">
                  <a:moveTo>
                    <a:pt x="56" y="109"/>
                  </a:moveTo>
                  <a:cubicBezTo>
                    <a:pt x="52" y="109"/>
                    <a:pt x="49" y="108"/>
                    <a:pt x="45" y="107"/>
                  </a:cubicBezTo>
                  <a:cubicBezTo>
                    <a:pt x="31" y="104"/>
                    <a:pt x="19" y="96"/>
                    <a:pt x="11" y="84"/>
                  </a:cubicBezTo>
                  <a:cubicBezTo>
                    <a:pt x="3" y="72"/>
                    <a:pt x="0" y="57"/>
                    <a:pt x="3" y="43"/>
                  </a:cubicBezTo>
                  <a:cubicBezTo>
                    <a:pt x="9" y="18"/>
                    <a:pt x="31" y="0"/>
                    <a:pt x="56" y="0"/>
                  </a:cubicBezTo>
                  <a:cubicBezTo>
                    <a:pt x="60" y="0"/>
                    <a:pt x="64" y="1"/>
                    <a:pt x="68" y="1"/>
                  </a:cubicBezTo>
                  <a:cubicBezTo>
                    <a:pt x="97" y="8"/>
                    <a:pt x="115" y="37"/>
                    <a:pt x="109" y="66"/>
                  </a:cubicBezTo>
                  <a:cubicBezTo>
                    <a:pt x="104" y="91"/>
                    <a:pt x="82" y="109"/>
                    <a:pt x="56"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4" name="Group 203"/>
          <p:cNvGrpSpPr/>
          <p:nvPr/>
        </p:nvGrpSpPr>
        <p:grpSpPr>
          <a:xfrm>
            <a:off x="3399951" y="6209826"/>
            <a:ext cx="406800" cy="406800"/>
            <a:chOff x="1210597" y="2878695"/>
            <a:chExt cx="456946" cy="441800"/>
          </a:xfrm>
          <a:blipFill dpi="0" rotWithShape="1">
            <a:blip r:embed="rId8">
              <a:extLst>
                <a:ext uri="{28A0092B-C50C-407E-A947-70E740481C1C}">
                  <a14:useLocalDpi xmlns:a14="http://schemas.microsoft.com/office/drawing/2010/main" val="0"/>
                </a:ext>
              </a:extLst>
            </a:blip>
            <a:srcRect/>
            <a:stretch>
              <a:fillRect/>
            </a:stretch>
          </a:blipFill>
        </p:grpSpPr>
        <p:sp>
          <p:nvSpPr>
            <p:cNvPr id="101" name="Freeform 31"/>
            <p:cNvSpPr>
              <a:spLocks/>
            </p:cNvSpPr>
            <p:nvPr/>
          </p:nvSpPr>
          <p:spPr bwMode="auto">
            <a:xfrm>
              <a:off x="1210597" y="2878695"/>
              <a:ext cx="456946" cy="441800"/>
            </a:xfrm>
            <a:custGeom>
              <a:avLst/>
              <a:gdLst>
                <a:gd name="T0" fmla="*/ 55 w 112"/>
                <a:gd name="T1" fmla="*/ 108 h 108"/>
                <a:gd name="T2" fmla="*/ 50 w 112"/>
                <a:gd name="T3" fmla="*/ 108 h 108"/>
                <a:gd name="T4" fmla="*/ 13 w 112"/>
                <a:gd name="T5" fmla="*/ 88 h 108"/>
                <a:gd name="T6" fmla="*/ 1 w 112"/>
                <a:gd name="T7" fmla="*/ 49 h 108"/>
                <a:gd name="T8" fmla="*/ 55 w 112"/>
                <a:gd name="T9" fmla="*/ 0 h 108"/>
                <a:gd name="T10" fmla="*/ 61 w 112"/>
                <a:gd name="T11" fmla="*/ 0 h 108"/>
                <a:gd name="T12" fmla="*/ 109 w 112"/>
                <a:gd name="T13" fmla="*/ 60 h 108"/>
                <a:gd name="T14" fmla="*/ 55 w 112"/>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108">
                  <a:moveTo>
                    <a:pt x="55" y="108"/>
                  </a:moveTo>
                  <a:cubicBezTo>
                    <a:pt x="53" y="108"/>
                    <a:pt x="51" y="108"/>
                    <a:pt x="50" y="108"/>
                  </a:cubicBezTo>
                  <a:cubicBezTo>
                    <a:pt x="35" y="107"/>
                    <a:pt x="22" y="100"/>
                    <a:pt x="13" y="88"/>
                  </a:cubicBezTo>
                  <a:cubicBezTo>
                    <a:pt x="4" y="77"/>
                    <a:pt x="0" y="63"/>
                    <a:pt x="1" y="49"/>
                  </a:cubicBezTo>
                  <a:cubicBezTo>
                    <a:pt x="4" y="21"/>
                    <a:pt x="27" y="0"/>
                    <a:pt x="55" y="0"/>
                  </a:cubicBezTo>
                  <a:cubicBezTo>
                    <a:pt x="57" y="0"/>
                    <a:pt x="59" y="0"/>
                    <a:pt x="61" y="0"/>
                  </a:cubicBezTo>
                  <a:cubicBezTo>
                    <a:pt x="91" y="3"/>
                    <a:pt x="112" y="30"/>
                    <a:pt x="109" y="60"/>
                  </a:cubicBezTo>
                  <a:cubicBezTo>
                    <a:pt x="106" y="87"/>
                    <a:pt x="83" y="108"/>
                    <a:pt x="55"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5" name="Freeform 31"/>
            <p:cNvSpPr>
              <a:spLocks/>
            </p:cNvSpPr>
            <p:nvPr/>
          </p:nvSpPr>
          <p:spPr bwMode="auto">
            <a:xfrm>
              <a:off x="1337195" y="3001097"/>
              <a:ext cx="203750" cy="196996"/>
            </a:xfrm>
            <a:custGeom>
              <a:avLst/>
              <a:gdLst>
                <a:gd name="T0" fmla="*/ 55 w 112"/>
                <a:gd name="T1" fmla="*/ 108 h 108"/>
                <a:gd name="T2" fmla="*/ 50 w 112"/>
                <a:gd name="T3" fmla="*/ 108 h 108"/>
                <a:gd name="T4" fmla="*/ 13 w 112"/>
                <a:gd name="T5" fmla="*/ 88 h 108"/>
                <a:gd name="T6" fmla="*/ 1 w 112"/>
                <a:gd name="T7" fmla="*/ 49 h 108"/>
                <a:gd name="T8" fmla="*/ 55 w 112"/>
                <a:gd name="T9" fmla="*/ 0 h 108"/>
                <a:gd name="T10" fmla="*/ 61 w 112"/>
                <a:gd name="T11" fmla="*/ 0 h 108"/>
                <a:gd name="T12" fmla="*/ 109 w 112"/>
                <a:gd name="T13" fmla="*/ 60 h 108"/>
                <a:gd name="T14" fmla="*/ 55 w 112"/>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108">
                  <a:moveTo>
                    <a:pt x="55" y="108"/>
                  </a:moveTo>
                  <a:cubicBezTo>
                    <a:pt x="53" y="108"/>
                    <a:pt x="51" y="108"/>
                    <a:pt x="50" y="108"/>
                  </a:cubicBezTo>
                  <a:cubicBezTo>
                    <a:pt x="35" y="107"/>
                    <a:pt x="22" y="100"/>
                    <a:pt x="13" y="88"/>
                  </a:cubicBezTo>
                  <a:cubicBezTo>
                    <a:pt x="4" y="77"/>
                    <a:pt x="0" y="63"/>
                    <a:pt x="1" y="49"/>
                  </a:cubicBezTo>
                  <a:cubicBezTo>
                    <a:pt x="4" y="21"/>
                    <a:pt x="27" y="0"/>
                    <a:pt x="55" y="0"/>
                  </a:cubicBezTo>
                  <a:cubicBezTo>
                    <a:pt x="57" y="0"/>
                    <a:pt x="59" y="0"/>
                    <a:pt x="61" y="0"/>
                  </a:cubicBezTo>
                  <a:cubicBezTo>
                    <a:pt x="91" y="3"/>
                    <a:pt x="112" y="30"/>
                    <a:pt x="109" y="60"/>
                  </a:cubicBezTo>
                  <a:cubicBezTo>
                    <a:pt x="106" y="87"/>
                    <a:pt x="83" y="108"/>
                    <a:pt x="55"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32" name="Group 231"/>
          <p:cNvGrpSpPr/>
          <p:nvPr/>
        </p:nvGrpSpPr>
        <p:grpSpPr>
          <a:xfrm>
            <a:off x="4697732" y="110837"/>
            <a:ext cx="406800" cy="406800"/>
            <a:chOff x="4351893" y="6363259"/>
            <a:chExt cx="441804" cy="441798"/>
          </a:xfrm>
          <a:blipFill dpi="0" rotWithShape="1">
            <a:blip r:embed="rId9">
              <a:extLst>
                <a:ext uri="{28A0092B-C50C-407E-A947-70E740481C1C}">
                  <a14:useLocalDpi xmlns:a14="http://schemas.microsoft.com/office/drawing/2010/main" val="0"/>
                </a:ext>
              </a:extLst>
            </a:blip>
            <a:srcRect/>
            <a:stretch>
              <a:fillRect/>
            </a:stretch>
          </a:blipFill>
        </p:grpSpPr>
        <p:sp>
          <p:nvSpPr>
            <p:cNvPr id="104" name="Oval 34"/>
            <p:cNvSpPr>
              <a:spLocks noChangeArrowheads="1"/>
            </p:cNvSpPr>
            <p:nvPr/>
          </p:nvSpPr>
          <p:spPr bwMode="auto">
            <a:xfrm>
              <a:off x="4351893" y="6363259"/>
              <a:ext cx="441804" cy="441798"/>
            </a:xfrm>
            <a:prstGeom prst="ellipse">
              <a:avLst/>
            </a:pr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8" name="Oval 34"/>
            <p:cNvSpPr>
              <a:spLocks noChangeArrowheads="1"/>
            </p:cNvSpPr>
            <p:nvPr/>
          </p:nvSpPr>
          <p:spPr bwMode="auto">
            <a:xfrm>
              <a:off x="4474296" y="6485660"/>
              <a:ext cx="196998" cy="196996"/>
            </a:xfrm>
            <a:prstGeom prst="ellipse">
              <a:avLst/>
            </a:pr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31" name="Group 230"/>
          <p:cNvGrpSpPr/>
          <p:nvPr/>
        </p:nvGrpSpPr>
        <p:grpSpPr>
          <a:xfrm>
            <a:off x="5339876" y="246136"/>
            <a:ext cx="406800" cy="406800"/>
            <a:chOff x="4012715" y="6345795"/>
            <a:chExt cx="464522" cy="441800"/>
          </a:xfrm>
          <a:blipFill dpi="0" rotWithShape="1">
            <a:blip r:embed="rId8">
              <a:extLst>
                <a:ext uri="{28A0092B-C50C-407E-A947-70E740481C1C}">
                  <a14:useLocalDpi xmlns:a14="http://schemas.microsoft.com/office/drawing/2010/main" val="0"/>
                </a:ext>
              </a:extLst>
            </a:blip>
            <a:srcRect/>
            <a:stretch>
              <a:fillRect/>
            </a:stretch>
          </a:blipFill>
        </p:grpSpPr>
        <p:sp>
          <p:nvSpPr>
            <p:cNvPr id="106" name="Freeform 36"/>
            <p:cNvSpPr>
              <a:spLocks/>
            </p:cNvSpPr>
            <p:nvPr/>
          </p:nvSpPr>
          <p:spPr bwMode="auto">
            <a:xfrm>
              <a:off x="4012715" y="6345795"/>
              <a:ext cx="464522" cy="441800"/>
            </a:xfrm>
            <a:custGeom>
              <a:avLst/>
              <a:gdLst>
                <a:gd name="T0" fmla="*/ 56 w 113"/>
                <a:gd name="T1" fmla="*/ 108 h 108"/>
                <a:gd name="T2" fmla="*/ 50 w 113"/>
                <a:gd name="T3" fmla="*/ 108 h 108"/>
                <a:gd name="T4" fmla="*/ 14 w 113"/>
                <a:gd name="T5" fmla="*/ 88 h 108"/>
                <a:gd name="T6" fmla="*/ 2 w 113"/>
                <a:gd name="T7" fmla="*/ 48 h 108"/>
                <a:gd name="T8" fmla="*/ 56 w 113"/>
                <a:gd name="T9" fmla="*/ 0 h 108"/>
                <a:gd name="T10" fmla="*/ 62 w 113"/>
                <a:gd name="T11" fmla="*/ 0 h 108"/>
                <a:gd name="T12" fmla="*/ 110 w 113"/>
                <a:gd name="T13" fmla="*/ 60 h 108"/>
                <a:gd name="T14" fmla="*/ 56 w 113"/>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08">
                  <a:moveTo>
                    <a:pt x="56" y="108"/>
                  </a:moveTo>
                  <a:cubicBezTo>
                    <a:pt x="54" y="108"/>
                    <a:pt x="52" y="108"/>
                    <a:pt x="50" y="108"/>
                  </a:cubicBezTo>
                  <a:cubicBezTo>
                    <a:pt x="36" y="106"/>
                    <a:pt x="23" y="99"/>
                    <a:pt x="14" y="88"/>
                  </a:cubicBezTo>
                  <a:cubicBezTo>
                    <a:pt x="5" y="77"/>
                    <a:pt x="0" y="63"/>
                    <a:pt x="2" y="48"/>
                  </a:cubicBezTo>
                  <a:cubicBezTo>
                    <a:pt x="5" y="21"/>
                    <a:pt x="28" y="0"/>
                    <a:pt x="56" y="0"/>
                  </a:cubicBezTo>
                  <a:cubicBezTo>
                    <a:pt x="58" y="0"/>
                    <a:pt x="60" y="0"/>
                    <a:pt x="62" y="0"/>
                  </a:cubicBezTo>
                  <a:cubicBezTo>
                    <a:pt x="91" y="3"/>
                    <a:pt x="113" y="30"/>
                    <a:pt x="110" y="60"/>
                  </a:cubicBezTo>
                  <a:cubicBezTo>
                    <a:pt x="107" y="87"/>
                    <a:pt x="84"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 name="Freeform 36"/>
            <p:cNvSpPr>
              <a:spLocks/>
            </p:cNvSpPr>
            <p:nvPr/>
          </p:nvSpPr>
          <p:spPr bwMode="auto">
            <a:xfrm>
              <a:off x="4141412" y="6468197"/>
              <a:ext cx="207128" cy="196996"/>
            </a:xfrm>
            <a:custGeom>
              <a:avLst/>
              <a:gdLst>
                <a:gd name="T0" fmla="*/ 56 w 113"/>
                <a:gd name="T1" fmla="*/ 108 h 108"/>
                <a:gd name="T2" fmla="*/ 50 w 113"/>
                <a:gd name="T3" fmla="*/ 108 h 108"/>
                <a:gd name="T4" fmla="*/ 14 w 113"/>
                <a:gd name="T5" fmla="*/ 88 h 108"/>
                <a:gd name="T6" fmla="*/ 2 w 113"/>
                <a:gd name="T7" fmla="*/ 48 h 108"/>
                <a:gd name="T8" fmla="*/ 56 w 113"/>
                <a:gd name="T9" fmla="*/ 0 h 108"/>
                <a:gd name="T10" fmla="*/ 62 w 113"/>
                <a:gd name="T11" fmla="*/ 0 h 108"/>
                <a:gd name="T12" fmla="*/ 110 w 113"/>
                <a:gd name="T13" fmla="*/ 60 h 108"/>
                <a:gd name="T14" fmla="*/ 56 w 113"/>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08">
                  <a:moveTo>
                    <a:pt x="56" y="108"/>
                  </a:moveTo>
                  <a:cubicBezTo>
                    <a:pt x="54" y="108"/>
                    <a:pt x="52" y="108"/>
                    <a:pt x="50" y="108"/>
                  </a:cubicBezTo>
                  <a:cubicBezTo>
                    <a:pt x="36" y="106"/>
                    <a:pt x="23" y="99"/>
                    <a:pt x="14" y="88"/>
                  </a:cubicBezTo>
                  <a:cubicBezTo>
                    <a:pt x="5" y="77"/>
                    <a:pt x="0" y="63"/>
                    <a:pt x="2" y="48"/>
                  </a:cubicBezTo>
                  <a:cubicBezTo>
                    <a:pt x="5" y="21"/>
                    <a:pt x="28" y="0"/>
                    <a:pt x="56" y="0"/>
                  </a:cubicBezTo>
                  <a:cubicBezTo>
                    <a:pt x="58" y="0"/>
                    <a:pt x="60" y="0"/>
                    <a:pt x="62" y="0"/>
                  </a:cubicBezTo>
                  <a:cubicBezTo>
                    <a:pt x="91" y="3"/>
                    <a:pt x="113" y="30"/>
                    <a:pt x="110" y="60"/>
                  </a:cubicBezTo>
                  <a:cubicBezTo>
                    <a:pt x="107" y="87"/>
                    <a:pt x="84"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30" name="Group 229"/>
          <p:cNvGrpSpPr/>
          <p:nvPr/>
        </p:nvGrpSpPr>
        <p:grpSpPr>
          <a:xfrm>
            <a:off x="5939951" y="514424"/>
            <a:ext cx="406800" cy="406800"/>
            <a:chOff x="3688684" y="6294995"/>
            <a:chExt cx="456946" cy="441800"/>
          </a:xfrm>
          <a:blipFill dpi="0" rotWithShape="1">
            <a:blip r:embed="rId7">
              <a:extLst>
                <a:ext uri="{28A0092B-C50C-407E-A947-70E740481C1C}">
                  <a14:useLocalDpi xmlns:a14="http://schemas.microsoft.com/office/drawing/2010/main" val="0"/>
                </a:ext>
              </a:extLst>
            </a:blip>
            <a:srcRect/>
            <a:stretch>
              <a:fillRect/>
            </a:stretch>
          </a:blipFill>
        </p:grpSpPr>
        <p:sp>
          <p:nvSpPr>
            <p:cNvPr id="108" name="Freeform 38"/>
            <p:cNvSpPr>
              <a:spLocks/>
            </p:cNvSpPr>
            <p:nvPr/>
          </p:nvSpPr>
          <p:spPr bwMode="auto">
            <a:xfrm>
              <a:off x="3688684" y="6294995"/>
              <a:ext cx="456946" cy="441800"/>
            </a:xfrm>
            <a:custGeom>
              <a:avLst/>
              <a:gdLst>
                <a:gd name="T0" fmla="*/ 56 w 112"/>
                <a:gd name="T1" fmla="*/ 108 h 108"/>
                <a:gd name="T2" fmla="*/ 45 w 112"/>
                <a:gd name="T3" fmla="*/ 107 h 108"/>
                <a:gd name="T4" fmla="*/ 11 w 112"/>
                <a:gd name="T5" fmla="*/ 83 h 108"/>
                <a:gd name="T6" fmla="*/ 3 w 112"/>
                <a:gd name="T7" fmla="*/ 43 h 108"/>
                <a:gd name="T8" fmla="*/ 56 w 112"/>
                <a:gd name="T9" fmla="*/ 0 h 108"/>
                <a:gd name="T10" fmla="*/ 67 w 112"/>
                <a:gd name="T11" fmla="*/ 1 h 108"/>
                <a:gd name="T12" fmla="*/ 102 w 112"/>
                <a:gd name="T13" fmla="*/ 25 h 108"/>
                <a:gd name="T14" fmla="*/ 109 w 112"/>
                <a:gd name="T15" fmla="*/ 65 h 108"/>
                <a:gd name="T16" fmla="*/ 56 w 11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8">
                  <a:moveTo>
                    <a:pt x="56" y="108"/>
                  </a:moveTo>
                  <a:cubicBezTo>
                    <a:pt x="52" y="108"/>
                    <a:pt x="49" y="108"/>
                    <a:pt x="45" y="107"/>
                  </a:cubicBezTo>
                  <a:cubicBezTo>
                    <a:pt x="31" y="104"/>
                    <a:pt x="19" y="96"/>
                    <a:pt x="11" y="83"/>
                  </a:cubicBezTo>
                  <a:cubicBezTo>
                    <a:pt x="3" y="71"/>
                    <a:pt x="0" y="57"/>
                    <a:pt x="3" y="43"/>
                  </a:cubicBezTo>
                  <a:cubicBezTo>
                    <a:pt x="8" y="18"/>
                    <a:pt x="31" y="0"/>
                    <a:pt x="56" y="0"/>
                  </a:cubicBezTo>
                  <a:cubicBezTo>
                    <a:pt x="60" y="0"/>
                    <a:pt x="64" y="0"/>
                    <a:pt x="67" y="1"/>
                  </a:cubicBezTo>
                  <a:cubicBezTo>
                    <a:pt x="82" y="4"/>
                    <a:pt x="94" y="12"/>
                    <a:pt x="102" y="25"/>
                  </a:cubicBezTo>
                  <a:cubicBezTo>
                    <a:pt x="109" y="37"/>
                    <a:pt x="112" y="51"/>
                    <a:pt x="109" y="65"/>
                  </a:cubicBezTo>
                  <a:cubicBezTo>
                    <a:pt x="104" y="90"/>
                    <a:pt x="82"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2" name="Freeform 38"/>
            <p:cNvSpPr>
              <a:spLocks/>
            </p:cNvSpPr>
            <p:nvPr/>
          </p:nvSpPr>
          <p:spPr bwMode="auto">
            <a:xfrm>
              <a:off x="3815282" y="6417397"/>
              <a:ext cx="203750" cy="196996"/>
            </a:xfrm>
            <a:custGeom>
              <a:avLst/>
              <a:gdLst>
                <a:gd name="T0" fmla="*/ 56 w 112"/>
                <a:gd name="T1" fmla="*/ 108 h 108"/>
                <a:gd name="T2" fmla="*/ 45 w 112"/>
                <a:gd name="T3" fmla="*/ 107 h 108"/>
                <a:gd name="T4" fmla="*/ 11 w 112"/>
                <a:gd name="T5" fmla="*/ 83 h 108"/>
                <a:gd name="T6" fmla="*/ 3 w 112"/>
                <a:gd name="T7" fmla="*/ 43 h 108"/>
                <a:gd name="T8" fmla="*/ 56 w 112"/>
                <a:gd name="T9" fmla="*/ 0 h 108"/>
                <a:gd name="T10" fmla="*/ 67 w 112"/>
                <a:gd name="T11" fmla="*/ 1 h 108"/>
                <a:gd name="T12" fmla="*/ 102 w 112"/>
                <a:gd name="T13" fmla="*/ 25 h 108"/>
                <a:gd name="T14" fmla="*/ 109 w 112"/>
                <a:gd name="T15" fmla="*/ 65 h 108"/>
                <a:gd name="T16" fmla="*/ 56 w 11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8">
                  <a:moveTo>
                    <a:pt x="56" y="108"/>
                  </a:moveTo>
                  <a:cubicBezTo>
                    <a:pt x="52" y="108"/>
                    <a:pt x="49" y="108"/>
                    <a:pt x="45" y="107"/>
                  </a:cubicBezTo>
                  <a:cubicBezTo>
                    <a:pt x="31" y="104"/>
                    <a:pt x="19" y="96"/>
                    <a:pt x="11" y="83"/>
                  </a:cubicBezTo>
                  <a:cubicBezTo>
                    <a:pt x="3" y="71"/>
                    <a:pt x="0" y="57"/>
                    <a:pt x="3" y="43"/>
                  </a:cubicBezTo>
                  <a:cubicBezTo>
                    <a:pt x="8" y="18"/>
                    <a:pt x="31" y="0"/>
                    <a:pt x="56" y="0"/>
                  </a:cubicBezTo>
                  <a:cubicBezTo>
                    <a:pt x="60" y="0"/>
                    <a:pt x="64" y="0"/>
                    <a:pt x="67" y="1"/>
                  </a:cubicBezTo>
                  <a:cubicBezTo>
                    <a:pt x="82" y="4"/>
                    <a:pt x="94" y="12"/>
                    <a:pt x="102" y="25"/>
                  </a:cubicBezTo>
                  <a:cubicBezTo>
                    <a:pt x="109" y="37"/>
                    <a:pt x="112" y="51"/>
                    <a:pt x="109" y="65"/>
                  </a:cubicBezTo>
                  <a:cubicBezTo>
                    <a:pt x="104" y="90"/>
                    <a:pt x="82"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9" name="Group 228"/>
          <p:cNvGrpSpPr/>
          <p:nvPr/>
        </p:nvGrpSpPr>
        <p:grpSpPr>
          <a:xfrm>
            <a:off x="6468588" y="898599"/>
            <a:ext cx="406800" cy="406800"/>
            <a:chOff x="3365846" y="6209271"/>
            <a:chExt cx="477148" cy="441798"/>
          </a:xfrm>
          <a:blipFill dpi="0" rotWithShape="1">
            <a:blip r:embed="rId6">
              <a:extLst>
                <a:ext uri="{28A0092B-C50C-407E-A947-70E740481C1C}">
                  <a14:useLocalDpi xmlns:a14="http://schemas.microsoft.com/office/drawing/2010/main" val="0"/>
                </a:ext>
              </a:extLst>
            </a:blip>
            <a:srcRect/>
            <a:stretch>
              <a:fillRect/>
            </a:stretch>
          </a:blipFill>
        </p:grpSpPr>
        <p:sp>
          <p:nvSpPr>
            <p:cNvPr id="110" name="Freeform 40"/>
            <p:cNvSpPr>
              <a:spLocks/>
            </p:cNvSpPr>
            <p:nvPr/>
          </p:nvSpPr>
          <p:spPr bwMode="auto">
            <a:xfrm>
              <a:off x="3365846" y="6209271"/>
              <a:ext cx="477148" cy="441798"/>
            </a:xfrm>
            <a:custGeom>
              <a:avLst/>
              <a:gdLst>
                <a:gd name="T0" fmla="*/ 56 w 117"/>
                <a:gd name="T1" fmla="*/ 108 h 108"/>
                <a:gd name="T2" fmla="*/ 40 w 117"/>
                <a:gd name="T3" fmla="*/ 105 h 108"/>
                <a:gd name="T4" fmla="*/ 8 w 117"/>
                <a:gd name="T5" fmla="*/ 78 h 108"/>
                <a:gd name="T6" fmla="*/ 5 w 117"/>
                <a:gd name="T7" fmla="*/ 37 h 108"/>
                <a:gd name="T8" fmla="*/ 56 w 117"/>
                <a:gd name="T9" fmla="*/ 0 h 108"/>
                <a:gd name="T10" fmla="*/ 73 w 117"/>
                <a:gd name="T11" fmla="*/ 2 h 108"/>
                <a:gd name="T12" fmla="*/ 108 w 117"/>
                <a:gd name="T13" fmla="*/ 71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51" y="108"/>
                    <a:pt x="45" y="107"/>
                    <a:pt x="40" y="105"/>
                  </a:cubicBezTo>
                  <a:cubicBezTo>
                    <a:pt x="26" y="101"/>
                    <a:pt x="15" y="91"/>
                    <a:pt x="8" y="78"/>
                  </a:cubicBezTo>
                  <a:cubicBezTo>
                    <a:pt x="1" y="65"/>
                    <a:pt x="0" y="51"/>
                    <a:pt x="5" y="37"/>
                  </a:cubicBezTo>
                  <a:cubicBezTo>
                    <a:pt x="12" y="15"/>
                    <a:pt x="33" y="0"/>
                    <a:pt x="56" y="0"/>
                  </a:cubicBezTo>
                  <a:cubicBezTo>
                    <a:pt x="62" y="0"/>
                    <a:pt x="68" y="1"/>
                    <a:pt x="73" y="2"/>
                  </a:cubicBezTo>
                  <a:cubicBezTo>
                    <a:pt x="101" y="12"/>
                    <a:pt x="117" y="42"/>
                    <a:pt x="108" y="71"/>
                  </a:cubicBezTo>
                  <a:cubicBezTo>
                    <a:pt x="101" y="93"/>
                    <a:pt x="80"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4" name="Freeform 40"/>
            <p:cNvSpPr>
              <a:spLocks/>
            </p:cNvSpPr>
            <p:nvPr/>
          </p:nvSpPr>
          <p:spPr bwMode="auto">
            <a:xfrm>
              <a:off x="3498041" y="6331672"/>
              <a:ext cx="212758" cy="196996"/>
            </a:xfrm>
            <a:custGeom>
              <a:avLst/>
              <a:gdLst>
                <a:gd name="T0" fmla="*/ 56 w 117"/>
                <a:gd name="T1" fmla="*/ 108 h 108"/>
                <a:gd name="T2" fmla="*/ 40 w 117"/>
                <a:gd name="T3" fmla="*/ 105 h 108"/>
                <a:gd name="T4" fmla="*/ 8 w 117"/>
                <a:gd name="T5" fmla="*/ 78 h 108"/>
                <a:gd name="T6" fmla="*/ 5 w 117"/>
                <a:gd name="T7" fmla="*/ 37 h 108"/>
                <a:gd name="T8" fmla="*/ 56 w 117"/>
                <a:gd name="T9" fmla="*/ 0 h 108"/>
                <a:gd name="T10" fmla="*/ 73 w 117"/>
                <a:gd name="T11" fmla="*/ 2 h 108"/>
                <a:gd name="T12" fmla="*/ 108 w 117"/>
                <a:gd name="T13" fmla="*/ 71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51" y="108"/>
                    <a:pt x="45" y="107"/>
                    <a:pt x="40" y="105"/>
                  </a:cubicBezTo>
                  <a:cubicBezTo>
                    <a:pt x="26" y="101"/>
                    <a:pt x="15" y="91"/>
                    <a:pt x="8" y="78"/>
                  </a:cubicBezTo>
                  <a:cubicBezTo>
                    <a:pt x="1" y="65"/>
                    <a:pt x="0" y="51"/>
                    <a:pt x="5" y="37"/>
                  </a:cubicBezTo>
                  <a:cubicBezTo>
                    <a:pt x="12" y="15"/>
                    <a:pt x="33" y="0"/>
                    <a:pt x="56" y="0"/>
                  </a:cubicBezTo>
                  <a:cubicBezTo>
                    <a:pt x="62" y="0"/>
                    <a:pt x="68" y="1"/>
                    <a:pt x="73" y="2"/>
                  </a:cubicBezTo>
                  <a:cubicBezTo>
                    <a:pt x="101" y="12"/>
                    <a:pt x="117" y="42"/>
                    <a:pt x="108" y="71"/>
                  </a:cubicBezTo>
                  <a:cubicBezTo>
                    <a:pt x="101" y="93"/>
                    <a:pt x="80"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8" name="Group 227"/>
          <p:cNvGrpSpPr/>
          <p:nvPr/>
        </p:nvGrpSpPr>
        <p:grpSpPr>
          <a:xfrm>
            <a:off x="6907532" y="1385962"/>
            <a:ext cx="406800" cy="406800"/>
            <a:chOff x="3038899" y="6089739"/>
            <a:chExt cx="502392" cy="444324"/>
          </a:xfrm>
          <a:blipFill dpi="0" rotWithShape="1">
            <a:blip r:embed="rId5">
              <a:extLst>
                <a:ext uri="{28A0092B-C50C-407E-A947-70E740481C1C}">
                  <a14:useLocalDpi xmlns:a14="http://schemas.microsoft.com/office/drawing/2010/main" val="0"/>
                </a:ext>
              </a:extLst>
            </a:blip>
            <a:srcRect/>
            <a:stretch>
              <a:fillRect/>
            </a:stretch>
          </a:blipFill>
        </p:grpSpPr>
        <p:sp>
          <p:nvSpPr>
            <p:cNvPr id="112" name="Freeform 42"/>
            <p:cNvSpPr>
              <a:spLocks/>
            </p:cNvSpPr>
            <p:nvPr/>
          </p:nvSpPr>
          <p:spPr bwMode="auto">
            <a:xfrm>
              <a:off x="3038899" y="6089739"/>
              <a:ext cx="502392" cy="444324"/>
            </a:xfrm>
            <a:custGeom>
              <a:avLst/>
              <a:gdLst>
                <a:gd name="T0" fmla="*/ 61 w 123"/>
                <a:gd name="T1" fmla="*/ 108 h 108"/>
                <a:gd name="T2" fmla="*/ 39 w 123"/>
                <a:gd name="T3" fmla="*/ 103 h 108"/>
                <a:gd name="T4" fmla="*/ 12 w 123"/>
                <a:gd name="T5" fmla="*/ 32 h 108"/>
                <a:gd name="T6" fmla="*/ 62 w 123"/>
                <a:gd name="T7" fmla="*/ 0 h 108"/>
                <a:gd name="T8" fmla="*/ 84 w 123"/>
                <a:gd name="T9" fmla="*/ 4 h 108"/>
                <a:gd name="T10" fmla="*/ 111 w 123"/>
                <a:gd name="T11" fmla="*/ 76 h 108"/>
                <a:gd name="T12" fmla="*/ 61 w 123"/>
                <a:gd name="T13" fmla="*/ 108 h 108"/>
              </a:gdLst>
              <a:ahLst/>
              <a:cxnLst>
                <a:cxn ang="0">
                  <a:pos x="T0" y="T1"/>
                </a:cxn>
                <a:cxn ang="0">
                  <a:pos x="T2" y="T3"/>
                </a:cxn>
                <a:cxn ang="0">
                  <a:pos x="T4" y="T5"/>
                </a:cxn>
                <a:cxn ang="0">
                  <a:pos x="T6" y="T7"/>
                </a:cxn>
                <a:cxn ang="0">
                  <a:pos x="T8" y="T9"/>
                </a:cxn>
                <a:cxn ang="0">
                  <a:pos x="T10" y="T11"/>
                </a:cxn>
                <a:cxn ang="0">
                  <a:pos x="T12" y="T13"/>
                </a:cxn>
              </a:cxnLst>
              <a:rect l="0" t="0" r="r" b="b"/>
              <a:pathLst>
                <a:path w="123" h="108">
                  <a:moveTo>
                    <a:pt x="61" y="108"/>
                  </a:moveTo>
                  <a:cubicBezTo>
                    <a:pt x="54" y="108"/>
                    <a:pt x="46" y="106"/>
                    <a:pt x="39" y="103"/>
                  </a:cubicBezTo>
                  <a:cubicBezTo>
                    <a:pt x="12" y="91"/>
                    <a:pt x="0" y="59"/>
                    <a:pt x="12" y="32"/>
                  </a:cubicBezTo>
                  <a:cubicBezTo>
                    <a:pt x="21" y="12"/>
                    <a:pt x="40" y="0"/>
                    <a:pt x="62" y="0"/>
                  </a:cubicBezTo>
                  <a:cubicBezTo>
                    <a:pt x="69" y="0"/>
                    <a:pt x="77" y="1"/>
                    <a:pt x="84" y="4"/>
                  </a:cubicBezTo>
                  <a:cubicBezTo>
                    <a:pt x="111" y="16"/>
                    <a:pt x="123" y="49"/>
                    <a:pt x="111" y="76"/>
                  </a:cubicBezTo>
                  <a:cubicBezTo>
                    <a:pt x="102" y="95"/>
                    <a:pt x="83" y="108"/>
                    <a:pt x="61"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6" name="Freeform 42"/>
            <p:cNvSpPr>
              <a:spLocks/>
            </p:cNvSpPr>
            <p:nvPr/>
          </p:nvSpPr>
          <p:spPr bwMode="auto">
            <a:xfrm>
              <a:off x="3178088" y="6212840"/>
              <a:ext cx="224014" cy="198122"/>
            </a:xfrm>
            <a:custGeom>
              <a:avLst/>
              <a:gdLst>
                <a:gd name="T0" fmla="*/ 61 w 123"/>
                <a:gd name="T1" fmla="*/ 108 h 108"/>
                <a:gd name="T2" fmla="*/ 39 w 123"/>
                <a:gd name="T3" fmla="*/ 103 h 108"/>
                <a:gd name="T4" fmla="*/ 12 w 123"/>
                <a:gd name="T5" fmla="*/ 32 h 108"/>
                <a:gd name="T6" fmla="*/ 62 w 123"/>
                <a:gd name="T7" fmla="*/ 0 h 108"/>
                <a:gd name="T8" fmla="*/ 84 w 123"/>
                <a:gd name="T9" fmla="*/ 4 h 108"/>
                <a:gd name="T10" fmla="*/ 111 w 123"/>
                <a:gd name="T11" fmla="*/ 76 h 108"/>
                <a:gd name="T12" fmla="*/ 61 w 123"/>
                <a:gd name="T13" fmla="*/ 108 h 108"/>
              </a:gdLst>
              <a:ahLst/>
              <a:cxnLst>
                <a:cxn ang="0">
                  <a:pos x="T0" y="T1"/>
                </a:cxn>
                <a:cxn ang="0">
                  <a:pos x="T2" y="T3"/>
                </a:cxn>
                <a:cxn ang="0">
                  <a:pos x="T4" y="T5"/>
                </a:cxn>
                <a:cxn ang="0">
                  <a:pos x="T6" y="T7"/>
                </a:cxn>
                <a:cxn ang="0">
                  <a:pos x="T8" y="T9"/>
                </a:cxn>
                <a:cxn ang="0">
                  <a:pos x="T10" y="T11"/>
                </a:cxn>
                <a:cxn ang="0">
                  <a:pos x="T12" y="T13"/>
                </a:cxn>
              </a:cxnLst>
              <a:rect l="0" t="0" r="r" b="b"/>
              <a:pathLst>
                <a:path w="123" h="108">
                  <a:moveTo>
                    <a:pt x="61" y="108"/>
                  </a:moveTo>
                  <a:cubicBezTo>
                    <a:pt x="54" y="108"/>
                    <a:pt x="46" y="106"/>
                    <a:pt x="39" y="103"/>
                  </a:cubicBezTo>
                  <a:cubicBezTo>
                    <a:pt x="12" y="91"/>
                    <a:pt x="0" y="59"/>
                    <a:pt x="12" y="32"/>
                  </a:cubicBezTo>
                  <a:cubicBezTo>
                    <a:pt x="21" y="12"/>
                    <a:pt x="40" y="0"/>
                    <a:pt x="62" y="0"/>
                  </a:cubicBezTo>
                  <a:cubicBezTo>
                    <a:pt x="69" y="0"/>
                    <a:pt x="77" y="1"/>
                    <a:pt x="84" y="4"/>
                  </a:cubicBezTo>
                  <a:cubicBezTo>
                    <a:pt x="111" y="16"/>
                    <a:pt x="123" y="49"/>
                    <a:pt x="111" y="76"/>
                  </a:cubicBezTo>
                  <a:cubicBezTo>
                    <a:pt x="102" y="95"/>
                    <a:pt x="83" y="108"/>
                    <a:pt x="61"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7" name="Group 226"/>
          <p:cNvGrpSpPr/>
          <p:nvPr/>
        </p:nvGrpSpPr>
        <p:grpSpPr>
          <a:xfrm>
            <a:off x="7235351" y="1955080"/>
            <a:ext cx="406800" cy="406800"/>
            <a:chOff x="2765879" y="5938457"/>
            <a:chExt cx="459470" cy="446850"/>
          </a:xfrm>
          <a:blipFill dpi="0" rotWithShape="1">
            <a:blip r:embed="rId9">
              <a:extLst>
                <a:ext uri="{28A0092B-C50C-407E-A947-70E740481C1C}">
                  <a14:useLocalDpi xmlns:a14="http://schemas.microsoft.com/office/drawing/2010/main" val="0"/>
                </a:ext>
              </a:extLst>
            </a:blip>
            <a:srcRect/>
            <a:stretch>
              <a:fillRect/>
            </a:stretch>
          </a:blipFill>
        </p:grpSpPr>
        <p:sp>
          <p:nvSpPr>
            <p:cNvPr id="114" name="Freeform 44"/>
            <p:cNvSpPr>
              <a:spLocks/>
            </p:cNvSpPr>
            <p:nvPr/>
          </p:nvSpPr>
          <p:spPr bwMode="auto">
            <a:xfrm>
              <a:off x="2765879" y="5938457"/>
              <a:ext cx="459470" cy="446850"/>
            </a:xfrm>
            <a:custGeom>
              <a:avLst/>
              <a:gdLst>
                <a:gd name="T0" fmla="*/ 56 w 112"/>
                <a:gd name="T1" fmla="*/ 109 h 109"/>
                <a:gd name="T2" fmla="*/ 29 w 112"/>
                <a:gd name="T3" fmla="*/ 102 h 109"/>
                <a:gd name="T4" fmla="*/ 4 w 112"/>
                <a:gd name="T5" fmla="*/ 69 h 109"/>
                <a:gd name="T6" fmla="*/ 9 w 112"/>
                <a:gd name="T7" fmla="*/ 27 h 109"/>
                <a:gd name="T8" fmla="*/ 56 w 112"/>
                <a:gd name="T9" fmla="*/ 0 h 109"/>
                <a:gd name="T10" fmla="*/ 83 w 112"/>
                <a:gd name="T11" fmla="*/ 8 h 109"/>
                <a:gd name="T12" fmla="*/ 109 w 112"/>
                <a:gd name="T13" fmla="*/ 41 h 109"/>
                <a:gd name="T14" fmla="*/ 103 w 112"/>
                <a:gd name="T15" fmla="*/ 82 h 109"/>
                <a:gd name="T16" fmla="*/ 56 w 112"/>
                <a:gd name="T1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9">
                  <a:moveTo>
                    <a:pt x="56" y="109"/>
                  </a:moveTo>
                  <a:cubicBezTo>
                    <a:pt x="47" y="109"/>
                    <a:pt x="37" y="106"/>
                    <a:pt x="29" y="102"/>
                  </a:cubicBezTo>
                  <a:cubicBezTo>
                    <a:pt x="17" y="94"/>
                    <a:pt x="8" y="83"/>
                    <a:pt x="4" y="69"/>
                  </a:cubicBezTo>
                  <a:cubicBezTo>
                    <a:pt x="0" y="55"/>
                    <a:pt x="2" y="40"/>
                    <a:pt x="9" y="27"/>
                  </a:cubicBezTo>
                  <a:cubicBezTo>
                    <a:pt x="19" y="11"/>
                    <a:pt x="37" y="0"/>
                    <a:pt x="56" y="0"/>
                  </a:cubicBezTo>
                  <a:cubicBezTo>
                    <a:pt x="66" y="0"/>
                    <a:pt x="75" y="3"/>
                    <a:pt x="83" y="8"/>
                  </a:cubicBezTo>
                  <a:cubicBezTo>
                    <a:pt x="96" y="15"/>
                    <a:pt x="105" y="27"/>
                    <a:pt x="109" y="41"/>
                  </a:cubicBezTo>
                  <a:cubicBezTo>
                    <a:pt x="112" y="55"/>
                    <a:pt x="110" y="69"/>
                    <a:pt x="103" y="82"/>
                  </a:cubicBezTo>
                  <a:cubicBezTo>
                    <a:pt x="93" y="98"/>
                    <a:pt x="75" y="109"/>
                    <a:pt x="56"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8" name="Freeform 44"/>
            <p:cNvSpPr>
              <a:spLocks/>
            </p:cNvSpPr>
            <p:nvPr/>
          </p:nvSpPr>
          <p:spPr bwMode="auto">
            <a:xfrm>
              <a:off x="2893176" y="6062258"/>
              <a:ext cx="204876" cy="199248"/>
            </a:xfrm>
            <a:custGeom>
              <a:avLst/>
              <a:gdLst>
                <a:gd name="T0" fmla="*/ 56 w 112"/>
                <a:gd name="T1" fmla="*/ 109 h 109"/>
                <a:gd name="T2" fmla="*/ 29 w 112"/>
                <a:gd name="T3" fmla="*/ 102 h 109"/>
                <a:gd name="T4" fmla="*/ 4 w 112"/>
                <a:gd name="T5" fmla="*/ 69 h 109"/>
                <a:gd name="T6" fmla="*/ 9 w 112"/>
                <a:gd name="T7" fmla="*/ 27 h 109"/>
                <a:gd name="T8" fmla="*/ 56 w 112"/>
                <a:gd name="T9" fmla="*/ 0 h 109"/>
                <a:gd name="T10" fmla="*/ 83 w 112"/>
                <a:gd name="T11" fmla="*/ 8 h 109"/>
                <a:gd name="T12" fmla="*/ 109 w 112"/>
                <a:gd name="T13" fmla="*/ 41 h 109"/>
                <a:gd name="T14" fmla="*/ 103 w 112"/>
                <a:gd name="T15" fmla="*/ 82 h 109"/>
                <a:gd name="T16" fmla="*/ 56 w 112"/>
                <a:gd name="T1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9">
                  <a:moveTo>
                    <a:pt x="56" y="109"/>
                  </a:moveTo>
                  <a:cubicBezTo>
                    <a:pt x="47" y="109"/>
                    <a:pt x="37" y="106"/>
                    <a:pt x="29" y="102"/>
                  </a:cubicBezTo>
                  <a:cubicBezTo>
                    <a:pt x="17" y="94"/>
                    <a:pt x="8" y="83"/>
                    <a:pt x="4" y="69"/>
                  </a:cubicBezTo>
                  <a:cubicBezTo>
                    <a:pt x="0" y="55"/>
                    <a:pt x="2" y="40"/>
                    <a:pt x="9" y="27"/>
                  </a:cubicBezTo>
                  <a:cubicBezTo>
                    <a:pt x="19" y="11"/>
                    <a:pt x="37" y="0"/>
                    <a:pt x="56" y="0"/>
                  </a:cubicBezTo>
                  <a:cubicBezTo>
                    <a:pt x="66" y="0"/>
                    <a:pt x="75" y="3"/>
                    <a:pt x="83" y="8"/>
                  </a:cubicBezTo>
                  <a:cubicBezTo>
                    <a:pt x="96" y="15"/>
                    <a:pt x="105" y="27"/>
                    <a:pt x="109" y="41"/>
                  </a:cubicBezTo>
                  <a:cubicBezTo>
                    <a:pt x="112" y="55"/>
                    <a:pt x="110" y="69"/>
                    <a:pt x="103" y="82"/>
                  </a:cubicBezTo>
                  <a:cubicBezTo>
                    <a:pt x="93" y="98"/>
                    <a:pt x="75" y="109"/>
                    <a:pt x="56"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6" name="Group 225"/>
          <p:cNvGrpSpPr/>
          <p:nvPr/>
        </p:nvGrpSpPr>
        <p:grpSpPr>
          <a:xfrm>
            <a:off x="7438551" y="2578968"/>
            <a:ext cx="406800" cy="406800"/>
            <a:chOff x="2487958" y="5761596"/>
            <a:chExt cx="477148" cy="441798"/>
          </a:xfrm>
          <a:blipFill dpi="0" rotWithShape="1">
            <a:blip r:embed="rId8">
              <a:extLst>
                <a:ext uri="{28A0092B-C50C-407E-A947-70E740481C1C}">
                  <a14:useLocalDpi xmlns:a14="http://schemas.microsoft.com/office/drawing/2010/main" val="0"/>
                </a:ext>
              </a:extLst>
            </a:blip>
            <a:srcRect/>
            <a:stretch>
              <a:fillRect/>
            </a:stretch>
          </a:blipFill>
        </p:grpSpPr>
        <p:sp>
          <p:nvSpPr>
            <p:cNvPr id="116" name="Freeform 46"/>
            <p:cNvSpPr>
              <a:spLocks/>
            </p:cNvSpPr>
            <p:nvPr/>
          </p:nvSpPr>
          <p:spPr bwMode="auto">
            <a:xfrm>
              <a:off x="2487958" y="5761596"/>
              <a:ext cx="477148" cy="441798"/>
            </a:xfrm>
            <a:custGeom>
              <a:avLst/>
              <a:gdLst>
                <a:gd name="T0" fmla="*/ 56 w 117"/>
                <a:gd name="T1" fmla="*/ 108 h 108"/>
                <a:gd name="T2" fmla="*/ 24 w 117"/>
                <a:gd name="T3" fmla="*/ 98 h 108"/>
                <a:gd name="T4" fmla="*/ 2 w 117"/>
                <a:gd name="T5" fmla="*/ 62 h 108"/>
                <a:gd name="T6" fmla="*/ 12 w 117"/>
                <a:gd name="T7" fmla="*/ 22 h 108"/>
                <a:gd name="T8" fmla="*/ 56 w 117"/>
                <a:gd name="T9" fmla="*/ 0 h 108"/>
                <a:gd name="T10" fmla="*/ 87 w 117"/>
                <a:gd name="T11" fmla="*/ 10 h 108"/>
                <a:gd name="T12" fmla="*/ 99 w 117"/>
                <a:gd name="T13" fmla="*/ 86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44" y="108"/>
                    <a:pt x="33" y="104"/>
                    <a:pt x="24" y="98"/>
                  </a:cubicBezTo>
                  <a:cubicBezTo>
                    <a:pt x="12" y="89"/>
                    <a:pt x="4" y="77"/>
                    <a:pt x="2" y="62"/>
                  </a:cubicBezTo>
                  <a:cubicBezTo>
                    <a:pt x="0" y="48"/>
                    <a:pt x="3" y="34"/>
                    <a:pt x="12" y="22"/>
                  </a:cubicBezTo>
                  <a:cubicBezTo>
                    <a:pt x="22" y="8"/>
                    <a:pt x="38" y="0"/>
                    <a:pt x="56" y="0"/>
                  </a:cubicBezTo>
                  <a:cubicBezTo>
                    <a:pt x="67" y="0"/>
                    <a:pt x="78" y="3"/>
                    <a:pt x="87" y="10"/>
                  </a:cubicBezTo>
                  <a:cubicBezTo>
                    <a:pt x="112" y="27"/>
                    <a:pt x="117" y="61"/>
                    <a:pt x="99" y="86"/>
                  </a:cubicBezTo>
                  <a:cubicBezTo>
                    <a:pt x="89" y="100"/>
                    <a:pt x="73"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0" name="Freeform 46"/>
            <p:cNvSpPr>
              <a:spLocks/>
            </p:cNvSpPr>
            <p:nvPr/>
          </p:nvSpPr>
          <p:spPr bwMode="auto">
            <a:xfrm>
              <a:off x="2620153" y="5883997"/>
              <a:ext cx="212758" cy="196996"/>
            </a:xfrm>
            <a:custGeom>
              <a:avLst/>
              <a:gdLst>
                <a:gd name="T0" fmla="*/ 56 w 117"/>
                <a:gd name="T1" fmla="*/ 108 h 108"/>
                <a:gd name="T2" fmla="*/ 24 w 117"/>
                <a:gd name="T3" fmla="*/ 98 h 108"/>
                <a:gd name="T4" fmla="*/ 2 w 117"/>
                <a:gd name="T5" fmla="*/ 62 h 108"/>
                <a:gd name="T6" fmla="*/ 12 w 117"/>
                <a:gd name="T7" fmla="*/ 22 h 108"/>
                <a:gd name="T8" fmla="*/ 56 w 117"/>
                <a:gd name="T9" fmla="*/ 0 h 108"/>
                <a:gd name="T10" fmla="*/ 87 w 117"/>
                <a:gd name="T11" fmla="*/ 10 h 108"/>
                <a:gd name="T12" fmla="*/ 99 w 117"/>
                <a:gd name="T13" fmla="*/ 86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44" y="108"/>
                    <a:pt x="33" y="104"/>
                    <a:pt x="24" y="98"/>
                  </a:cubicBezTo>
                  <a:cubicBezTo>
                    <a:pt x="12" y="89"/>
                    <a:pt x="4" y="77"/>
                    <a:pt x="2" y="62"/>
                  </a:cubicBezTo>
                  <a:cubicBezTo>
                    <a:pt x="0" y="48"/>
                    <a:pt x="3" y="34"/>
                    <a:pt x="12" y="22"/>
                  </a:cubicBezTo>
                  <a:cubicBezTo>
                    <a:pt x="22" y="8"/>
                    <a:pt x="38" y="0"/>
                    <a:pt x="56" y="0"/>
                  </a:cubicBezTo>
                  <a:cubicBezTo>
                    <a:pt x="67" y="0"/>
                    <a:pt x="78" y="3"/>
                    <a:pt x="87" y="10"/>
                  </a:cubicBezTo>
                  <a:cubicBezTo>
                    <a:pt x="112" y="27"/>
                    <a:pt x="117" y="61"/>
                    <a:pt x="99" y="86"/>
                  </a:cubicBezTo>
                  <a:cubicBezTo>
                    <a:pt x="89" y="100"/>
                    <a:pt x="73"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5" name="Group 224"/>
          <p:cNvGrpSpPr/>
          <p:nvPr/>
        </p:nvGrpSpPr>
        <p:grpSpPr>
          <a:xfrm>
            <a:off x="7500650" y="3222336"/>
            <a:ext cx="406800" cy="406800"/>
            <a:chOff x="2237058" y="5553634"/>
            <a:chExt cx="451900" cy="441798"/>
          </a:xfrm>
          <a:blipFill dpi="0" rotWithShape="1">
            <a:blip r:embed="rId7">
              <a:extLst>
                <a:ext uri="{28A0092B-C50C-407E-A947-70E740481C1C}">
                  <a14:useLocalDpi xmlns:a14="http://schemas.microsoft.com/office/drawing/2010/main" val="0"/>
                </a:ext>
              </a:extLst>
            </a:blip>
            <a:srcRect/>
            <a:stretch>
              <a:fillRect/>
            </a:stretch>
          </a:blipFill>
        </p:grpSpPr>
        <p:sp>
          <p:nvSpPr>
            <p:cNvPr id="118" name="Freeform 48"/>
            <p:cNvSpPr>
              <a:spLocks/>
            </p:cNvSpPr>
            <p:nvPr/>
          </p:nvSpPr>
          <p:spPr bwMode="auto">
            <a:xfrm>
              <a:off x="2237058" y="5553634"/>
              <a:ext cx="451900" cy="441798"/>
            </a:xfrm>
            <a:custGeom>
              <a:avLst/>
              <a:gdLst>
                <a:gd name="T0" fmla="*/ 55 w 110"/>
                <a:gd name="T1" fmla="*/ 108 h 108"/>
                <a:gd name="T2" fmla="*/ 55 w 110"/>
                <a:gd name="T3" fmla="*/ 108 h 108"/>
                <a:gd name="T4" fmla="*/ 19 w 110"/>
                <a:gd name="T5" fmla="*/ 94 h 108"/>
                <a:gd name="T6" fmla="*/ 1 w 110"/>
                <a:gd name="T7" fmla="*/ 57 h 108"/>
                <a:gd name="T8" fmla="*/ 15 w 110"/>
                <a:gd name="T9" fmla="*/ 18 h 108"/>
                <a:gd name="T10" fmla="*/ 55 w 110"/>
                <a:gd name="T11" fmla="*/ 0 h 108"/>
                <a:gd name="T12" fmla="*/ 91 w 110"/>
                <a:gd name="T13" fmla="*/ 14 h 108"/>
                <a:gd name="T14" fmla="*/ 109 w 110"/>
                <a:gd name="T15" fmla="*/ 51 h 108"/>
                <a:gd name="T16" fmla="*/ 95 w 110"/>
                <a:gd name="T17" fmla="*/ 90 h 108"/>
                <a:gd name="T18" fmla="*/ 55 w 110"/>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08"/>
                  </a:moveTo>
                  <a:cubicBezTo>
                    <a:pt x="55" y="108"/>
                    <a:pt x="55" y="108"/>
                    <a:pt x="55" y="108"/>
                  </a:cubicBezTo>
                  <a:cubicBezTo>
                    <a:pt x="42" y="108"/>
                    <a:pt x="29" y="103"/>
                    <a:pt x="19" y="94"/>
                  </a:cubicBezTo>
                  <a:cubicBezTo>
                    <a:pt x="8" y="85"/>
                    <a:pt x="2" y="71"/>
                    <a:pt x="1" y="57"/>
                  </a:cubicBezTo>
                  <a:cubicBezTo>
                    <a:pt x="0" y="42"/>
                    <a:pt x="5" y="28"/>
                    <a:pt x="15" y="18"/>
                  </a:cubicBezTo>
                  <a:cubicBezTo>
                    <a:pt x="25" y="6"/>
                    <a:pt x="40" y="0"/>
                    <a:pt x="55" y="0"/>
                  </a:cubicBezTo>
                  <a:cubicBezTo>
                    <a:pt x="68" y="0"/>
                    <a:pt x="81" y="5"/>
                    <a:pt x="91" y="14"/>
                  </a:cubicBezTo>
                  <a:cubicBezTo>
                    <a:pt x="102" y="23"/>
                    <a:pt x="108" y="37"/>
                    <a:pt x="109" y="51"/>
                  </a:cubicBezTo>
                  <a:cubicBezTo>
                    <a:pt x="110" y="66"/>
                    <a:pt x="105" y="80"/>
                    <a:pt x="95" y="90"/>
                  </a:cubicBezTo>
                  <a:cubicBezTo>
                    <a:pt x="85" y="102"/>
                    <a:pt x="70" y="108"/>
                    <a:pt x="55"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2" name="Freeform 48"/>
            <p:cNvSpPr>
              <a:spLocks/>
            </p:cNvSpPr>
            <p:nvPr/>
          </p:nvSpPr>
          <p:spPr bwMode="auto">
            <a:xfrm>
              <a:off x="2362258" y="5676035"/>
              <a:ext cx="201500" cy="196996"/>
            </a:xfrm>
            <a:custGeom>
              <a:avLst/>
              <a:gdLst>
                <a:gd name="T0" fmla="*/ 55 w 110"/>
                <a:gd name="T1" fmla="*/ 108 h 108"/>
                <a:gd name="T2" fmla="*/ 55 w 110"/>
                <a:gd name="T3" fmla="*/ 108 h 108"/>
                <a:gd name="T4" fmla="*/ 19 w 110"/>
                <a:gd name="T5" fmla="*/ 94 h 108"/>
                <a:gd name="T6" fmla="*/ 1 w 110"/>
                <a:gd name="T7" fmla="*/ 57 h 108"/>
                <a:gd name="T8" fmla="*/ 15 w 110"/>
                <a:gd name="T9" fmla="*/ 18 h 108"/>
                <a:gd name="T10" fmla="*/ 55 w 110"/>
                <a:gd name="T11" fmla="*/ 0 h 108"/>
                <a:gd name="T12" fmla="*/ 91 w 110"/>
                <a:gd name="T13" fmla="*/ 14 h 108"/>
                <a:gd name="T14" fmla="*/ 109 w 110"/>
                <a:gd name="T15" fmla="*/ 51 h 108"/>
                <a:gd name="T16" fmla="*/ 95 w 110"/>
                <a:gd name="T17" fmla="*/ 90 h 108"/>
                <a:gd name="T18" fmla="*/ 55 w 110"/>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08"/>
                  </a:moveTo>
                  <a:cubicBezTo>
                    <a:pt x="55" y="108"/>
                    <a:pt x="55" y="108"/>
                    <a:pt x="55" y="108"/>
                  </a:cubicBezTo>
                  <a:cubicBezTo>
                    <a:pt x="42" y="108"/>
                    <a:pt x="29" y="103"/>
                    <a:pt x="19" y="94"/>
                  </a:cubicBezTo>
                  <a:cubicBezTo>
                    <a:pt x="8" y="85"/>
                    <a:pt x="2" y="71"/>
                    <a:pt x="1" y="57"/>
                  </a:cubicBezTo>
                  <a:cubicBezTo>
                    <a:pt x="0" y="42"/>
                    <a:pt x="5" y="28"/>
                    <a:pt x="15" y="18"/>
                  </a:cubicBezTo>
                  <a:cubicBezTo>
                    <a:pt x="25" y="6"/>
                    <a:pt x="40" y="0"/>
                    <a:pt x="55" y="0"/>
                  </a:cubicBezTo>
                  <a:cubicBezTo>
                    <a:pt x="68" y="0"/>
                    <a:pt x="81" y="5"/>
                    <a:pt x="91" y="14"/>
                  </a:cubicBezTo>
                  <a:cubicBezTo>
                    <a:pt x="102" y="23"/>
                    <a:pt x="108" y="37"/>
                    <a:pt x="109" y="51"/>
                  </a:cubicBezTo>
                  <a:cubicBezTo>
                    <a:pt x="110" y="66"/>
                    <a:pt x="105" y="80"/>
                    <a:pt x="95" y="90"/>
                  </a:cubicBezTo>
                  <a:cubicBezTo>
                    <a:pt x="85" y="102"/>
                    <a:pt x="70" y="108"/>
                    <a:pt x="55"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4" name="Group 223"/>
          <p:cNvGrpSpPr/>
          <p:nvPr/>
        </p:nvGrpSpPr>
        <p:grpSpPr>
          <a:xfrm>
            <a:off x="7438551" y="3879130"/>
            <a:ext cx="406800" cy="406800"/>
            <a:chOff x="2004164" y="5318684"/>
            <a:chExt cx="449374" cy="441798"/>
          </a:xfrm>
          <a:blipFill dpi="0" rotWithShape="1">
            <a:blip r:embed="rId6">
              <a:extLst>
                <a:ext uri="{28A0092B-C50C-407E-A947-70E740481C1C}">
                  <a14:useLocalDpi xmlns:a14="http://schemas.microsoft.com/office/drawing/2010/main" val="0"/>
                </a:ext>
              </a:extLst>
            </a:blip>
            <a:srcRect/>
            <a:stretch>
              <a:fillRect/>
            </a:stretch>
          </a:blipFill>
        </p:grpSpPr>
        <p:sp>
          <p:nvSpPr>
            <p:cNvPr id="120" name="Freeform 50"/>
            <p:cNvSpPr>
              <a:spLocks/>
            </p:cNvSpPr>
            <p:nvPr/>
          </p:nvSpPr>
          <p:spPr bwMode="auto">
            <a:xfrm>
              <a:off x="2004164" y="5318684"/>
              <a:ext cx="449374" cy="441798"/>
            </a:xfrm>
            <a:custGeom>
              <a:avLst/>
              <a:gdLst>
                <a:gd name="T0" fmla="*/ 55 w 110"/>
                <a:gd name="T1" fmla="*/ 108 h 108"/>
                <a:gd name="T2" fmla="*/ 55 w 110"/>
                <a:gd name="T3" fmla="*/ 108 h 108"/>
                <a:gd name="T4" fmla="*/ 15 w 110"/>
                <a:gd name="T5" fmla="*/ 91 h 108"/>
                <a:gd name="T6" fmla="*/ 1 w 110"/>
                <a:gd name="T7" fmla="*/ 51 h 108"/>
                <a:gd name="T8" fmla="*/ 19 w 110"/>
                <a:gd name="T9" fmla="*/ 14 h 108"/>
                <a:gd name="T10" fmla="*/ 55 w 110"/>
                <a:gd name="T11" fmla="*/ 0 h 108"/>
                <a:gd name="T12" fmla="*/ 95 w 110"/>
                <a:gd name="T13" fmla="*/ 18 h 108"/>
                <a:gd name="T14" fmla="*/ 109 w 110"/>
                <a:gd name="T15" fmla="*/ 57 h 108"/>
                <a:gd name="T16" fmla="*/ 91 w 110"/>
                <a:gd name="T17" fmla="*/ 95 h 108"/>
                <a:gd name="T18" fmla="*/ 55 w 110"/>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08"/>
                  </a:moveTo>
                  <a:cubicBezTo>
                    <a:pt x="55" y="108"/>
                    <a:pt x="55" y="108"/>
                    <a:pt x="55" y="108"/>
                  </a:cubicBezTo>
                  <a:cubicBezTo>
                    <a:pt x="40" y="108"/>
                    <a:pt x="25" y="102"/>
                    <a:pt x="15" y="91"/>
                  </a:cubicBezTo>
                  <a:cubicBezTo>
                    <a:pt x="5" y="80"/>
                    <a:pt x="0" y="66"/>
                    <a:pt x="1" y="51"/>
                  </a:cubicBezTo>
                  <a:cubicBezTo>
                    <a:pt x="2" y="37"/>
                    <a:pt x="8" y="24"/>
                    <a:pt x="19" y="14"/>
                  </a:cubicBezTo>
                  <a:cubicBezTo>
                    <a:pt x="29" y="5"/>
                    <a:pt x="42" y="0"/>
                    <a:pt x="55" y="0"/>
                  </a:cubicBezTo>
                  <a:cubicBezTo>
                    <a:pt x="71" y="0"/>
                    <a:pt x="85" y="7"/>
                    <a:pt x="95" y="18"/>
                  </a:cubicBezTo>
                  <a:cubicBezTo>
                    <a:pt x="105" y="29"/>
                    <a:pt x="110" y="43"/>
                    <a:pt x="109" y="57"/>
                  </a:cubicBezTo>
                  <a:cubicBezTo>
                    <a:pt x="109" y="72"/>
                    <a:pt x="102" y="85"/>
                    <a:pt x="91" y="95"/>
                  </a:cubicBezTo>
                  <a:cubicBezTo>
                    <a:pt x="82" y="104"/>
                    <a:pt x="69" y="108"/>
                    <a:pt x="55"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4" name="Freeform 50"/>
            <p:cNvSpPr>
              <a:spLocks/>
            </p:cNvSpPr>
            <p:nvPr/>
          </p:nvSpPr>
          <p:spPr bwMode="auto">
            <a:xfrm>
              <a:off x="2128664" y="5441085"/>
              <a:ext cx="200374" cy="196996"/>
            </a:xfrm>
            <a:custGeom>
              <a:avLst/>
              <a:gdLst>
                <a:gd name="T0" fmla="*/ 55 w 110"/>
                <a:gd name="T1" fmla="*/ 108 h 108"/>
                <a:gd name="T2" fmla="*/ 55 w 110"/>
                <a:gd name="T3" fmla="*/ 108 h 108"/>
                <a:gd name="T4" fmla="*/ 15 w 110"/>
                <a:gd name="T5" fmla="*/ 91 h 108"/>
                <a:gd name="T6" fmla="*/ 1 w 110"/>
                <a:gd name="T7" fmla="*/ 51 h 108"/>
                <a:gd name="T8" fmla="*/ 19 w 110"/>
                <a:gd name="T9" fmla="*/ 14 h 108"/>
                <a:gd name="T10" fmla="*/ 55 w 110"/>
                <a:gd name="T11" fmla="*/ 0 h 108"/>
                <a:gd name="T12" fmla="*/ 95 w 110"/>
                <a:gd name="T13" fmla="*/ 18 h 108"/>
                <a:gd name="T14" fmla="*/ 109 w 110"/>
                <a:gd name="T15" fmla="*/ 57 h 108"/>
                <a:gd name="T16" fmla="*/ 91 w 110"/>
                <a:gd name="T17" fmla="*/ 95 h 108"/>
                <a:gd name="T18" fmla="*/ 55 w 110"/>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08"/>
                  </a:moveTo>
                  <a:cubicBezTo>
                    <a:pt x="55" y="108"/>
                    <a:pt x="55" y="108"/>
                    <a:pt x="55" y="108"/>
                  </a:cubicBezTo>
                  <a:cubicBezTo>
                    <a:pt x="40" y="108"/>
                    <a:pt x="25" y="102"/>
                    <a:pt x="15" y="91"/>
                  </a:cubicBezTo>
                  <a:cubicBezTo>
                    <a:pt x="5" y="80"/>
                    <a:pt x="0" y="66"/>
                    <a:pt x="1" y="51"/>
                  </a:cubicBezTo>
                  <a:cubicBezTo>
                    <a:pt x="2" y="37"/>
                    <a:pt x="8" y="24"/>
                    <a:pt x="19" y="14"/>
                  </a:cubicBezTo>
                  <a:cubicBezTo>
                    <a:pt x="29" y="5"/>
                    <a:pt x="42" y="0"/>
                    <a:pt x="55" y="0"/>
                  </a:cubicBezTo>
                  <a:cubicBezTo>
                    <a:pt x="71" y="0"/>
                    <a:pt x="85" y="7"/>
                    <a:pt x="95" y="18"/>
                  </a:cubicBezTo>
                  <a:cubicBezTo>
                    <a:pt x="105" y="29"/>
                    <a:pt x="110" y="43"/>
                    <a:pt x="109" y="57"/>
                  </a:cubicBezTo>
                  <a:cubicBezTo>
                    <a:pt x="109" y="72"/>
                    <a:pt x="102" y="85"/>
                    <a:pt x="91" y="95"/>
                  </a:cubicBezTo>
                  <a:cubicBezTo>
                    <a:pt x="82" y="104"/>
                    <a:pt x="69" y="108"/>
                    <a:pt x="55"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3" name="Group 222"/>
          <p:cNvGrpSpPr/>
          <p:nvPr/>
        </p:nvGrpSpPr>
        <p:grpSpPr>
          <a:xfrm>
            <a:off x="7242926" y="4504605"/>
            <a:ext cx="406800" cy="406800"/>
            <a:chOff x="1795733" y="5060570"/>
            <a:chExt cx="451900" cy="446850"/>
          </a:xfrm>
          <a:blipFill dpi="0" rotWithShape="1">
            <a:blip r:embed="rId5">
              <a:extLst>
                <a:ext uri="{28A0092B-C50C-407E-A947-70E740481C1C}">
                  <a14:useLocalDpi xmlns:a14="http://schemas.microsoft.com/office/drawing/2010/main" val="0"/>
                </a:ext>
              </a:extLst>
            </a:blip>
            <a:srcRect/>
            <a:stretch>
              <a:fillRect/>
            </a:stretch>
          </a:blipFill>
        </p:grpSpPr>
        <p:sp>
          <p:nvSpPr>
            <p:cNvPr id="122" name="Freeform 52"/>
            <p:cNvSpPr>
              <a:spLocks/>
            </p:cNvSpPr>
            <p:nvPr/>
          </p:nvSpPr>
          <p:spPr bwMode="auto">
            <a:xfrm>
              <a:off x="1795733" y="5060570"/>
              <a:ext cx="451900" cy="446850"/>
            </a:xfrm>
            <a:custGeom>
              <a:avLst/>
              <a:gdLst>
                <a:gd name="T0" fmla="*/ 56 w 111"/>
                <a:gd name="T1" fmla="*/ 109 h 109"/>
                <a:gd name="T2" fmla="*/ 12 w 111"/>
                <a:gd name="T3" fmla="*/ 86 h 109"/>
                <a:gd name="T4" fmla="*/ 2 w 111"/>
                <a:gd name="T5" fmla="*/ 46 h 109"/>
                <a:gd name="T6" fmla="*/ 24 w 111"/>
                <a:gd name="T7" fmla="*/ 11 h 109"/>
                <a:gd name="T8" fmla="*/ 55 w 111"/>
                <a:gd name="T9" fmla="*/ 0 h 109"/>
                <a:gd name="T10" fmla="*/ 99 w 111"/>
                <a:gd name="T11" fmla="*/ 23 h 109"/>
                <a:gd name="T12" fmla="*/ 109 w 111"/>
                <a:gd name="T13" fmla="*/ 63 h 109"/>
                <a:gd name="T14" fmla="*/ 87 w 111"/>
                <a:gd name="T15" fmla="*/ 98 h 109"/>
                <a:gd name="T16" fmla="*/ 56 w 111"/>
                <a:gd name="T1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109">
                  <a:moveTo>
                    <a:pt x="56" y="109"/>
                  </a:moveTo>
                  <a:cubicBezTo>
                    <a:pt x="38" y="109"/>
                    <a:pt x="22" y="100"/>
                    <a:pt x="12" y="86"/>
                  </a:cubicBezTo>
                  <a:cubicBezTo>
                    <a:pt x="3" y="75"/>
                    <a:pt x="0" y="60"/>
                    <a:pt x="2" y="46"/>
                  </a:cubicBezTo>
                  <a:cubicBezTo>
                    <a:pt x="4" y="32"/>
                    <a:pt x="12" y="19"/>
                    <a:pt x="24" y="11"/>
                  </a:cubicBezTo>
                  <a:cubicBezTo>
                    <a:pt x="33" y="4"/>
                    <a:pt x="44" y="0"/>
                    <a:pt x="55" y="0"/>
                  </a:cubicBezTo>
                  <a:cubicBezTo>
                    <a:pt x="73" y="0"/>
                    <a:pt x="89" y="9"/>
                    <a:pt x="99" y="23"/>
                  </a:cubicBezTo>
                  <a:cubicBezTo>
                    <a:pt x="108" y="34"/>
                    <a:pt x="111" y="49"/>
                    <a:pt x="109" y="63"/>
                  </a:cubicBezTo>
                  <a:cubicBezTo>
                    <a:pt x="107" y="77"/>
                    <a:pt x="99" y="90"/>
                    <a:pt x="87" y="98"/>
                  </a:cubicBezTo>
                  <a:cubicBezTo>
                    <a:pt x="78" y="105"/>
                    <a:pt x="67" y="109"/>
                    <a:pt x="56"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6" name="Freeform 52"/>
            <p:cNvSpPr>
              <a:spLocks/>
            </p:cNvSpPr>
            <p:nvPr/>
          </p:nvSpPr>
          <p:spPr bwMode="auto">
            <a:xfrm>
              <a:off x="1920933" y="5184371"/>
              <a:ext cx="201500" cy="199248"/>
            </a:xfrm>
            <a:custGeom>
              <a:avLst/>
              <a:gdLst>
                <a:gd name="T0" fmla="*/ 56 w 111"/>
                <a:gd name="T1" fmla="*/ 109 h 109"/>
                <a:gd name="T2" fmla="*/ 12 w 111"/>
                <a:gd name="T3" fmla="*/ 86 h 109"/>
                <a:gd name="T4" fmla="*/ 2 w 111"/>
                <a:gd name="T5" fmla="*/ 46 h 109"/>
                <a:gd name="T6" fmla="*/ 24 w 111"/>
                <a:gd name="T7" fmla="*/ 11 h 109"/>
                <a:gd name="T8" fmla="*/ 55 w 111"/>
                <a:gd name="T9" fmla="*/ 0 h 109"/>
                <a:gd name="T10" fmla="*/ 99 w 111"/>
                <a:gd name="T11" fmla="*/ 23 h 109"/>
                <a:gd name="T12" fmla="*/ 109 w 111"/>
                <a:gd name="T13" fmla="*/ 63 h 109"/>
                <a:gd name="T14" fmla="*/ 87 w 111"/>
                <a:gd name="T15" fmla="*/ 98 h 109"/>
                <a:gd name="T16" fmla="*/ 56 w 111"/>
                <a:gd name="T1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109">
                  <a:moveTo>
                    <a:pt x="56" y="109"/>
                  </a:moveTo>
                  <a:cubicBezTo>
                    <a:pt x="38" y="109"/>
                    <a:pt x="22" y="100"/>
                    <a:pt x="12" y="86"/>
                  </a:cubicBezTo>
                  <a:cubicBezTo>
                    <a:pt x="3" y="75"/>
                    <a:pt x="0" y="60"/>
                    <a:pt x="2" y="46"/>
                  </a:cubicBezTo>
                  <a:cubicBezTo>
                    <a:pt x="4" y="32"/>
                    <a:pt x="12" y="19"/>
                    <a:pt x="24" y="11"/>
                  </a:cubicBezTo>
                  <a:cubicBezTo>
                    <a:pt x="33" y="4"/>
                    <a:pt x="44" y="0"/>
                    <a:pt x="55" y="0"/>
                  </a:cubicBezTo>
                  <a:cubicBezTo>
                    <a:pt x="73" y="0"/>
                    <a:pt x="89" y="9"/>
                    <a:pt x="99" y="23"/>
                  </a:cubicBezTo>
                  <a:cubicBezTo>
                    <a:pt x="108" y="34"/>
                    <a:pt x="111" y="49"/>
                    <a:pt x="109" y="63"/>
                  </a:cubicBezTo>
                  <a:cubicBezTo>
                    <a:pt x="107" y="77"/>
                    <a:pt x="99" y="90"/>
                    <a:pt x="87" y="98"/>
                  </a:cubicBezTo>
                  <a:cubicBezTo>
                    <a:pt x="78" y="105"/>
                    <a:pt x="67" y="109"/>
                    <a:pt x="56"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2" name="Group 221"/>
          <p:cNvGrpSpPr/>
          <p:nvPr/>
        </p:nvGrpSpPr>
        <p:grpSpPr>
          <a:xfrm>
            <a:off x="6907532" y="5070001"/>
            <a:ext cx="406800" cy="406800"/>
            <a:chOff x="1613354" y="4784814"/>
            <a:chExt cx="459470" cy="444324"/>
          </a:xfrm>
          <a:blipFill dpi="0" rotWithShape="1">
            <a:blip r:embed="rId9">
              <a:extLst>
                <a:ext uri="{28A0092B-C50C-407E-A947-70E740481C1C}">
                  <a14:useLocalDpi xmlns:a14="http://schemas.microsoft.com/office/drawing/2010/main" val="0"/>
                </a:ext>
              </a:extLst>
            </a:blip>
            <a:srcRect/>
            <a:stretch>
              <a:fillRect/>
            </a:stretch>
          </a:blipFill>
        </p:grpSpPr>
        <p:sp>
          <p:nvSpPr>
            <p:cNvPr id="124" name="Freeform 54"/>
            <p:cNvSpPr>
              <a:spLocks/>
            </p:cNvSpPr>
            <p:nvPr/>
          </p:nvSpPr>
          <p:spPr bwMode="auto">
            <a:xfrm>
              <a:off x="1613354" y="4784814"/>
              <a:ext cx="459470" cy="444324"/>
            </a:xfrm>
            <a:custGeom>
              <a:avLst/>
              <a:gdLst>
                <a:gd name="T0" fmla="*/ 56 w 112"/>
                <a:gd name="T1" fmla="*/ 108 h 108"/>
                <a:gd name="T2" fmla="*/ 9 w 112"/>
                <a:gd name="T3" fmla="*/ 81 h 108"/>
                <a:gd name="T4" fmla="*/ 3 w 112"/>
                <a:gd name="T5" fmla="*/ 40 h 108"/>
                <a:gd name="T6" fmla="*/ 29 w 112"/>
                <a:gd name="T7" fmla="*/ 7 h 108"/>
                <a:gd name="T8" fmla="*/ 56 w 112"/>
                <a:gd name="T9" fmla="*/ 0 h 108"/>
                <a:gd name="T10" fmla="*/ 103 w 112"/>
                <a:gd name="T11" fmla="*/ 27 h 108"/>
                <a:gd name="T12" fmla="*/ 108 w 112"/>
                <a:gd name="T13" fmla="*/ 68 h 108"/>
                <a:gd name="T14" fmla="*/ 83 w 112"/>
                <a:gd name="T15" fmla="*/ 101 h 108"/>
                <a:gd name="T16" fmla="*/ 56 w 11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8">
                  <a:moveTo>
                    <a:pt x="56" y="108"/>
                  </a:moveTo>
                  <a:cubicBezTo>
                    <a:pt x="36" y="108"/>
                    <a:pt x="18" y="98"/>
                    <a:pt x="9" y="81"/>
                  </a:cubicBezTo>
                  <a:cubicBezTo>
                    <a:pt x="2" y="69"/>
                    <a:pt x="0" y="54"/>
                    <a:pt x="3" y="40"/>
                  </a:cubicBezTo>
                  <a:cubicBezTo>
                    <a:pt x="7" y="26"/>
                    <a:pt x="16" y="14"/>
                    <a:pt x="29" y="7"/>
                  </a:cubicBezTo>
                  <a:cubicBezTo>
                    <a:pt x="37" y="2"/>
                    <a:pt x="46" y="0"/>
                    <a:pt x="56" y="0"/>
                  </a:cubicBezTo>
                  <a:cubicBezTo>
                    <a:pt x="75" y="0"/>
                    <a:pt x="93" y="10"/>
                    <a:pt x="103" y="27"/>
                  </a:cubicBezTo>
                  <a:cubicBezTo>
                    <a:pt x="110" y="39"/>
                    <a:pt x="112" y="54"/>
                    <a:pt x="108" y="68"/>
                  </a:cubicBezTo>
                  <a:cubicBezTo>
                    <a:pt x="104" y="82"/>
                    <a:pt x="95" y="94"/>
                    <a:pt x="83" y="101"/>
                  </a:cubicBezTo>
                  <a:cubicBezTo>
                    <a:pt x="75" y="106"/>
                    <a:pt x="65"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8" name="Freeform 54"/>
            <p:cNvSpPr>
              <a:spLocks/>
            </p:cNvSpPr>
            <p:nvPr/>
          </p:nvSpPr>
          <p:spPr bwMode="auto">
            <a:xfrm>
              <a:off x="1740651" y="4907915"/>
              <a:ext cx="204876" cy="198122"/>
            </a:xfrm>
            <a:custGeom>
              <a:avLst/>
              <a:gdLst>
                <a:gd name="T0" fmla="*/ 56 w 112"/>
                <a:gd name="T1" fmla="*/ 108 h 108"/>
                <a:gd name="T2" fmla="*/ 9 w 112"/>
                <a:gd name="T3" fmla="*/ 81 h 108"/>
                <a:gd name="T4" fmla="*/ 3 w 112"/>
                <a:gd name="T5" fmla="*/ 40 h 108"/>
                <a:gd name="T6" fmla="*/ 29 w 112"/>
                <a:gd name="T7" fmla="*/ 7 h 108"/>
                <a:gd name="T8" fmla="*/ 56 w 112"/>
                <a:gd name="T9" fmla="*/ 0 h 108"/>
                <a:gd name="T10" fmla="*/ 103 w 112"/>
                <a:gd name="T11" fmla="*/ 27 h 108"/>
                <a:gd name="T12" fmla="*/ 108 w 112"/>
                <a:gd name="T13" fmla="*/ 68 h 108"/>
                <a:gd name="T14" fmla="*/ 83 w 112"/>
                <a:gd name="T15" fmla="*/ 101 h 108"/>
                <a:gd name="T16" fmla="*/ 56 w 11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8">
                  <a:moveTo>
                    <a:pt x="56" y="108"/>
                  </a:moveTo>
                  <a:cubicBezTo>
                    <a:pt x="36" y="108"/>
                    <a:pt x="18" y="98"/>
                    <a:pt x="9" y="81"/>
                  </a:cubicBezTo>
                  <a:cubicBezTo>
                    <a:pt x="2" y="69"/>
                    <a:pt x="0" y="54"/>
                    <a:pt x="3" y="40"/>
                  </a:cubicBezTo>
                  <a:cubicBezTo>
                    <a:pt x="7" y="26"/>
                    <a:pt x="16" y="14"/>
                    <a:pt x="29" y="7"/>
                  </a:cubicBezTo>
                  <a:cubicBezTo>
                    <a:pt x="37" y="2"/>
                    <a:pt x="46" y="0"/>
                    <a:pt x="56" y="0"/>
                  </a:cubicBezTo>
                  <a:cubicBezTo>
                    <a:pt x="75" y="0"/>
                    <a:pt x="93" y="10"/>
                    <a:pt x="103" y="27"/>
                  </a:cubicBezTo>
                  <a:cubicBezTo>
                    <a:pt x="110" y="39"/>
                    <a:pt x="112" y="54"/>
                    <a:pt x="108" y="68"/>
                  </a:cubicBezTo>
                  <a:cubicBezTo>
                    <a:pt x="104" y="82"/>
                    <a:pt x="95" y="94"/>
                    <a:pt x="83" y="101"/>
                  </a:cubicBezTo>
                  <a:cubicBezTo>
                    <a:pt x="75" y="106"/>
                    <a:pt x="65"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1" name="Group 220"/>
          <p:cNvGrpSpPr/>
          <p:nvPr/>
        </p:nvGrpSpPr>
        <p:grpSpPr>
          <a:xfrm>
            <a:off x="6468588" y="5558951"/>
            <a:ext cx="406800" cy="406800"/>
            <a:chOff x="1460380" y="4493183"/>
            <a:chExt cx="479668" cy="441800"/>
          </a:xfrm>
          <a:blipFill dpi="0" rotWithShape="1">
            <a:blip r:embed="rId8">
              <a:extLst>
                <a:ext uri="{28A0092B-C50C-407E-A947-70E740481C1C}">
                  <a14:useLocalDpi xmlns:a14="http://schemas.microsoft.com/office/drawing/2010/main" val="0"/>
                </a:ext>
              </a:extLst>
            </a:blip>
            <a:srcRect/>
            <a:stretch>
              <a:fillRect/>
            </a:stretch>
          </a:blipFill>
        </p:grpSpPr>
        <p:sp>
          <p:nvSpPr>
            <p:cNvPr id="126" name="Freeform 56"/>
            <p:cNvSpPr>
              <a:spLocks/>
            </p:cNvSpPr>
            <p:nvPr/>
          </p:nvSpPr>
          <p:spPr bwMode="auto">
            <a:xfrm>
              <a:off x="1460380" y="4493183"/>
              <a:ext cx="479668" cy="441800"/>
            </a:xfrm>
            <a:custGeom>
              <a:avLst/>
              <a:gdLst>
                <a:gd name="T0" fmla="*/ 56 w 117"/>
                <a:gd name="T1" fmla="*/ 108 h 108"/>
                <a:gd name="T2" fmla="*/ 6 w 117"/>
                <a:gd name="T3" fmla="*/ 76 h 108"/>
                <a:gd name="T4" fmla="*/ 5 w 117"/>
                <a:gd name="T5" fmla="*/ 34 h 108"/>
                <a:gd name="T6" fmla="*/ 33 w 117"/>
                <a:gd name="T7" fmla="*/ 4 h 108"/>
                <a:gd name="T8" fmla="*/ 55 w 117"/>
                <a:gd name="T9" fmla="*/ 0 h 108"/>
                <a:gd name="T10" fmla="*/ 105 w 117"/>
                <a:gd name="T11" fmla="*/ 32 h 108"/>
                <a:gd name="T12" fmla="*/ 77 w 117"/>
                <a:gd name="T13" fmla="*/ 103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34" y="108"/>
                    <a:pt x="15" y="95"/>
                    <a:pt x="6" y="76"/>
                  </a:cubicBezTo>
                  <a:cubicBezTo>
                    <a:pt x="0" y="63"/>
                    <a:pt x="0" y="48"/>
                    <a:pt x="5" y="34"/>
                  </a:cubicBezTo>
                  <a:cubicBezTo>
                    <a:pt x="10" y="21"/>
                    <a:pt x="20" y="10"/>
                    <a:pt x="33" y="4"/>
                  </a:cubicBezTo>
                  <a:cubicBezTo>
                    <a:pt x="40" y="1"/>
                    <a:pt x="48" y="0"/>
                    <a:pt x="55" y="0"/>
                  </a:cubicBezTo>
                  <a:cubicBezTo>
                    <a:pt x="77" y="0"/>
                    <a:pt x="96" y="12"/>
                    <a:pt x="105" y="32"/>
                  </a:cubicBezTo>
                  <a:cubicBezTo>
                    <a:pt x="117" y="59"/>
                    <a:pt x="105" y="91"/>
                    <a:pt x="77" y="103"/>
                  </a:cubicBezTo>
                  <a:cubicBezTo>
                    <a:pt x="70" y="106"/>
                    <a:pt x="63"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0" name="Freeform 56"/>
            <p:cNvSpPr>
              <a:spLocks/>
            </p:cNvSpPr>
            <p:nvPr/>
          </p:nvSpPr>
          <p:spPr bwMode="auto">
            <a:xfrm>
              <a:off x="1593273" y="4615585"/>
              <a:ext cx="213882" cy="196996"/>
            </a:xfrm>
            <a:custGeom>
              <a:avLst/>
              <a:gdLst>
                <a:gd name="T0" fmla="*/ 56 w 117"/>
                <a:gd name="T1" fmla="*/ 108 h 108"/>
                <a:gd name="T2" fmla="*/ 6 w 117"/>
                <a:gd name="T3" fmla="*/ 76 h 108"/>
                <a:gd name="T4" fmla="*/ 5 w 117"/>
                <a:gd name="T5" fmla="*/ 34 h 108"/>
                <a:gd name="T6" fmla="*/ 33 w 117"/>
                <a:gd name="T7" fmla="*/ 4 h 108"/>
                <a:gd name="T8" fmla="*/ 55 w 117"/>
                <a:gd name="T9" fmla="*/ 0 h 108"/>
                <a:gd name="T10" fmla="*/ 105 w 117"/>
                <a:gd name="T11" fmla="*/ 32 h 108"/>
                <a:gd name="T12" fmla="*/ 77 w 117"/>
                <a:gd name="T13" fmla="*/ 103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34" y="108"/>
                    <a:pt x="15" y="95"/>
                    <a:pt x="6" y="76"/>
                  </a:cubicBezTo>
                  <a:cubicBezTo>
                    <a:pt x="0" y="63"/>
                    <a:pt x="0" y="48"/>
                    <a:pt x="5" y="34"/>
                  </a:cubicBezTo>
                  <a:cubicBezTo>
                    <a:pt x="10" y="21"/>
                    <a:pt x="20" y="10"/>
                    <a:pt x="33" y="4"/>
                  </a:cubicBezTo>
                  <a:cubicBezTo>
                    <a:pt x="40" y="1"/>
                    <a:pt x="48" y="0"/>
                    <a:pt x="55" y="0"/>
                  </a:cubicBezTo>
                  <a:cubicBezTo>
                    <a:pt x="77" y="0"/>
                    <a:pt x="96" y="12"/>
                    <a:pt x="105" y="32"/>
                  </a:cubicBezTo>
                  <a:cubicBezTo>
                    <a:pt x="117" y="59"/>
                    <a:pt x="105" y="91"/>
                    <a:pt x="77" y="103"/>
                  </a:cubicBezTo>
                  <a:cubicBezTo>
                    <a:pt x="70" y="106"/>
                    <a:pt x="63"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0" name="Group 219"/>
          <p:cNvGrpSpPr/>
          <p:nvPr/>
        </p:nvGrpSpPr>
        <p:grpSpPr>
          <a:xfrm>
            <a:off x="5939951" y="5944714"/>
            <a:ext cx="406800" cy="406800"/>
            <a:chOff x="1339730" y="4183620"/>
            <a:chExt cx="479668" cy="441800"/>
          </a:xfrm>
          <a:blipFill dpi="0" rotWithShape="1">
            <a:blip r:embed="rId7">
              <a:extLst>
                <a:ext uri="{28A0092B-C50C-407E-A947-70E740481C1C}">
                  <a14:useLocalDpi xmlns:a14="http://schemas.microsoft.com/office/drawing/2010/main" val="0"/>
                </a:ext>
              </a:extLst>
            </a:blip>
            <a:srcRect/>
            <a:stretch>
              <a:fillRect/>
            </a:stretch>
          </a:blipFill>
        </p:grpSpPr>
        <p:sp>
          <p:nvSpPr>
            <p:cNvPr id="128" name="Freeform 58"/>
            <p:cNvSpPr>
              <a:spLocks/>
            </p:cNvSpPr>
            <p:nvPr/>
          </p:nvSpPr>
          <p:spPr bwMode="auto">
            <a:xfrm>
              <a:off x="1339730" y="4183620"/>
              <a:ext cx="479668" cy="441800"/>
            </a:xfrm>
            <a:custGeom>
              <a:avLst/>
              <a:gdLst>
                <a:gd name="T0" fmla="*/ 57 w 117"/>
                <a:gd name="T1" fmla="*/ 108 h 108"/>
                <a:gd name="T2" fmla="*/ 56 w 117"/>
                <a:gd name="T3" fmla="*/ 108 h 108"/>
                <a:gd name="T4" fmla="*/ 5 w 117"/>
                <a:gd name="T5" fmla="*/ 71 h 108"/>
                <a:gd name="T6" fmla="*/ 8 w 117"/>
                <a:gd name="T7" fmla="*/ 29 h 108"/>
                <a:gd name="T8" fmla="*/ 40 w 117"/>
                <a:gd name="T9" fmla="*/ 2 h 108"/>
                <a:gd name="T10" fmla="*/ 56 w 117"/>
                <a:gd name="T11" fmla="*/ 0 h 108"/>
                <a:gd name="T12" fmla="*/ 108 w 117"/>
                <a:gd name="T13" fmla="*/ 37 h 108"/>
                <a:gd name="T14" fmla="*/ 73 w 117"/>
                <a:gd name="T15" fmla="*/ 105 h 108"/>
                <a:gd name="T16" fmla="*/ 57 w 117"/>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08">
                  <a:moveTo>
                    <a:pt x="57" y="108"/>
                  </a:moveTo>
                  <a:cubicBezTo>
                    <a:pt x="57" y="108"/>
                    <a:pt x="57" y="108"/>
                    <a:pt x="56" y="108"/>
                  </a:cubicBezTo>
                  <a:cubicBezTo>
                    <a:pt x="33" y="108"/>
                    <a:pt x="12" y="93"/>
                    <a:pt x="5" y="71"/>
                  </a:cubicBezTo>
                  <a:cubicBezTo>
                    <a:pt x="0" y="57"/>
                    <a:pt x="2" y="42"/>
                    <a:pt x="8" y="29"/>
                  </a:cubicBezTo>
                  <a:cubicBezTo>
                    <a:pt x="15" y="16"/>
                    <a:pt x="26" y="7"/>
                    <a:pt x="40" y="2"/>
                  </a:cubicBezTo>
                  <a:cubicBezTo>
                    <a:pt x="45" y="1"/>
                    <a:pt x="51" y="0"/>
                    <a:pt x="56" y="0"/>
                  </a:cubicBezTo>
                  <a:cubicBezTo>
                    <a:pt x="80" y="0"/>
                    <a:pt x="101" y="15"/>
                    <a:pt x="108" y="37"/>
                  </a:cubicBezTo>
                  <a:cubicBezTo>
                    <a:pt x="117" y="66"/>
                    <a:pt x="102" y="96"/>
                    <a:pt x="73" y="105"/>
                  </a:cubicBezTo>
                  <a:cubicBezTo>
                    <a:pt x="68" y="107"/>
                    <a:pt x="62" y="108"/>
                    <a:pt x="57"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2" name="Freeform 58"/>
            <p:cNvSpPr>
              <a:spLocks/>
            </p:cNvSpPr>
            <p:nvPr/>
          </p:nvSpPr>
          <p:spPr bwMode="auto">
            <a:xfrm>
              <a:off x="1472623" y="4306022"/>
              <a:ext cx="213882" cy="196996"/>
            </a:xfrm>
            <a:custGeom>
              <a:avLst/>
              <a:gdLst>
                <a:gd name="T0" fmla="*/ 57 w 117"/>
                <a:gd name="T1" fmla="*/ 108 h 108"/>
                <a:gd name="T2" fmla="*/ 56 w 117"/>
                <a:gd name="T3" fmla="*/ 108 h 108"/>
                <a:gd name="T4" fmla="*/ 5 w 117"/>
                <a:gd name="T5" fmla="*/ 71 h 108"/>
                <a:gd name="T6" fmla="*/ 8 w 117"/>
                <a:gd name="T7" fmla="*/ 29 h 108"/>
                <a:gd name="T8" fmla="*/ 40 w 117"/>
                <a:gd name="T9" fmla="*/ 2 h 108"/>
                <a:gd name="T10" fmla="*/ 56 w 117"/>
                <a:gd name="T11" fmla="*/ 0 h 108"/>
                <a:gd name="T12" fmla="*/ 108 w 117"/>
                <a:gd name="T13" fmla="*/ 37 h 108"/>
                <a:gd name="T14" fmla="*/ 73 w 117"/>
                <a:gd name="T15" fmla="*/ 105 h 108"/>
                <a:gd name="T16" fmla="*/ 57 w 117"/>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08">
                  <a:moveTo>
                    <a:pt x="57" y="108"/>
                  </a:moveTo>
                  <a:cubicBezTo>
                    <a:pt x="57" y="108"/>
                    <a:pt x="57" y="108"/>
                    <a:pt x="56" y="108"/>
                  </a:cubicBezTo>
                  <a:cubicBezTo>
                    <a:pt x="33" y="108"/>
                    <a:pt x="12" y="93"/>
                    <a:pt x="5" y="71"/>
                  </a:cubicBezTo>
                  <a:cubicBezTo>
                    <a:pt x="0" y="57"/>
                    <a:pt x="2" y="42"/>
                    <a:pt x="8" y="29"/>
                  </a:cubicBezTo>
                  <a:cubicBezTo>
                    <a:pt x="15" y="16"/>
                    <a:pt x="26" y="7"/>
                    <a:pt x="40" y="2"/>
                  </a:cubicBezTo>
                  <a:cubicBezTo>
                    <a:pt x="45" y="1"/>
                    <a:pt x="51" y="0"/>
                    <a:pt x="56" y="0"/>
                  </a:cubicBezTo>
                  <a:cubicBezTo>
                    <a:pt x="80" y="0"/>
                    <a:pt x="101" y="15"/>
                    <a:pt x="108" y="37"/>
                  </a:cubicBezTo>
                  <a:cubicBezTo>
                    <a:pt x="117" y="66"/>
                    <a:pt x="102" y="96"/>
                    <a:pt x="73" y="105"/>
                  </a:cubicBezTo>
                  <a:cubicBezTo>
                    <a:pt x="68" y="107"/>
                    <a:pt x="62" y="108"/>
                    <a:pt x="57"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9" name="Group 218"/>
          <p:cNvGrpSpPr/>
          <p:nvPr/>
        </p:nvGrpSpPr>
        <p:grpSpPr>
          <a:xfrm>
            <a:off x="5339876" y="6209826"/>
            <a:ext cx="406800" cy="406800"/>
            <a:chOff x="1257751" y="3864534"/>
            <a:chExt cx="459476" cy="441798"/>
          </a:xfrm>
          <a:blipFill dpi="0" rotWithShape="1">
            <a:blip r:embed="rId6">
              <a:extLst>
                <a:ext uri="{28A0092B-C50C-407E-A947-70E740481C1C}">
                  <a14:useLocalDpi xmlns:a14="http://schemas.microsoft.com/office/drawing/2010/main" val="0"/>
                </a:ext>
              </a:extLst>
            </a:blip>
            <a:srcRect/>
            <a:stretch>
              <a:fillRect/>
            </a:stretch>
          </a:blipFill>
        </p:grpSpPr>
        <p:sp>
          <p:nvSpPr>
            <p:cNvPr id="130" name="Freeform 60"/>
            <p:cNvSpPr>
              <a:spLocks/>
            </p:cNvSpPr>
            <p:nvPr/>
          </p:nvSpPr>
          <p:spPr bwMode="auto">
            <a:xfrm>
              <a:off x="1257751" y="3864534"/>
              <a:ext cx="459476" cy="441798"/>
            </a:xfrm>
            <a:custGeom>
              <a:avLst/>
              <a:gdLst>
                <a:gd name="T0" fmla="*/ 56 w 112"/>
                <a:gd name="T1" fmla="*/ 108 h 108"/>
                <a:gd name="T2" fmla="*/ 3 w 112"/>
                <a:gd name="T3" fmla="*/ 65 h 108"/>
                <a:gd name="T4" fmla="*/ 11 w 112"/>
                <a:gd name="T5" fmla="*/ 25 h 108"/>
                <a:gd name="T6" fmla="*/ 45 w 112"/>
                <a:gd name="T7" fmla="*/ 1 h 108"/>
                <a:gd name="T8" fmla="*/ 56 w 112"/>
                <a:gd name="T9" fmla="*/ 0 h 108"/>
                <a:gd name="T10" fmla="*/ 109 w 112"/>
                <a:gd name="T11" fmla="*/ 43 h 108"/>
                <a:gd name="T12" fmla="*/ 102 w 112"/>
                <a:gd name="T13" fmla="*/ 84 h 108"/>
                <a:gd name="T14" fmla="*/ 68 w 112"/>
                <a:gd name="T15" fmla="*/ 107 h 108"/>
                <a:gd name="T16" fmla="*/ 56 w 11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8">
                  <a:moveTo>
                    <a:pt x="56" y="108"/>
                  </a:moveTo>
                  <a:cubicBezTo>
                    <a:pt x="31" y="108"/>
                    <a:pt x="9" y="90"/>
                    <a:pt x="3" y="65"/>
                  </a:cubicBezTo>
                  <a:cubicBezTo>
                    <a:pt x="0" y="51"/>
                    <a:pt x="3" y="37"/>
                    <a:pt x="11" y="25"/>
                  </a:cubicBezTo>
                  <a:cubicBezTo>
                    <a:pt x="19" y="12"/>
                    <a:pt x="31" y="4"/>
                    <a:pt x="45" y="1"/>
                  </a:cubicBezTo>
                  <a:cubicBezTo>
                    <a:pt x="49" y="0"/>
                    <a:pt x="52" y="0"/>
                    <a:pt x="56" y="0"/>
                  </a:cubicBezTo>
                  <a:cubicBezTo>
                    <a:pt x="82" y="0"/>
                    <a:pt x="104" y="18"/>
                    <a:pt x="109" y="43"/>
                  </a:cubicBezTo>
                  <a:cubicBezTo>
                    <a:pt x="112" y="57"/>
                    <a:pt x="110" y="71"/>
                    <a:pt x="102" y="84"/>
                  </a:cubicBezTo>
                  <a:cubicBezTo>
                    <a:pt x="94" y="96"/>
                    <a:pt x="82" y="104"/>
                    <a:pt x="68" y="107"/>
                  </a:cubicBezTo>
                  <a:cubicBezTo>
                    <a:pt x="64" y="108"/>
                    <a:pt x="60"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4" name="Freeform 60"/>
            <p:cNvSpPr>
              <a:spLocks/>
            </p:cNvSpPr>
            <p:nvPr/>
          </p:nvSpPr>
          <p:spPr bwMode="auto">
            <a:xfrm>
              <a:off x="1385050" y="3986935"/>
              <a:ext cx="204878" cy="196996"/>
            </a:xfrm>
            <a:custGeom>
              <a:avLst/>
              <a:gdLst>
                <a:gd name="T0" fmla="*/ 56 w 112"/>
                <a:gd name="T1" fmla="*/ 108 h 108"/>
                <a:gd name="T2" fmla="*/ 3 w 112"/>
                <a:gd name="T3" fmla="*/ 65 h 108"/>
                <a:gd name="T4" fmla="*/ 11 w 112"/>
                <a:gd name="T5" fmla="*/ 25 h 108"/>
                <a:gd name="T6" fmla="*/ 45 w 112"/>
                <a:gd name="T7" fmla="*/ 1 h 108"/>
                <a:gd name="T8" fmla="*/ 56 w 112"/>
                <a:gd name="T9" fmla="*/ 0 h 108"/>
                <a:gd name="T10" fmla="*/ 109 w 112"/>
                <a:gd name="T11" fmla="*/ 43 h 108"/>
                <a:gd name="T12" fmla="*/ 102 w 112"/>
                <a:gd name="T13" fmla="*/ 84 h 108"/>
                <a:gd name="T14" fmla="*/ 68 w 112"/>
                <a:gd name="T15" fmla="*/ 107 h 108"/>
                <a:gd name="T16" fmla="*/ 56 w 11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8">
                  <a:moveTo>
                    <a:pt x="56" y="108"/>
                  </a:moveTo>
                  <a:cubicBezTo>
                    <a:pt x="31" y="108"/>
                    <a:pt x="9" y="90"/>
                    <a:pt x="3" y="65"/>
                  </a:cubicBezTo>
                  <a:cubicBezTo>
                    <a:pt x="0" y="51"/>
                    <a:pt x="3" y="37"/>
                    <a:pt x="11" y="25"/>
                  </a:cubicBezTo>
                  <a:cubicBezTo>
                    <a:pt x="19" y="12"/>
                    <a:pt x="31" y="4"/>
                    <a:pt x="45" y="1"/>
                  </a:cubicBezTo>
                  <a:cubicBezTo>
                    <a:pt x="49" y="0"/>
                    <a:pt x="52" y="0"/>
                    <a:pt x="56" y="0"/>
                  </a:cubicBezTo>
                  <a:cubicBezTo>
                    <a:pt x="82" y="0"/>
                    <a:pt x="104" y="18"/>
                    <a:pt x="109" y="43"/>
                  </a:cubicBezTo>
                  <a:cubicBezTo>
                    <a:pt x="112" y="57"/>
                    <a:pt x="110" y="71"/>
                    <a:pt x="102" y="84"/>
                  </a:cubicBezTo>
                  <a:cubicBezTo>
                    <a:pt x="94" y="96"/>
                    <a:pt x="82" y="104"/>
                    <a:pt x="68" y="107"/>
                  </a:cubicBezTo>
                  <a:cubicBezTo>
                    <a:pt x="64" y="108"/>
                    <a:pt x="60"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8" name="Group 217"/>
          <p:cNvGrpSpPr/>
          <p:nvPr/>
        </p:nvGrpSpPr>
        <p:grpSpPr>
          <a:xfrm>
            <a:off x="4697732" y="6347576"/>
            <a:ext cx="406800" cy="406800"/>
            <a:chOff x="1210594" y="3536570"/>
            <a:chExt cx="456952" cy="446850"/>
          </a:xfrm>
          <a:blipFill dpi="0" rotWithShape="1">
            <a:blip r:embed="rId5">
              <a:extLst>
                <a:ext uri="{28A0092B-C50C-407E-A947-70E740481C1C}">
                  <a14:useLocalDpi xmlns:a14="http://schemas.microsoft.com/office/drawing/2010/main" val="0"/>
                </a:ext>
              </a:extLst>
            </a:blip>
            <a:srcRect/>
            <a:stretch>
              <a:fillRect/>
            </a:stretch>
          </a:blipFill>
        </p:grpSpPr>
        <p:sp>
          <p:nvSpPr>
            <p:cNvPr id="132" name="Freeform 62"/>
            <p:cNvSpPr>
              <a:spLocks/>
            </p:cNvSpPr>
            <p:nvPr/>
          </p:nvSpPr>
          <p:spPr bwMode="auto">
            <a:xfrm>
              <a:off x="1210594" y="3536570"/>
              <a:ext cx="456952" cy="446850"/>
            </a:xfrm>
            <a:custGeom>
              <a:avLst/>
              <a:gdLst>
                <a:gd name="T0" fmla="*/ 55 w 112"/>
                <a:gd name="T1" fmla="*/ 109 h 109"/>
                <a:gd name="T2" fmla="*/ 1 w 112"/>
                <a:gd name="T3" fmla="*/ 60 h 109"/>
                <a:gd name="T4" fmla="*/ 13 w 112"/>
                <a:gd name="T5" fmla="*/ 20 h 109"/>
                <a:gd name="T6" fmla="*/ 50 w 112"/>
                <a:gd name="T7" fmla="*/ 0 h 109"/>
                <a:gd name="T8" fmla="*/ 55 w 112"/>
                <a:gd name="T9" fmla="*/ 0 h 109"/>
                <a:gd name="T10" fmla="*/ 109 w 112"/>
                <a:gd name="T11" fmla="*/ 49 h 109"/>
                <a:gd name="T12" fmla="*/ 61 w 112"/>
                <a:gd name="T13" fmla="*/ 108 h 109"/>
                <a:gd name="T14" fmla="*/ 55 w 112"/>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109">
                  <a:moveTo>
                    <a:pt x="55" y="109"/>
                  </a:moveTo>
                  <a:cubicBezTo>
                    <a:pt x="27" y="109"/>
                    <a:pt x="4" y="88"/>
                    <a:pt x="1" y="60"/>
                  </a:cubicBezTo>
                  <a:cubicBezTo>
                    <a:pt x="0" y="46"/>
                    <a:pt x="4" y="32"/>
                    <a:pt x="13" y="20"/>
                  </a:cubicBezTo>
                  <a:cubicBezTo>
                    <a:pt x="22" y="9"/>
                    <a:pt x="35" y="2"/>
                    <a:pt x="50" y="0"/>
                  </a:cubicBezTo>
                  <a:cubicBezTo>
                    <a:pt x="51" y="0"/>
                    <a:pt x="53" y="0"/>
                    <a:pt x="55" y="0"/>
                  </a:cubicBezTo>
                  <a:cubicBezTo>
                    <a:pt x="83" y="0"/>
                    <a:pt x="106" y="21"/>
                    <a:pt x="109" y="49"/>
                  </a:cubicBezTo>
                  <a:cubicBezTo>
                    <a:pt x="112" y="78"/>
                    <a:pt x="91" y="105"/>
                    <a:pt x="61" y="108"/>
                  </a:cubicBezTo>
                  <a:cubicBezTo>
                    <a:pt x="59" y="108"/>
                    <a:pt x="57" y="109"/>
                    <a:pt x="55"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6" name="Freeform 62"/>
            <p:cNvSpPr>
              <a:spLocks/>
            </p:cNvSpPr>
            <p:nvPr/>
          </p:nvSpPr>
          <p:spPr bwMode="auto">
            <a:xfrm>
              <a:off x="1337194" y="3660371"/>
              <a:ext cx="203752" cy="199248"/>
            </a:xfrm>
            <a:custGeom>
              <a:avLst/>
              <a:gdLst>
                <a:gd name="T0" fmla="*/ 55 w 112"/>
                <a:gd name="T1" fmla="*/ 109 h 109"/>
                <a:gd name="T2" fmla="*/ 1 w 112"/>
                <a:gd name="T3" fmla="*/ 60 h 109"/>
                <a:gd name="T4" fmla="*/ 13 w 112"/>
                <a:gd name="T5" fmla="*/ 20 h 109"/>
                <a:gd name="T6" fmla="*/ 50 w 112"/>
                <a:gd name="T7" fmla="*/ 0 h 109"/>
                <a:gd name="T8" fmla="*/ 55 w 112"/>
                <a:gd name="T9" fmla="*/ 0 h 109"/>
                <a:gd name="T10" fmla="*/ 109 w 112"/>
                <a:gd name="T11" fmla="*/ 49 h 109"/>
                <a:gd name="T12" fmla="*/ 61 w 112"/>
                <a:gd name="T13" fmla="*/ 108 h 109"/>
                <a:gd name="T14" fmla="*/ 55 w 112"/>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109">
                  <a:moveTo>
                    <a:pt x="55" y="109"/>
                  </a:moveTo>
                  <a:cubicBezTo>
                    <a:pt x="27" y="109"/>
                    <a:pt x="4" y="88"/>
                    <a:pt x="1" y="60"/>
                  </a:cubicBezTo>
                  <a:cubicBezTo>
                    <a:pt x="0" y="46"/>
                    <a:pt x="4" y="32"/>
                    <a:pt x="13" y="20"/>
                  </a:cubicBezTo>
                  <a:cubicBezTo>
                    <a:pt x="22" y="9"/>
                    <a:pt x="35" y="2"/>
                    <a:pt x="50" y="0"/>
                  </a:cubicBezTo>
                  <a:cubicBezTo>
                    <a:pt x="51" y="0"/>
                    <a:pt x="53" y="0"/>
                    <a:pt x="55" y="0"/>
                  </a:cubicBezTo>
                  <a:cubicBezTo>
                    <a:pt x="83" y="0"/>
                    <a:pt x="106" y="21"/>
                    <a:pt x="109" y="49"/>
                  </a:cubicBezTo>
                  <a:cubicBezTo>
                    <a:pt x="112" y="78"/>
                    <a:pt x="91" y="105"/>
                    <a:pt x="61" y="108"/>
                  </a:cubicBezTo>
                  <a:cubicBezTo>
                    <a:pt x="59" y="108"/>
                    <a:pt x="57" y="109"/>
                    <a:pt x="55"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3" name="Group 202"/>
          <p:cNvGrpSpPr/>
          <p:nvPr/>
        </p:nvGrpSpPr>
        <p:grpSpPr>
          <a:xfrm>
            <a:off x="4042095" y="6347576"/>
            <a:ext cx="406800" cy="406800"/>
            <a:chOff x="1196595" y="3206839"/>
            <a:chExt cx="446850" cy="444324"/>
          </a:xfrm>
          <a:blipFill dpi="0" rotWithShape="1">
            <a:blip r:embed="rId9">
              <a:extLst>
                <a:ext uri="{28A0092B-C50C-407E-A947-70E740481C1C}">
                  <a14:useLocalDpi xmlns:a14="http://schemas.microsoft.com/office/drawing/2010/main" val="0"/>
                </a:ext>
              </a:extLst>
            </a:blip>
            <a:srcRect/>
            <a:stretch>
              <a:fillRect/>
            </a:stretch>
          </a:blipFill>
        </p:grpSpPr>
        <p:sp>
          <p:nvSpPr>
            <p:cNvPr id="134" name="Freeform 64"/>
            <p:cNvSpPr>
              <a:spLocks/>
            </p:cNvSpPr>
            <p:nvPr/>
          </p:nvSpPr>
          <p:spPr bwMode="auto">
            <a:xfrm>
              <a:off x="1196595" y="3206839"/>
              <a:ext cx="446850" cy="444324"/>
            </a:xfrm>
            <a:custGeom>
              <a:avLst/>
              <a:gdLst>
                <a:gd name="T0" fmla="*/ 54 w 109"/>
                <a:gd name="T1" fmla="*/ 108 h 108"/>
                <a:gd name="T2" fmla="*/ 54 w 109"/>
                <a:gd name="T3" fmla="*/ 108 h 108"/>
                <a:gd name="T4" fmla="*/ 0 w 109"/>
                <a:gd name="T5" fmla="*/ 54 h 108"/>
                <a:gd name="T6" fmla="*/ 16 w 109"/>
                <a:gd name="T7" fmla="*/ 16 h 108"/>
                <a:gd name="T8" fmla="*/ 54 w 109"/>
                <a:gd name="T9" fmla="*/ 0 h 108"/>
                <a:gd name="T10" fmla="*/ 109 w 109"/>
                <a:gd name="T11" fmla="*/ 54 h 108"/>
                <a:gd name="T12" fmla="*/ 54 w 109"/>
                <a:gd name="T13" fmla="*/ 108 h 108"/>
              </a:gdLst>
              <a:ahLst/>
              <a:cxnLst>
                <a:cxn ang="0">
                  <a:pos x="T0" y="T1"/>
                </a:cxn>
                <a:cxn ang="0">
                  <a:pos x="T2" y="T3"/>
                </a:cxn>
                <a:cxn ang="0">
                  <a:pos x="T4" y="T5"/>
                </a:cxn>
                <a:cxn ang="0">
                  <a:pos x="T6" y="T7"/>
                </a:cxn>
                <a:cxn ang="0">
                  <a:pos x="T8" y="T9"/>
                </a:cxn>
                <a:cxn ang="0">
                  <a:pos x="T10" y="T11"/>
                </a:cxn>
                <a:cxn ang="0">
                  <a:pos x="T12" y="T13"/>
                </a:cxn>
              </a:cxnLst>
              <a:rect l="0" t="0" r="r" b="b"/>
              <a:pathLst>
                <a:path w="109" h="108">
                  <a:moveTo>
                    <a:pt x="54" y="108"/>
                  </a:moveTo>
                  <a:cubicBezTo>
                    <a:pt x="54" y="108"/>
                    <a:pt x="54" y="108"/>
                    <a:pt x="54" y="108"/>
                  </a:cubicBezTo>
                  <a:cubicBezTo>
                    <a:pt x="25" y="108"/>
                    <a:pt x="0" y="84"/>
                    <a:pt x="0" y="54"/>
                  </a:cubicBezTo>
                  <a:cubicBezTo>
                    <a:pt x="0" y="40"/>
                    <a:pt x="6" y="26"/>
                    <a:pt x="16" y="16"/>
                  </a:cubicBezTo>
                  <a:cubicBezTo>
                    <a:pt x="26" y="6"/>
                    <a:pt x="40" y="0"/>
                    <a:pt x="54" y="0"/>
                  </a:cubicBezTo>
                  <a:cubicBezTo>
                    <a:pt x="84" y="0"/>
                    <a:pt x="109" y="24"/>
                    <a:pt x="109" y="54"/>
                  </a:cubicBezTo>
                  <a:cubicBezTo>
                    <a:pt x="109" y="84"/>
                    <a:pt x="84" y="108"/>
                    <a:pt x="54"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8" name="Freeform 64"/>
            <p:cNvSpPr>
              <a:spLocks/>
            </p:cNvSpPr>
            <p:nvPr/>
          </p:nvSpPr>
          <p:spPr bwMode="auto">
            <a:xfrm>
              <a:off x="1320396" y="3329940"/>
              <a:ext cx="199248" cy="198122"/>
            </a:xfrm>
            <a:custGeom>
              <a:avLst/>
              <a:gdLst>
                <a:gd name="T0" fmla="*/ 54 w 109"/>
                <a:gd name="T1" fmla="*/ 108 h 108"/>
                <a:gd name="T2" fmla="*/ 54 w 109"/>
                <a:gd name="T3" fmla="*/ 108 h 108"/>
                <a:gd name="T4" fmla="*/ 0 w 109"/>
                <a:gd name="T5" fmla="*/ 54 h 108"/>
                <a:gd name="T6" fmla="*/ 16 w 109"/>
                <a:gd name="T7" fmla="*/ 16 h 108"/>
                <a:gd name="T8" fmla="*/ 54 w 109"/>
                <a:gd name="T9" fmla="*/ 0 h 108"/>
                <a:gd name="T10" fmla="*/ 109 w 109"/>
                <a:gd name="T11" fmla="*/ 54 h 108"/>
                <a:gd name="T12" fmla="*/ 54 w 109"/>
                <a:gd name="T13" fmla="*/ 108 h 108"/>
              </a:gdLst>
              <a:ahLst/>
              <a:cxnLst>
                <a:cxn ang="0">
                  <a:pos x="T0" y="T1"/>
                </a:cxn>
                <a:cxn ang="0">
                  <a:pos x="T2" y="T3"/>
                </a:cxn>
                <a:cxn ang="0">
                  <a:pos x="T4" y="T5"/>
                </a:cxn>
                <a:cxn ang="0">
                  <a:pos x="T6" y="T7"/>
                </a:cxn>
                <a:cxn ang="0">
                  <a:pos x="T8" y="T9"/>
                </a:cxn>
                <a:cxn ang="0">
                  <a:pos x="T10" y="T11"/>
                </a:cxn>
                <a:cxn ang="0">
                  <a:pos x="T12" y="T13"/>
                </a:cxn>
              </a:cxnLst>
              <a:rect l="0" t="0" r="r" b="b"/>
              <a:pathLst>
                <a:path w="109" h="108">
                  <a:moveTo>
                    <a:pt x="54" y="108"/>
                  </a:moveTo>
                  <a:cubicBezTo>
                    <a:pt x="54" y="108"/>
                    <a:pt x="54" y="108"/>
                    <a:pt x="54" y="108"/>
                  </a:cubicBezTo>
                  <a:cubicBezTo>
                    <a:pt x="25" y="108"/>
                    <a:pt x="0" y="84"/>
                    <a:pt x="0" y="54"/>
                  </a:cubicBezTo>
                  <a:cubicBezTo>
                    <a:pt x="0" y="40"/>
                    <a:pt x="6" y="26"/>
                    <a:pt x="16" y="16"/>
                  </a:cubicBezTo>
                  <a:cubicBezTo>
                    <a:pt x="26" y="6"/>
                    <a:pt x="40" y="0"/>
                    <a:pt x="54" y="0"/>
                  </a:cubicBezTo>
                  <a:cubicBezTo>
                    <a:pt x="84" y="0"/>
                    <a:pt x="109" y="24"/>
                    <a:pt x="109" y="54"/>
                  </a:cubicBezTo>
                  <a:cubicBezTo>
                    <a:pt x="109" y="84"/>
                    <a:pt x="84" y="108"/>
                    <a:pt x="54"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80" name="Group 379"/>
          <p:cNvGrpSpPr/>
          <p:nvPr/>
        </p:nvGrpSpPr>
        <p:grpSpPr>
          <a:xfrm>
            <a:off x="4001521" y="3988973"/>
            <a:ext cx="544172" cy="797743"/>
            <a:chOff x="3448473" y="7460894"/>
            <a:chExt cx="769939" cy="1128713"/>
          </a:xfrm>
        </p:grpSpPr>
        <p:sp>
          <p:nvSpPr>
            <p:cNvPr id="381"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82"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572" name="Group 571"/>
          <p:cNvGrpSpPr/>
          <p:nvPr/>
        </p:nvGrpSpPr>
        <p:grpSpPr>
          <a:xfrm>
            <a:off x="5217553" y="4122491"/>
            <a:ext cx="144739" cy="664225"/>
            <a:chOff x="6981958" y="7022624"/>
            <a:chExt cx="144739" cy="664225"/>
          </a:xfrm>
        </p:grpSpPr>
        <p:sp>
          <p:nvSpPr>
            <p:cNvPr id="560" name="Freeform 142"/>
            <p:cNvSpPr>
              <a:spLocks noEditPoints="1"/>
            </p:cNvSpPr>
            <p:nvPr/>
          </p:nvSpPr>
          <p:spPr bwMode="auto">
            <a:xfrm>
              <a:off x="6981958" y="7022624"/>
              <a:ext cx="144739" cy="664225"/>
            </a:xfrm>
            <a:custGeom>
              <a:avLst/>
              <a:gdLst>
                <a:gd name="T0" fmla="*/ 0 w 129"/>
                <a:gd name="T1" fmla="*/ 592 h 592"/>
                <a:gd name="T2" fmla="*/ 7 w 129"/>
                <a:gd name="T3" fmla="*/ 516 h 592"/>
                <a:gd name="T4" fmla="*/ 84 w 129"/>
                <a:gd name="T5" fmla="*/ 516 h 592"/>
                <a:gd name="T6" fmla="*/ 77 w 129"/>
                <a:gd name="T7" fmla="*/ 592 h 592"/>
                <a:gd name="T8" fmla="*/ 0 w 129"/>
                <a:gd name="T9" fmla="*/ 592 h 592"/>
                <a:gd name="T10" fmla="*/ 45 w 129"/>
                <a:gd name="T11" fmla="*/ 77 h 592"/>
                <a:gd name="T12" fmla="*/ 52 w 129"/>
                <a:gd name="T13" fmla="*/ 0 h 592"/>
                <a:gd name="T14" fmla="*/ 129 w 129"/>
                <a:gd name="T15" fmla="*/ 0 h 592"/>
                <a:gd name="T16" fmla="*/ 122 w 129"/>
                <a:gd name="T17" fmla="*/ 77 h 592"/>
                <a:gd name="T18" fmla="*/ 45 w 129"/>
                <a:gd name="T19" fmla="*/ 77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92">
                  <a:moveTo>
                    <a:pt x="0" y="592"/>
                  </a:moveTo>
                  <a:lnTo>
                    <a:pt x="7" y="516"/>
                  </a:lnTo>
                  <a:lnTo>
                    <a:pt x="84" y="516"/>
                  </a:lnTo>
                  <a:lnTo>
                    <a:pt x="77" y="592"/>
                  </a:lnTo>
                  <a:lnTo>
                    <a:pt x="0" y="592"/>
                  </a:lnTo>
                  <a:close/>
                  <a:moveTo>
                    <a:pt x="45" y="77"/>
                  </a:moveTo>
                  <a:lnTo>
                    <a:pt x="52" y="0"/>
                  </a:lnTo>
                  <a:lnTo>
                    <a:pt x="129" y="0"/>
                  </a:lnTo>
                  <a:lnTo>
                    <a:pt x="122" y="77"/>
                  </a:lnTo>
                  <a:lnTo>
                    <a:pt x="45" y="77"/>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86" name="Freeform 142"/>
            <p:cNvSpPr>
              <a:spLocks noEditPoints="1"/>
            </p:cNvSpPr>
            <p:nvPr/>
          </p:nvSpPr>
          <p:spPr bwMode="auto">
            <a:xfrm>
              <a:off x="6981958" y="7022624"/>
              <a:ext cx="144739" cy="664225"/>
            </a:xfrm>
            <a:custGeom>
              <a:avLst/>
              <a:gdLst>
                <a:gd name="T0" fmla="*/ 0 w 129"/>
                <a:gd name="T1" fmla="*/ 592 h 592"/>
                <a:gd name="T2" fmla="*/ 7 w 129"/>
                <a:gd name="T3" fmla="*/ 516 h 592"/>
                <a:gd name="T4" fmla="*/ 84 w 129"/>
                <a:gd name="T5" fmla="*/ 516 h 592"/>
                <a:gd name="T6" fmla="*/ 77 w 129"/>
                <a:gd name="T7" fmla="*/ 592 h 592"/>
                <a:gd name="T8" fmla="*/ 0 w 129"/>
                <a:gd name="T9" fmla="*/ 592 h 592"/>
                <a:gd name="T10" fmla="*/ 45 w 129"/>
                <a:gd name="T11" fmla="*/ 77 h 592"/>
                <a:gd name="T12" fmla="*/ 52 w 129"/>
                <a:gd name="T13" fmla="*/ 0 h 592"/>
                <a:gd name="T14" fmla="*/ 129 w 129"/>
                <a:gd name="T15" fmla="*/ 0 h 592"/>
                <a:gd name="T16" fmla="*/ 122 w 129"/>
                <a:gd name="T17" fmla="*/ 77 h 592"/>
                <a:gd name="T18" fmla="*/ 45 w 129"/>
                <a:gd name="T19" fmla="*/ 77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92">
                  <a:moveTo>
                    <a:pt x="0" y="592"/>
                  </a:moveTo>
                  <a:lnTo>
                    <a:pt x="7" y="516"/>
                  </a:lnTo>
                  <a:lnTo>
                    <a:pt x="84" y="516"/>
                  </a:lnTo>
                  <a:lnTo>
                    <a:pt x="77" y="592"/>
                  </a:lnTo>
                  <a:lnTo>
                    <a:pt x="0" y="592"/>
                  </a:lnTo>
                  <a:close/>
                  <a:moveTo>
                    <a:pt x="45" y="77"/>
                  </a:moveTo>
                  <a:lnTo>
                    <a:pt x="52" y="0"/>
                  </a:lnTo>
                  <a:lnTo>
                    <a:pt x="129" y="0"/>
                  </a:lnTo>
                  <a:lnTo>
                    <a:pt x="122" y="77"/>
                  </a:lnTo>
                  <a:lnTo>
                    <a:pt x="45" y="77"/>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91" name="Group 390"/>
          <p:cNvGrpSpPr/>
          <p:nvPr/>
        </p:nvGrpSpPr>
        <p:grpSpPr>
          <a:xfrm>
            <a:off x="6033590" y="3988973"/>
            <a:ext cx="544172" cy="797743"/>
            <a:chOff x="3448473" y="7460894"/>
            <a:chExt cx="769939" cy="1128713"/>
          </a:xfrm>
        </p:grpSpPr>
        <p:sp>
          <p:nvSpPr>
            <p:cNvPr id="392"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93"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97" name="Group 396"/>
          <p:cNvGrpSpPr/>
          <p:nvPr/>
        </p:nvGrpSpPr>
        <p:grpSpPr>
          <a:xfrm>
            <a:off x="2565676" y="3988973"/>
            <a:ext cx="544172" cy="797743"/>
            <a:chOff x="3448473" y="7460894"/>
            <a:chExt cx="769939" cy="1128713"/>
          </a:xfrm>
        </p:grpSpPr>
        <p:sp>
          <p:nvSpPr>
            <p:cNvPr id="401"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2"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98" name="Group 397"/>
          <p:cNvGrpSpPr/>
          <p:nvPr/>
        </p:nvGrpSpPr>
        <p:grpSpPr>
          <a:xfrm>
            <a:off x="3162462" y="3988973"/>
            <a:ext cx="544172" cy="797743"/>
            <a:chOff x="3448473" y="7460894"/>
            <a:chExt cx="769939" cy="1128713"/>
          </a:xfrm>
        </p:grpSpPr>
        <p:sp>
          <p:nvSpPr>
            <p:cNvPr id="399"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0"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403" name="Group 402"/>
          <p:cNvGrpSpPr/>
          <p:nvPr/>
        </p:nvGrpSpPr>
        <p:grpSpPr>
          <a:xfrm>
            <a:off x="3781708" y="4122491"/>
            <a:ext cx="144739" cy="664225"/>
            <a:chOff x="6981958" y="7022624"/>
            <a:chExt cx="144739" cy="664225"/>
          </a:xfrm>
        </p:grpSpPr>
        <p:sp>
          <p:nvSpPr>
            <p:cNvPr id="404" name="Freeform 142"/>
            <p:cNvSpPr>
              <a:spLocks noEditPoints="1"/>
            </p:cNvSpPr>
            <p:nvPr/>
          </p:nvSpPr>
          <p:spPr bwMode="auto">
            <a:xfrm>
              <a:off x="6981958" y="7022624"/>
              <a:ext cx="144739" cy="664225"/>
            </a:xfrm>
            <a:custGeom>
              <a:avLst/>
              <a:gdLst>
                <a:gd name="T0" fmla="*/ 0 w 129"/>
                <a:gd name="T1" fmla="*/ 592 h 592"/>
                <a:gd name="T2" fmla="*/ 7 w 129"/>
                <a:gd name="T3" fmla="*/ 516 h 592"/>
                <a:gd name="T4" fmla="*/ 84 w 129"/>
                <a:gd name="T5" fmla="*/ 516 h 592"/>
                <a:gd name="T6" fmla="*/ 77 w 129"/>
                <a:gd name="T7" fmla="*/ 592 h 592"/>
                <a:gd name="T8" fmla="*/ 0 w 129"/>
                <a:gd name="T9" fmla="*/ 592 h 592"/>
                <a:gd name="T10" fmla="*/ 45 w 129"/>
                <a:gd name="T11" fmla="*/ 77 h 592"/>
                <a:gd name="T12" fmla="*/ 52 w 129"/>
                <a:gd name="T13" fmla="*/ 0 h 592"/>
                <a:gd name="T14" fmla="*/ 129 w 129"/>
                <a:gd name="T15" fmla="*/ 0 h 592"/>
                <a:gd name="T16" fmla="*/ 122 w 129"/>
                <a:gd name="T17" fmla="*/ 77 h 592"/>
                <a:gd name="T18" fmla="*/ 45 w 129"/>
                <a:gd name="T19" fmla="*/ 77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92">
                  <a:moveTo>
                    <a:pt x="0" y="592"/>
                  </a:moveTo>
                  <a:lnTo>
                    <a:pt x="7" y="516"/>
                  </a:lnTo>
                  <a:lnTo>
                    <a:pt x="84" y="516"/>
                  </a:lnTo>
                  <a:lnTo>
                    <a:pt x="77" y="592"/>
                  </a:lnTo>
                  <a:lnTo>
                    <a:pt x="0" y="592"/>
                  </a:lnTo>
                  <a:close/>
                  <a:moveTo>
                    <a:pt x="45" y="77"/>
                  </a:moveTo>
                  <a:lnTo>
                    <a:pt x="52" y="0"/>
                  </a:lnTo>
                  <a:lnTo>
                    <a:pt x="129" y="0"/>
                  </a:lnTo>
                  <a:lnTo>
                    <a:pt x="122" y="77"/>
                  </a:lnTo>
                  <a:lnTo>
                    <a:pt x="45" y="77"/>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5" name="Freeform 142"/>
            <p:cNvSpPr>
              <a:spLocks noEditPoints="1"/>
            </p:cNvSpPr>
            <p:nvPr/>
          </p:nvSpPr>
          <p:spPr bwMode="auto">
            <a:xfrm>
              <a:off x="6981958" y="7022624"/>
              <a:ext cx="144739" cy="664225"/>
            </a:xfrm>
            <a:custGeom>
              <a:avLst/>
              <a:gdLst>
                <a:gd name="T0" fmla="*/ 0 w 129"/>
                <a:gd name="T1" fmla="*/ 592 h 592"/>
                <a:gd name="T2" fmla="*/ 7 w 129"/>
                <a:gd name="T3" fmla="*/ 516 h 592"/>
                <a:gd name="T4" fmla="*/ 84 w 129"/>
                <a:gd name="T5" fmla="*/ 516 h 592"/>
                <a:gd name="T6" fmla="*/ 77 w 129"/>
                <a:gd name="T7" fmla="*/ 592 h 592"/>
                <a:gd name="T8" fmla="*/ 0 w 129"/>
                <a:gd name="T9" fmla="*/ 592 h 592"/>
                <a:gd name="T10" fmla="*/ 45 w 129"/>
                <a:gd name="T11" fmla="*/ 77 h 592"/>
                <a:gd name="T12" fmla="*/ 52 w 129"/>
                <a:gd name="T13" fmla="*/ 0 h 592"/>
                <a:gd name="T14" fmla="*/ 129 w 129"/>
                <a:gd name="T15" fmla="*/ 0 h 592"/>
                <a:gd name="T16" fmla="*/ 122 w 129"/>
                <a:gd name="T17" fmla="*/ 77 h 592"/>
                <a:gd name="T18" fmla="*/ 45 w 129"/>
                <a:gd name="T19" fmla="*/ 77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92">
                  <a:moveTo>
                    <a:pt x="0" y="592"/>
                  </a:moveTo>
                  <a:lnTo>
                    <a:pt x="7" y="516"/>
                  </a:lnTo>
                  <a:lnTo>
                    <a:pt x="84" y="516"/>
                  </a:lnTo>
                  <a:lnTo>
                    <a:pt x="77" y="592"/>
                  </a:lnTo>
                  <a:lnTo>
                    <a:pt x="0" y="592"/>
                  </a:lnTo>
                  <a:close/>
                  <a:moveTo>
                    <a:pt x="45" y="77"/>
                  </a:moveTo>
                  <a:lnTo>
                    <a:pt x="52" y="0"/>
                  </a:lnTo>
                  <a:lnTo>
                    <a:pt x="129" y="0"/>
                  </a:lnTo>
                  <a:lnTo>
                    <a:pt x="122" y="77"/>
                  </a:lnTo>
                  <a:lnTo>
                    <a:pt x="45" y="77"/>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562" name="Group 561"/>
          <p:cNvGrpSpPr/>
          <p:nvPr/>
        </p:nvGrpSpPr>
        <p:grpSpPr>
          <a:xfrm>
            <a:off x="6033590" y="3988973"/>
            <a:ext cx="544172" cy="797743"/>
            <a:chOff x="3448473" y="7460894"/>
            <a:chExt cx="769939" cy="1128713"/>
          </a:xfrm>
        </p:grpSpPr>
        <p:sp>
          <p:nvSpPr>
            <p:cNvPr id="262"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67"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597" name="Group 596"/>
          <p:cNvGrpSpPr/>
          <p:nvPr/>
        </p:nvGrpSpPr>
        <p:grpSpPr>
          <a:xfrm>
            <a:off x="6033030" y="3988412"/>
            <a:ext cx="545292" cy="797743"/>
            <a:chOff x="4215237" y="7470420"/>
            <a:chExt cx="771525" cy="1128713"/>
          </a:xfrm>
        </p:grpSpPr>
        <p:sp>
          <p:nvSpPr>
            <p:cNvPr id="598" name="Freeform 40"/>
            <p:cNvSpPr>
              <a:spLocks/>
            </p:cNvSpPr>
            <p:nvPr/>
          </p:nvSpPr>
          <p:spPr bwMode="auto">
            <a:xfrm>
              <a:off x="4215237"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6275"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3250" y="503237"/>
                  </a:lnTo>
                  <a:lnTo>
                    <a:pt x="657225" y="565150"/>
                  </a:lnTo>
                  <a:lnTo>
                    <a:pt x="592138"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99" name="Freeform 44"/>
            <p:cNvSpPr>
              <a:spLocks/>
            </p:cNvSpPr>
            <p:nvPr/>
          </p:nvSpPr>
          <p:spPr bwMode="auto">
            <a:xfrm>
              <a:off x="4781974" y="7492644"/>
              <a:ext cx="204788" cy="1084262"/>
            </a:xfrm>
            <a:custGeom>
              <a:avLst/>
              <a:gdLst/>
              <a:ahLst/>
              <a:cxnLst/>
              <a:rect l="l" t="t" r="r" b="b"/>
              <a:pathLst>
                <a:path w="204788" h="1084262">
                  <a:moveTo>
                    <a:pt x="111126" y="563562"/>
                  </a:moveTo>
                  <a:lnTo>
                    <a:pt x="150813" y="609600"/>
                  </a:lnTo>
                  <a:lnTo>
                    <a:pt x="109538" y="1084262"/>
                  </a:lnTo>
                  <a:lnTo>
                    <a:pt x="0" y="962025"/>
                  </a:lnTo>
                  <a:lnTo>
                    <a:pt x="26987" y="639762"/>
                  </a:lnTo>
                  <a:close/>
                  <a:moveTo>
                    <a:pt x="204788" y="0"/>
                  </a:moveTo>
                  <a:lnTo>
                    <a:pt x="161926" y="474663"/>
                  </a:lnTo>
                  <a:lnTo>
                    <a:pt x="115888" y="519113"/>
                  </a:lnTo>
                  <a:lnTo>
                    <a:pt x="44450" y="442913"/>
                  </a:lnTo>
                  <a:lnTo>
                    <a:pt x="73025" y="1190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00" name="Group 599"/>
          <p:cNvGrpSpPr/>
          <p:nvPr/>
        </p:nvGrpSpPr>
        <p:grpSpPr>
          <a:xfrm>
            <a:off x="6033030" y="3988973"/>
            <a:ext cx="545292" cy="797742"/>
            <a:chOff x="4967712" y="7460895"/>
            <a:chExt cx="771525" cy="1128712"/>
          </a:xfrm>
        </p:grpSpPr>
        <p:sp>
          <p:nvSpPr>
            <p:cNvPr id="601" name="Freeform 49"/>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679451" y="585787"/>
                  </a:moveTo>
                  <a:lnTo>
                    <a:pt x="719138" y="631825"/>
                  </a:lnTo>
                  <a:lnTo>
                    <a:pt x="676276" y="1106487"/>
                  </a:lnTo>
                  <a:lnTo>
                    <a:pt x="568325" y="985837"/>
                  </a:lnTo>
                  <a:lnTo>
                    <a:pt x="595313" y="663575"/>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96837" y="22225"/>
                  </a:moveTo>
                  <a:lnTo>
                    <a:pt x="204788" y="141288"/>
                  </a:lnTo>
                  <a:lnTo>
                    <a:pt x="177801" y="466726"/>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02" name="Freeform 55"/>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120650" y="0"/>
                  </a:moveTo>
                  <a:lnTo>
                    <a:pt x="749300" y="0"/>
                  </a:lnTo>
                  <a:lnTo>
                    <a:pt x="620713" y="122238"/>
                  </a:lnTo>
                  <a:lnTo>
                    <a:pt x="231775"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03" name="Group 602"/>
          <p:cNvGrpSpPr/>
          <p:nvPr/>
        </p:nvGrpSpPr>
        <p:grpSpPr>
          <a:xfrm>
            <a:off x="6033030" y="3988973"/>
            <a:ext cx="545292" cy="797743"/>
            <a:chOff x="5736062" y="7470420"/>
            <a:chExt cx="771525" cy="1128713"/>
          </a:xfrm>
        </p:grpSpPr>
        <p:sp>
          <p:nvSpPr>
            <p:cNvPr id="604" name="Freeform 61"/>
            <p:cNvSpPr>
              <a:spLocks/>
            </p:cNvSpPr>
            <p:nvPr/>
          </p:nvSpPr>
          <p:spPr bwMode="auto">
            <a:xfrm>
              <a:off x="5736062"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4688"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05" name="Freeform 66"/>
            <p:cNvSpPr>
              <a:spLocks/>
            </p:cNvSpPr>
            <p:nvPr/>
          </p:nvSpPr>
          <p:spPr bwMode="auto">
            <a:xfrm>
              <a:off x="5755112" y="7470420"/>
              <a:ext cx="752475" cy="1128713"/>
            </a:xfrm>
            <a:custGeom>
              <a:avLst/>
              <a:gdLst/>
              <a:ahLst/>
              <a:cxnLst/>
              <a:rect l="l" t="t" r="r" b="b"/>
              <a:pathLst>
                <a:path w="752475" h="1128713">
                  <a:moveTo>
                    <a:pt x="131763" y="1006475"/>
                  </a:moveTo>
                  <a:lnTo>
                    <a:pt x="523875" y="1006475"/>
                  </a:lnTo>
                  <a:lnTo>
                    <a:pt x="631825" y="1128713"/>
                  </a:lnTo>
                  <a:lnTo>
                    <a:pt x="0" y="1128713"/>
                  </a:lnTo>
                  <a:close/>
                  <a:moveTo>
                    <a:pt x="658813" y="585787"/>
                  </a:moveTo>
                  <a:lnTo>
                    <a:pt x="698500" y="631825"/>
                  </a:lnTo>
                  <a:lnTo>
                    <a:pt x="655638" y="1106487"/>
                  </a:lnTo>
                  <a:lnTo>
                    <a:pt x="547687" y="984250"/>
                  </a:lnTo>
                  <a:lnTo>
                    <a:pt x="574675" y="661987"/>
                  </a:lnTo>
                  <a:close/>
                  <a:moveTo>
                    <a:pt x="161925" y="503237"/>
                  </a:moveTo>
                  <a:lnTo>
                    <a:pt x="582613" y="503237"/>
                  </a:lnTo>
                  <a:lnTo>
                    <a:pt x="638175" y="565150"/>
                  </a:lnTo>
                  <a:lnTo>
                    <a:pt x="571500" y="625475"/>
                  </a:lnTo>
                  <a:lnTo>
                    <a:pt x="149225" y="625475"/>
                  </a:lnTo>
                  <a:lnTo>
                    <a:pt x="98425" y="565150"/>
                  </a:lnTo>
                  <a:close/>
                  <a:moveTo>
                    <a:pt x="752475" y="22225"/>
                  </a:moveTo>
                  <a:lnTo>
                    <a:pt x="709613" y="496888"/>
                  </a:lnTo>
                  <a:lnTo>
                    <a:pt x="663575" y="541338"/>
                  </a:lnTo>
                  <a:lnTo>
                    <a:pt x="592137" y="465138"/>
                  </a:lnTo>
                  <a:lnTo>
                    <a:pt x="620712" y="141288"/>
                  </a:lnTo>
                  <a:close/>
                  <a:moveTo>
                    <a:pt x="100012" y="0"/>
                  </a:moveTo>
                  <a:lnTo>
                    <a:pt x="730250" y="0"/>
                  </a:lnTo>
                  <a:lnTo>
                    <a:pt x="601663" y="120650"/>
                  </a:lnTo>
                  <a:lnTo>
                    <a:pt x="211137" y="120650"/>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06" name="Group 605"/>
          <p:cNvGrpSpPr/>
          <p:nvPr/>
        </p:nvGrpSpPr>
        <p:grpSpPr>
          <a:xfrm>
            <a:off x="6033030" y="3988412"/>
            <a:ext cx="545292" cy="798865"/>
            <a:chOff x="6510762" y="7500582"/>
            <a:chExt cx="771525" cy="1130301"/>
          </a:xfrm>
        </p:grpSpPr>
        <p:sp>
          <p:nvSpPr>
            <p:cNvPr id="607" name="Freeform 77"/>
            <p:cNvSpPr>
              <a:spLocks/>
            </p:cNvSpPr>
            <p:nvPr/>
          </p:nvSpPr>
          <p:spPr bwMode="auto">
            <a:xfrm>
              <a:off x="6510762" y="7500582"/>
              <a:ext cx="771525" cy="1130301"/>
            </a:xfrm>
            <a:custGeom>
              <a:avLst/>
              <a:gdLst/>
              <a:ahLst/>
              <a:cxnLst/>
              <a:rect l="l" t="t" r="r" b="b"/>
              <a:pathLst>
                <a:path w="771525" h="1130301">
                  <a:moveTo>
                    <a:pt x="150812" y="1008063"/>
                  </a:moveTo>
                  <a:lnTo>
                    <a:pt x="542925" y="1008063"/>
                  </a:lnTo>
                  <a:lnTo>
                    <a:pt x="652462" y="1130301"/>
                  </a:lnTo>
                  <a:lnTo>
                    <a:pt x="20637" y="1130301"/>
                  </a:lnTo>
                  <a:close/>
                  <a:moveTo>
                    <a:pt x="679451" y="585788"/>
                  </a:moveTo>
                  <a:lnTo>
                    <a:pt x="719138" y="631826"/>
                  </a:lnTo>
                  <a:lnTo>
                    <a:pt x="676276" y="1108076"/>
                  </a:lnTo>
                  <a:lnTo>
                    <a:pt x="568325" y="985838"/>
                  </a:lnTo>
                  <a:lnTo>
                    <a:pt x="595313" y="663576"/>
                  </a:lnTo>
                  <a:close/>
                  <a:moveTo>
                    <a:pt x="92075" y="585788"/>
                  </a:moveTo>
                  <a:lnTo>
                    <a:pt x="160338" y="663576"/>
                  </a:lnTo>
                  <a:lnTo>
                    <a:pt x="133351" y="985838"/>
                  </a:lnTo>
                  <a:lnTo>
                    <a:pt x="0" y="1108076"/>
                  </a:lnTo>
                  <a:lnTo>
                    <a:pt x="42862" y="631826"/>
                  </a:lnTo>
                  <a:close/>
                  <a:moveTo>
                    <a:pt x="182563" y="503238"/>
                  </a:moveTo>
                  <a:lnTo>
                    <a:pt x="603251" y="503238"/>
                  </a:lnTo>
                  <a:lnTo>
                    <a:pt x="658813" y="566739"/>
                  </a:lnTo>
                  <a:lnTo>
                    <a:pt x="592138" y="625476"/>
                  </a:lnTo>
                  <a:lnTo>
                    <a:pt x="168275" y="625476"/>
                  </a:lnTo>
                  <a:lnTo>
                    <a:pt x="117475" y="566739"/>
                  </a:lnTo>
                  <a:close/>
                  <a:moveTo>
                    <a:pt x="771525" y="22225"/>
                  </a:moveTo>
                  <a:lnTo>
                    <a:pt x="730250" y="496888"/>
                  </a:lnTo>
                  <a:lnTo>
                    <a:pt x="682625" y="541338"/>
                  </a:lnTo>
                  <a:lnTo>
                    <a:pt x="612775" y="466725"/>
                  </a:lnTo>
                  <a:lnTo>
                    <a:pt x="641350" y="142875"/>
                  </a:lnTo>
                  <a:close/>
                  <a:moveTo>
                    <a:pt x="95250" y="22225"/>
                  </a:moveTo>
                  <a:lnTo>
                    <a:pt x="204788" y="142875"/>
                  </a:lnTo>
                  <a:lnTo>
                    <a:pt x="177801" y="466725"/>
                  </a:lnTo>
                  <a:lnTo>
                    <a:pt x="95250"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08" name="Freeform 76"/>
            <p:cNvSpPr>
              <a:spLocks/>
            </p:cNvSpPr>
            <p:nvPr/>
          </p:nvSpPr>
          <p:spPr bwMode="auto">
            <a:xfrm>
              <a:off x="6564736" y="7522807"/>
              <a:ext cx="717550" cy="1085851"/>
            </a:xfrm>
            <a:custGeom>
              <a:avLst/>
              <a:gdLst/>
              <a:ahLst/>
              <a:cxnLst/>
              <a:rect l="l" t="t" r="r" b="b"/>
              <a:pathLst>
                <a:path w="717550" h="1085851">
                  <a:moveTo>
                    <a:pt x="625476" y="563563"/>
                  </a:moveTo>
                  <a:lnTo>
                    <a:pt x="665163" y="609601"/>
                  </a:lnTo>
                  <a:lnTo>
                    <a:pt x="622301" y="1085851"/>
                  </a:lnTo>
                  <a:lnTo>
                    <a:pt x="514350" y="963613"/>
                  </a:lnTo>
                  <a:lnTo>
                    <a:pt x="541338" y="641351"/>
                  </a:lnTo>
                  <a:close/>
                  <a:moveTo>
                    <a:pt x="128588" y="481013"/>
                  </a:moveTo>
                  <a:lnTo>
                    <a:pt x="549276" y="481013"/>
                  </a:lnTo>
                  <a:lnTo>
                    <a:pt x="604838" y="544514"/>
                  </a:lnTo>
                  <a:lnTo>
                    <a:pt x="538163" y="603251"/>
                  </a:lnTo>
                  <a:lnTo>
                    <a:pt x="114300" y="603251"/>
                  </a:lnTo>
                  <a:lnTo>
                    <a:pt x="63500" y="544514"/>
                  </a:lnTo>
                  <a:close/>
                  <a:moveTo>
                    <a:pt x="717550" y="0"/>
                  </a:moveTo>
                  <a:lnTo>
                    <a:pt x="676275" y="474663"/>
                  </a:lnTo>
                  <a:lnTo>
                    <a:pt x="628650" y="519113"/>
                  </a:lnTo>
                  <a:lnTo>
                    <a:pt x="558800" y="444501"/>
                  </a:lnTo>
                  <a:lnTo>
                    <a:pt x="587375" y="120650"/>
                  </a:lnTo>
                  <a:close/>
                  <a:moveTo>
                    <a:pt x="41275" y="0"/>
                  </a:moveTo>
                  <a:lnTo>
                    <a:pt x="150813" y="120650"/>
                  </a:lnTo>
                  <a:lnTo>
                    <a:pt x="123826" y="444501"/>
                  </a:lnTo>
                  <a:lnTo>
                    <a:pt x="41275" y="519113"/>
                  </a:lnTo>
                  <a:lnTo>
                    <a:pt x="0" y="4746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09" name="Group 608"/>
          <p:cNvGrpSpPr/>
          <p:nvPr/>
        </p:nvGrpSpPr>
        <p:grpSpPr>
          <a:xfrm>
            <a:off x="6033030" y="3988973"/>
            <a:ext cx="545292" cy="797743"/>
            <a:chOff x="7277524" y="7510107"/>
            <a:chExt cx="771525" cy="1128713"/>
          </a:xfrm>
        </p:grpSpPr>
        <p:sp>
          <p:nvSpPr>
            <p:cNvPr id="610" name="Freeform 84"/>
            <p:cNvSpPr>
              <a:spLocks/>
            </p:cNvSpPr>
            <p:nvPr/>
          </p:nvSpPr>
          <p:spPr bwMode="auto">
            <a:xfrm>
              <a:off x="7277524" y="7510107"/>
              <a:ext cx="771525" cy="1128713"/>
            </a:xfrm>
            <a:custGeom>
              <a:avLst/>
              <a:gdLst/>
              <a:ahLst/>
              <a:cxnLst/>
              <a:rect l="l" t="t" r="r" b="b"/>
              <a:pathLst>
                <a:path w="771525" h="1128713">
                  <a:moveTo>
                    <a:pt x="150813" y="1006475"/>
                  </a:moveTo>
                  <a:lnTo>
                    <a:pt x="544513" y="1006475"/>
                  </a:lnTo>
                  <a:lnTo>
                    <a:pt x="652463" y="1128713"/>
                  </a:lnTo>
                  <a:lnTo>
                    <a:pt x="20638" y="1128713"/>
                  </a:lnTo>
                  <a:close/>
                  <a:moveTo>
                    <a:pt x="679451" y="585788"/>
                  </a:moveTo>
                  <a:lnTo>
                    <a:pt x="719138" y="631826"/>
                  </a:lnTo>
                  <a:lnTo>
                    <a:pt x="676276" y="1106488"/>
                  </a:lnTo>
                  <a:lnTo>
                    <a:pt x="568325" y="984251"/>
                  </a:lnTo>
                  <a:lnTo>
                    <a:pt x="595313" y="663576"/>
                  </a:lnTo>
                  <a:close/>
                  <a:moveTo>
                    <a:pt x="92075" y="585788"/>
                  </a:moveTo>
                  <a:lnTo>
                    <a:pt x="160338" y="663576"/>
                  </a:lnTo>
                  <a:lnTo>
                    <a:pt x="133351" y="984251"/>
                  </a:lnTo>
                  <a:lnTo>
                    <a:pt x="0" y="1106488"/>
                  </a:lnTo>
                  <a:lnTo>
                    <a:pt x="42862" y="631826"/>
                  </a:lnTo>
                  <a:close/>
                  <a:moveTo>
                    <a:pt x="182563" y="503238"/>
                  </a:moveTo>
                  <a:lnTo>
                    <a:pt x="603251" y="503238"/>
                  </a:lnTo>
                  <a:lnTo>
                    <a:pt x="658813" y="565151"/>
                  </a:lnTo>
                  <a:lnTo>
                    <a:pt x="592138" y="625476"/>
                  </a:lnTo>
                  <a:lnTo>
                    <a:pt x="169863" y="625476"/>
                  </a:lnTo>
                  <a:lnTo>
                    <a:pt x="117475" y="565151"/>
                  </a:lnTo>
                  <a:close/>
                  <a:moveTo>
                    <a:pt x="771525" y="22225"/>
                  </a:moveTo>
                  <a:lnTo>
                    <a:pt x="730250" y="496888"/>
                  </a:lnTo>
                  <a:lnTo>
                    <a:pt x="684213" y="541338"/>
                  </a:lnTo>
                  <a:lnTo>
                    <a:pt x="612775" y="465138"/>
                  </a:lnTo>
                  <a:lnTo>
                    <a:pt x="641350" y="141288"/>
                  </a:lnTo>
                  <a:close/>
                  <a:moveTo>
                    <a:pt x="96837" y="22225"/>
                  </a:moveTo>
                  <a:lnTo>
                    <a:pt x="204788" y="141288"/>
                  </a:lnTo>
                  <a:lnTo>
                    <a:pt x="177801" y="465138"/>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11" name="Freeform 90"/>
            <p:cNvSpPr>
              <a:spLocks/>
            </p:cNvSpPr>
            <p:nvPr/>
          </p:nvSpPr>
          <p:spPr bwMode="auto">
            <a:xfrm>
              <a:off x="7298162" y="7510107"/>
              <a:ext cx="728662" cy="1128713"/>
            </a:xfrm>
            <a:custGeom>
              <a:avLst/>
              <a:gdLst/>
              <a:ahLst/>
              <a:cxnLst/>
              <a:rect l="l" t="t" r="r" b="b"/>
              <a:pathLst>
                <a:path w="728662" h="1128713">
                  <a:moveTo>
                    <a:pt x="130175" y="1006475"/>
                  </a:moveTo>
                  <a:lnTo>
                    <a:pt x="523875" y="1006475"/>
                  </a:lnTo>
                  <a:lnTo>
                    <a:pt x="631825" y="1128713"/>
                  </a:lnTo>
                  <a:lnTo>
                    <a:pt x="0" y="1128713"/>
                  </a:lnTo>
                  <a:close/>
                  <a:moveTo>
                    <a:pt x="658813" y="585788"/>
                  </a:moveTo>
                  <a:lnTo>
                    <a:pt x="698500" y="631826"/>
                  </a:lnTo>
                  <a:lnTo>
                    <a:pt x="655638" y="1106488"/>
                  </a:lnTo>
                  <a:lnTo>
                    <a:pt x="547687" y="984251"/>
                  </a:lnTo>
                  <a:lnTo>
                    <a:pt x="574675" y="663576"/>
                  </a:lnTo>
                  <a:close/>
                  <a:moveTo>
                    <a:pt x="161925" y="503238"/>
                  </a:moveTo>
                  <a:lnTo>
                    <a:pt x="582613" y="503238"/>
                  </a:lnTo>
                  <a:lnTo>
                    <a:pt x="638175" y="565151"/>
                  </a:lnTo>
                  <a:lnTo>
                    <a:pt x="571500" y="625476"/>
                  </a:lnTo>
                  <a:lnTo>
                    <a:pt x="149225" y="625476"/>
                  </a:lnTo>
                  <a:lnTo>
                    <a:pt x="96837" y="565151"/>
                  </a:lnTo>
                  <a:close/>
                  <a:moveTo>
                    <a:pt x="76199" y="22225"/>
                  </a:moveTo>
                  <a:lnTo>
                    <a:pt x="184150" y="141288"/>
                  </a:lnTo>
                  <a:lnTo>
                    <a:pt x="157163" y="465138"/>
                  </a:lnTo>
                  <a:lnTo>
                    <a:pt x="76199" y="541338"/>
                  </a:lnTo>
                  <a:lnTo>
                    <a:pt x="33337" y="496888"/>
                  </a:lnTo>
                  <a:close/>
                  <a:moveTo>
                    <a:pt x="100012" y="0"/>
                  </a:moveTo>
                  <a:lnTo>
                    <a:pt x="728662" y="0"/>
                  </a:lnTo>
                  <a:lnTo>
                    <a:pt x="600075" y="122238"/>
                  </a:lnTo>
                  <a:lnTo>
                    <a:pt x="211137"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12" name="Group 611"/>
          <p:cNvGrpSpPr/>
          <p:nvPr/>
        </p:nvGrpSpPr>
        <p:grpSpPr>
          <a:xfrm>
            <a:off x="6033030" y="3988412"/>
            <a:ext cx="545292" cy="798865"/>
            <a:chOff x="3350049" y="8684857"/>
            <a:chExt cx="771525" cy="1130301"/>
          </a:xfrm>
        </p:grpSpPr>
        <p:sp>
          <p:nvSpPr>
            <p:cNvPr id="613" name="Freeform 98"/>
            <p:cNvSpPr>
              <a:spLocks/>
            </p:cNvSpPr>
            <p:nvPr/>
          </p:nvSpPr>
          <p:spPr bwMode="auto">
            <a:xfrm>
              <a:off x="3350049" y="8684857"/>
              <a:ext cx="771525" cy="1130301"/>
            </a:xfrm>
            <a:custGeom>
              <a:avLst/>
              <a:gdLst/>
              <a:ahLst/>
              <a:cxnLst/>
              <a:rect l="l" t="t" r="r" b="b"/>
              <a:pathLst>
                <a:path w="771525" h="1130301">
                  <a:moveTo>
                    <a:pt x="150812" y="1008063"/>
                  </a:moveTo>
                  <a:lnTo>
                    <a:pt x="542924" y="1008063"/>
                  </a:lnTo>
                  <a:lnTo>
                    <a:pt x="652462" y="1130301"/>
                  </a:lnTo>
                  <a:lnTo>
                    <a:pt x="20637" y="1130301"/>
                  </a:lnTo>
                  <a:close/>
                  <a:moveTo>
                    <a:pt x="677863" y="585788"/>
                  </a:moveTo>
                  <a:lnTo>
                    <a:pt x="719138" y="633413"/>
                  </a:lnTo>
                  <a:lnTo>
                    <a:pt x="676275" y="1108076"/>
                  </a:lnTo>
                  <a:lnTo>
                    <a:pt x="568325" y="985838"/>
                  </a:lnTo>
                  <a:lnTo>
                    <a:pt x="593725" y="663576"/>
                  </a:lnTo>
                  <a:close/>
                  <a:moveTo>
                    <a:pt x="90488" y="585788"/>
                  </a:moveTo>
                  <a:lnTo>
                    <a:pt x="160338" y="663576"/>
                  </a:lnTo>
                  <a:lnTo>
                    <a:pt x="133350" y="985838"/>
                  </a:lnTo>
                  <a:lnTo>
                    <a:pt x="0" y="1108076"/>
                  </a:lnTo>
                  <a:lnTo>
                    <a:pt x="42863" y="633413"/>
                  </a:lnTo>
                  <a:close/>
                  <a:moveTo>
                    <a:pt x="182562" y="504825"/>
                  </a:moveTo>
                  <a:lnTo>
                    <a:pt x="603250" y="504825"/>
                  </a:lnTo>
                  <a:lnTo>
                    <a:pt x="658813" y="566738"/>
                  </a:lnTo>
                  <a:lnTo>
                    <a:pt x="592138" y="627063"/>
                  </a:lnTo>
                  <a:lnTo>
                    <a:pt x="168275" y="627063"/>
                  </a:lnTo>
                  <a:lnTo>
                    <a:pt x="117475" y="566738"/>
                  </a:lnTo>
                  <a:close/>
                  <a:moveTo>
                    <a:pt x="771525" y="22225"/>
                  </a:moveTo>
                  <a:lnTo>
                    <a:pt x="730250" y="498475"/>
                  </a:lnTo>
                  <a:lnTo>
                    <a:pt x="682625" y="542925"/>
                  </a:lnTo>
                  <a:lnTo>
                    <a:pt x="612775" y="466725"/>
                  </a:lnTo>
                  <a:lnTo>
                    <a:pt x="641350" y="142875"/>
                  </a:lnTo>
                  <a:close/>
                  <a:moveTo>
                    <a:pt x="95250" y="22225"/>
                  </a:moveTo>
                  <a:lnTo>
                    <a:pt x="204788" y="142875"/>
                  </a:lnTo>
                  <a:lnTo>
                    <a:pt x="177800" y="466725"/>
                  </a:lnTo>
                  <a:lnTo>
                    <a:pt x="95250" y="542925"/>
                  </a:lnTo>
                  <a:lnTo>
                    <a:pt x="53975" y="498475"/>
                  </a:lnTo>
                  <a:close/>
                  <a:moveTo>
                    <a:pt x="120650" y="0"/>
                  </a:moveTo>
                  <a:lnTo>
                    <a:pt x="749300" y="0"/>
                  </a:lnTo>
                  <a:lnTo>
                    <a:pt x="620713" y="122238"/>
                  </a:lnTo>
                  <a:lnTo>
                    <a:pt x="230187"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14" name="Freeform 103"/>
            <p:cNvSpPr>
              <a:spLocks/>
            </p:cNvSpPr>
            <p:nvPr/>
          </p:nvSpPr>
          <p:spPr bwMode="auto">
            <a:xfrm>
              <a:off x="3350049" y="8684857"/>
              <a:ext cx="749300" cy="1130301"/>
            </a:xfrm>
            <a:custGeom>
              <a:avLst/>
              <a:gdLst/>
              <a:ahLst/>
              <a:cxnLst/>
              <a:rect l="l" t="t" r="r" b="b"/>
              <a:pathLst>
                <a:path w="749300" h="1130301">
                  <a:moveTo>
                    <a:pt x="150812" y="1008063"/>
                  </a:moveTo>
                  <a:lnTo>
                    <a:pt x="542925" y="1008063"/>
                  </a:lnTo>
                  <a:lnTo>
                    <a:pt x="652462" y="1130301"/>
                  </a:lnTo>
                  <a:lnTo>
                    <a:pt x="20637" y="1130301"/>
                  </a:lnTo>
                  <a:close/>
                  <a:moveTo>
                    <a:pt x="677863" y="585788"/>
                  </a:moveTo>
                  <a:lnTo>
                    <a:pt x="719138" y="633413"/>
                  </a:lnTo>
                  <a:lnTo>
                    <a:pt x="676275" y="1108076"/>
                  </a:lnTo>
                  <a:lnTo>
                    <a:pt x="568325" y="985838"/>
                  </a:lnTo>
                  <a:lnTo>
                    <a:pt x="593725" y="663576"/>
                  </a:lnTo>
                  <a:close/>
                  <a:moveTo>
                    <a:pt x="90488" y="585788"/>
                  </a:moveTo>
                  <a:lnTo>
                    <a:pt x="160338" y="663576"/>
                  </a:lnTo>
                  <a:lnTo>
                    <a:pt x="133351" y="985838"/>
                  </a:lnTo>
                  <a:lnTo>
                    <a:pt x="0" y="1108076"/>
                  </a:lnTo>
                  <a:lnTo>
                    <a:pt x="42863" y="633413"/>
                  </a:lnTo>
                  <a:close/>
                  <a:moveTo>
                    <a:pt x="182563" y="504825"/>
                  </a:moveTo>
                  <a:lnTo>
                    <a:pt x="603251" y="504825"/>
                  </a:lnTo>
                  <a:lnTo>
                    <a:pt x="658813" y="566738"/>
                  </a:lnTo>
                  <a:lnTo>
                    <a:pt x="592138" y="627063"/>
                  </a:lnTo>
                  <a:lnTo>
                    <a:pt x="168275" y="627063"/>
                  </a:lnTo>
                  <a:lnTo>
                    <a:pt x="117475" y="566738"/>
                  </a:lnTo>
                  <a:close/>
                  <a:moveTo>
                    <a:pt x="95250" y="22225"/>
                  </a:moveTo>
                  <a:lnTo>
                    <a:pt x="204788" y="142875"/>
                  </a:lnTo>
                  <a:lnTo>
                    <a:pt x="177801" y="466725"/>
                  </a:lnTo>
                  <a:lnTo>
                    <a:pt x="95250" y="542925"/>
                  </a:lnTo>
                  <a:lnTo>
                    <a:pt x="53975" y="498475"/>
                  </a:lnTo>
                  <a:close/>
                  <a:moveTo>
                    <a:pt x="120650" y="0"/>
                  </a:moveTo>
                  <a:lnTo>
                    <a:pt x="749300" y="0"/>
                  </a:lnTo>
                  <a:lnTo>
                    <a:pt x="620713"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15" name="Group 614"/>
          <p:cNvGrpSpPr/>
          <p:nvPr/>
        </p:nvGrpSpPr>
        <p:grpSpPr>
          <a:xfrm>
            <a:off x="6033030" y="3988973"/>
            <a:ext cx="545292" cy="797743"/>
            <a:chOff x="4116812" y="8694382"/>
            <a:chExt cx="771525" cy="1128713"/>
          </a:xfrm>
        </p:grpSpPr>
        <p:sp>
          <p:nvSpPr>
            <p:cNvPr id="616" name="Freeform 109"/>
            <p:cNvSpPr>
              <a:spLocks/>
            </p:cNvSpPr>
            <p:nvPr/>
          </p:nvSpPr>
          <p:spPr bwMode="auto">
            <a:xfrm>
              <a:off x="4116812" y="8694382"/>
              <a:ext cx="771525" cy="1128713"/>
            </a:xfrm>
            <a:custGeom>
              <a:avLst/>
              <a:gdLst/>
              <a:ahLst/>
              <a:cxnLst/>
              <a:rect l="l" t="t" r="r" b="b"/>
              <a:pathLst>
                <a:path w="771525" h="1128713">
                  <a:moveTo>
                    <a:pt x="150812" y="1008063"/>
                  </a:moveTo>
                  <a:lnTo>
                    <a:pt x="542925" y="1008063"/>
                  </a:lnTo>
                  <a:lnTo>
                    <a:pt x="652462" y="1128713"/>
                  </a:lnTo>
                  <a:lnTo>
                    <a:pt x="20637" y="1128713"/>
                  </a:lnTo>
                  <a:close/>
                  <a:moveTo>
                    <a:pt x="679451" y="585788"/>
                  </a:moveTo>
                  <a:lnTo>
                    <a:pt x="719138" y="631826"/>
                  </a:lnTo>
                  <a:lnTo>
                    <a:pt x="676276" y="1106488"/>
                  </a:lnTo>
                  <a:lnTo>
                    <a:pt x="568325" y="985838"/>
                  </a:lnTo>
                  <a:lnTo>
                    <a:pt x="593725" y="663576"/>
                  </a:lnTo>
                  <a:close/>
                  <a:moveTo>
                    <a:pt x="92075" y="585788"/>
                  </a:moveTo>
                  <a:lnTo>
                    <a:pt x="160338" y="663576"/>
                  </a:lnTo>
                  <a:lnTo>
                    <a:pt x="133351" y="985838"/>
                  </a:lnTo>
                  <a:lnTo>
                    <a:pt x="0" y="1106488"/>
                  </a:lnTo>
                  <a:lnTo>
                    <a:pt x="42863" y="631826"/>
                  </a:lnTo>
                  <a:close/>
                  <a:moveTo>
                    <a:pt x="182563" y="503238"/>
                  </a:moveTo>
                  <a:lnTo>
                    <a:pt x="603251" y="503238"/>
                  </a:lnTo>
                  <a:lnTo>
                    <a:pt x="658813" y="565151"/>
                  </a:lnTo>
                  <a:lnTo>
                    <a:pt x="592138" y="625476"/>
                  </a:lnTo>
                  <a:lnTo>
                    <a:pt x="168275" y="625476"/>
                  </a:lnTo>
                  <a:lnTo>
                    <a:pt x="117475" y="565151"/>
                  </a:lnTo>
                  <a:close/>
                  <a:moveTo>
                    <a:pt x="771525" y="22225"/>
                  </a:moveTo>
                  <a:lnTo>
                    <a:pt x="730250" y="496888"/>
                  </a:lnTo>
                  <a:lnTo>
                    <a:pt x="682625" y="541338"/>
                  </a:lnTo>
                  <a:lnTo>
                    <a:pt x="612775" y="466725"/>
                  </a:lnTo>
                  <a:lnTo>
                    <a:pt x="641350" y="142875"/>
                  </a:lnTo>
                  <a:close/>
                  <a:moveTo>
                    <a:pt x="95250" y="22225"/>
                  </a:moveTo>
                  <a:lnTo>
                    <a:pt x="204788" y="142875"/>
                  </a:lnTo>
                  <a:lnTo>
                    <a:pt x="177801" y="466725"/>
                  </a:lnTo>
                  <a:lnTo>
                    <a:pt x="95250" y="541338"/>
                  </a:lnTo>
                  <a:lnTo>
                    <a:pt x="53975" y="496888"/>
                  </a:lnTo>
                  <a:close/>
                  <a:moveTo>
                    <a:pt x="120650" y="0"/>
                  </a:moveTo>
                  <a:lnTo>
                    <a:pt x="749300" y="0"/>
                  </a:lnTo>
                  <a:lnTo>
                    <a:pt x="620713"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17" name="Freeform 112"/>
            <p:cNvSpPr>
              <a:spLocks/>
            </p:cNvSpPr>
            <p:nvPr/>
          </p:nvSpPr>
          <p:spPr bwMode="auto">
            <a:xfrm>
              <a:off x="4237462" y="8694382"/>
              <a:ext cx="650875" cy="1106488"/>
            </a:xfrm>
            <a:custGeom>
              <a:avLst/>
              <a:gdLst/>
              <a:ahLst/>
              <a:cxnLst/>
              <a:rect l="l" t="t" r="r" b="b"/>
              <a:pathLst>
                <a:path w="650875" h="1106488">
                  <a:moveTo>
                    <a:pt x="558801" y="585788"/>
                  </a:moveTo>
                  <a:lnTo>
                    <a:pt x="598488" y="631826"/>
                  </a:lnTo>
                  <a:lnTo>
                    <a:pt x="555626" y="1106488"/>
                  </a:lnTo>
                  <a:lnTo>
                    <a:pt x="447675" y="985838"/>
                  </a:lnTo>
                  <a:lnTo>
                    <a:pt x="473075" y="663576"/>
                  </a:lnTo>
                  <a:close/>
                  <a:moveTo>
                    <a:pt x="650875" y="22225"/>
                  </a:moveTo>
                  <a:lnTo>
                    <a:pt x="609600" y="496888"/>
                  </a:lnTo>
                  <a:lnTo>
                    <a:pt x="561975" y="541338"/>
                  </a:lnTo>
                  <a:lnTo>
                    <a:pt x="492125" y="466725"/>
                  </a:lnTo>
                  <a:lnTo>
                    <a:pt x="520700" y="142875"/>
                  </a:lnTo>
                  <a:close/>
                  <a:moveTo>
                    <a:pt x="0" y="0"/>
                  </a:moveTo>
                  <a:lnTo>
                    <a:pt x="628650" y="0"/>
                  </a:lnTo>
                  <a:lnTo>
                    <a:pt x="500063" y="122238"/>
                  </a:lnTo>
                  <a:lnTo>
                    <a:pt x="10953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18" name="Group 617"/>
          <p:cNvGrpSpPr/>
          <p:nvPr/>
        </p:nvGrpSpPr>
        <p:grpSpPr>
          <a:xfrm>
            <a:off x="6033030" y="3988973"/>
            <a:ext cx="545293" cy="797743"/>
            <a:chOff x="4937549" y="8676920"/>
            <a:chExt cx="771526" cy="1128713"/>
          </a:xfrm>
        </p:grpSpPr>
        <p:sp>
          <p:nvSpPr>
            <p:cNvPr id="619" name="Freeform 119"/>
            <p:cNvSpPr>
              <a:spLocks/>
            </p:cNvSpPr>
            <p:nvPr/>
          </p:nvSpPr>
          <p:spPr bwMode="auto">
            <a:xfrm>
              <a:off x="4937549" y="8676920"/>
              <a:ext cx="771526" cy="1128713"/>
            </a:xfrm>
            <a:custGeom>
              <a:avLst/>
              <a:gdLst/>
              <a:ahLst/>
              <a:cxnLst/>
              <a:rect l="l" t="t" r="r" b="b"/>
              <a:pathLst>
                <a:path w="771526" h="1128713">
                  <a:moveTo>
                    <a:pt x="150813" y="1006475"/>
                  </a:moveTo>
                  <a:lnTo>
                    <a:pt x="542925" y="1006475"/>
                  </a:lnTo>
                  <a:lnTo>
                    <a:pt x="650875" y="1128713"/>
                  </a:lnTo>
                  <a:lnTo>
                    <a:pt x="19050" y="1128713"/>
                  </a:lnTo>
                  <a:close/>
                  <a:moveTo>
                    <a:pt x="677864" y="585787"/>
                  </a:moveTo>
                  <a:lnTo>
                    <a:pt x="717551" y="631824"/>
                  </a:lnTo>
                  <a:lnTo>
                    <a:pt x="676276" y="1106487"/>
                  </a:lnTo>
                  <a:lnTo>
                    <a:pt x="566738" y="984250"/>
                  </a:lnTo>
                  <a:lnTo>
                    <a:pt x="593726" y="663574"/>
                  </a:lnTo>
                  <a:close/>
                  <a:moveTo>
                    <a:pt x="90487" y="585787"/>
                  </a:moveTo>
                  <a:lnTo>
                    <a:pt x="158750" y="663574"/>
                  </a:lnTo>
                  <a:lnTo>
                    <a:pt x="133350" y="984250"/>
                  </a:lnTo>
                  <a:lnTo>
                    <a:pt x="0" y="1106487"/>
                  </a:lnTo>
                  <a:lnTo>
                    <a:pt x="41275" y="631824"/>
                  </a:lnTo>
                  <a:close/>
                  <a:moveTo>
                    <a:pt x="180975" y="503237"/>
                  </a:moveTo>
                  <a:lnTo>
                    <a:pt x="603251" y="503237"/>
                  </a:lnTo>
                  <a:lnTo>
                    <a:pt x="658813" y="565150"/>
                  </a:lnTo>
                  <a:lnTo>
                    <a:pt x="592138" y="625475"/>
                  </a:lnTo>
                  <a:lnTo>
                    <a:pt x="168275" y="625475"/>
                  </a:lnTo>
                  <a:lnTo>
                    <a:pt x="117475" y="565150"/>
                  </a:lnTo>
                  <a:close/>
                  <a:moveTo>
                    <a:pt x="771526" y="22225"/>
                  </a:moveTo>
                  <a:lnTo>
                    <a:pt x="728664" y="496888"/>
                  </a:lnTo>
                  <a:lnTo>
                    <a:pt x="682626" y="541338"/>
                  </a:lnTo>
                  <a:lnTo>
                    <a:pt x="611188" y="465138"/>
                  </a:lnTo>
                  <a:lnTo>
                    <a:pt x="639763" y="141288"/>
                  </a:lnTo>
                  <a:close/>
                  <a:moveTo>
                    <a:pt x="95250" y="22225"/>
                  </a:moveTo>
                  <a:lnTo>
                    <a:pt x="203201" y="141288"/>
                  </a:lnTo>
                  <a:lnTo>
                    <a:pt x="177801" y="465138"/>
                  </a:lnTo>
                  <a:lnTo>
                    <a:pt x="95250"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20" name="Freeform 126"/>
            <p:cNvSpPr>
              <a:spLocks/>
            </p:cNvSpPr>
            <p:nvPr/>
          </p:nvSpPr>
          <p:spPr bwMode="auto">
            <a:xfrm>
              <a:off x="4937549" y="8676920"/>
              <a:ext cx="771526" cy="1128713"/>
            </a:xfrm>
            <a:custGeom>
              <a:avLst/>
              <a:gdLst/>
              <a:ahLst/>
              <a:cxnLst/>
              <a:rect l="l" t="t" r="r" b="b"/>
              <a:pathLst>
                <a:path w="771526" h="1128713">
                  <a:moveTo>
                    <a:pt x="150813" y="1006475"/>
                  </a:moveTo>
                  <a:lnTo>
                    <a:pt x="542925" y="1006475"/>
                  </a:lnTo>
                  <a:lnTo>
                    <a:pt x="650875" y="1128713"/>
                  </a:lnTo>
                  <a:lnTo>
                    <a:pt x="19050" y="1128713"/>
                  </a:lnTo>
                  <a:close/>
                  <a:moveTo>
                    <a:pt x="677864" y="585787"/>
                  </a:moveTo>
                  <a:lnTo>
                    <a:pt x="717551" y="631824"/>
                  </a:lnTo>
                  <a:lnTo>
                    <a:pt x="676276" y="1106487"/>
                  </a:lnTo>
                  <a:lnTo>
                    <a:pt x="566738" y="984250"/>
                  </a:lnTo>
                  <a:lnTo>
                    <a:pt x="593726" y="663574"/>
                  </a:lnTo>
                  <a:close/>
                  <a:moveTo>
                    <a:pt x="90487" y="585787"/>
                  </a:moveTo>
                  <a:lnTo>
                    <a:pt x="158750" y="663574"/>
                  </a:lnTo>
                  <a:lnTo>
                    <a:pt x="133350" y="984250"/>
                  </a:lnTo>
                  <a:lnTo>
                    <a:pt x="0" y="1106487"/>
                  </a:lnTo>
                  <a:lnTo>
                    <a:pt x="41275" y="631824"/>
                  </a:lnTo>
                  <a:close/>
                  <a:moveTo>
                    <a:pt x="180975" y="503237"/>
                  </a:moveTo>
                  <a:lnTo>
                    <a:pt x="603251" y="503237"/>
                  </a:lnTo>
                  <a:lnTo>
                    <a:pt x="658813" y="565150"/>
                  </a:lnTo>
                  <a:lnTo>
                    <a:pt x="592138" y="625475"/>
                  </a:lnTo>
                  <a:lnTo>
                    <a:pt x="168275" y="625475"/>
                  </a:lnTo>
                  <a:lnTo>
                    <a:pt x="117475" y="565150"/>
                  </a:lnTo>
                  <a:close/>
                  <a:moveTo>
                    <a:pt x="771526" y="22225"/>
                  </a:moveTo>
                  <a:lnTo>
                    <a:pt x="728664" y="496888"/>
                  </a:lnTo>
                  <a:lnTo>
                    <a:pt x="682626" y="541338"/>
                  </a:lnTo>
                  <a:lnTo>
                    <a:pt x="611188" y="465138"/>
                  </a:lnTo>
                  <a:lnTo>
                    <a:pt x="639763" y="141288"/>
                  </a:lnTo>
                  <a:close/>
                  <a:moveTo>
                    <a:pt x="95250" y="22225"/>
                  </a:moveTo>
                  <a:lnTo>
                    <a:pt x="203201" y="141288"/>
                  </a:lnTo>
                  <a:lnTo>
                    <a:pt x="177801" y="465138"/>
                  </a:lnTo>
                  <a:lnTo>
                    <a:pt x="95250"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21" name="Group 620"/>
          <p:cNvGrpSpPr/>
          <p:nvPr/>
        </p:nvGrpSpPr>
        <p:grpSpPr>
          <a:xfrm>
            <a:off x="6033030" y="3988412"/>
            <a:ext cx="545292" cy="798865"/>
            <a:chOff x="5704312" y="8684857"/>
            <a:chExt cx="771525" cy="1130301"/>
          </a:xfrm>
        </p:grpSpPr>
        <p:sp>
          <p:nvSpPr>
            <p:cNvPr id="622" name="Freeform 135"/>
            <p:cNvSpPr>
              <a:spLocks/>
            </p:cNvSpPr>
            <p:nvPr/>
          </p:nvSpPr>
          <p:spPr bwMode="auto">
            <a:xfrm>
              <a:off x="5704312" y="8684857"/>
              <a:ext cx="771525" cy="1130301"/>
            </a:xfrm>
            <a:custGeom>
              <a:avLst/>
              <a:gdLst/>
              <a:ahLst/>
              <a:cxnLst/>
              <a:rect l="l" t="t" r="r" b="b"/>
              <a:pathLst>
                <a:path w="771525" h="1130301">
                  <a:moveTo>
                    <a:pt x="150812" y="1008063"/>
                  </a:moveTo>
                  <a:lnTo>
                    <a:pt x="542924" y="1008063"/>
                  </a:lnTo>
                  <a:lnTo>
                    <a:pt x="652462" y="1130301"/>
                  </a:lnTo>
                  <a:lnTo>
                    <a:pt x="20637" y="1130301"/>
                  </a:lnTo>
                  <a:close/>
                  <a:moveTo>
                    <a:pt x="677863" y="585788"/>
                  </a:moveTo>
                  <a:lnTo>
                    <a:pt x="717550" y="633413"/>
                  </a:lnTo>
                  <a:lnTo>
                    <a:pt x="676275" y="1108076"/>
                  </a:lnTo>
                  <a:lnTo>
                    <a:pt x="568325" y="985838"/>
                  </a:lnTo>
                  <a:lnTo>
                    <a:pt x="593725" y="663576"/>
                  </a:lnTo>
                  <a:close/>
                  <a:moveTo>
                    <a:pt x="90488" y="585788"/>
                  </a:moveTo>
                  <a:lnTo>
                    <a:pt x="160338" y="663576"/>
                  </a:lnTo>
                  <a:lnTo>
                    <a:pt x="133350" y="985838"/>
                  </a:lnTo>
                  <a:lnTo>
                    <a:pt x="0" y="1108076"/>
                  </a:lnTo>
                  <a:lnTo>
                    <a:pt x="42862" y="633413"/>
                  </a:lnTo>
                  <a:close/>
                  <a:moveTo>
                    <a:pt x="182562" y="504825"/>
                  </a:moveTo>
                  <a:lnTo>
                    <a:pt x="603250" y="504825"/>
                  </a:lnTo>
                  <a:lnTo>
                    <a:pt x="658813" y="566738"/>
                  </a:lnTo>
                  <a:lnTo>
                    <a:pt x="592138" y="627063"/>
                  </a:lnTo>
                  <a:lnTo>
                    <a:pt x="168275" y="627063"/>
                  </a:lnTo>
                  <a:lnTo>
                    <a:pt x="117475" y="566738"/>
                  </a:lnTo>
                  <a:close/>
                  <a:moveTo>
                    <a:pt x="771525" y="22225"/>
                  </a:moveTo>
                  <a:lnTo>
                    <a:pt x="728663" y="498475"/>
                  </a:lnTo>
                  <a:lnTo>
                    <a:pt x="682625" y="542925"/>
                  </a:lnTo>
                  <a:lnTo>
                    <a:pt x="611187" y="466725"/>
                  </a:lnTo>
                  <a:lnTo>
                    <a:pt x="641350" y="142875"/>
                  </a:lnTo>
                  <a:close/>
                  <a:moveTo>
                    <a:pt x="95250" y="22225"/>
                  </a:moveTo>
                  <a:lnTo>
                    <a:pt x="204788" y="142875"/>
                  </a:lnTo>
                  <a:lnTo>
                    <a:pt x="177800" y="466725"/>
                  </a:lnTo>
                  <a:lnTo>
                    <a:pt x="95250" y="542925"/>
                  </a:lnTo>
                  <a:lnTo>
                    <a:pt x="53975" y="498475"/>
                  </a:lnTo>
                  <a:close/>
                  <a:moveTo>
                    <a:pt x="119062" y="0"/>
                  </a:moveTo>
                  <a:lnTo>
                    <a:pt x="749300" y="0"/>
                  </a:lnTo>
                  <a:lnTo>
                    <a:pt x="620713" y="122238"/>
                  </a:lnTo>
                  <a:lnTo>
                    <a:pt x="230187"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23" name="Freeform 139"/>
            <p:cNvSpPr>
              <a:spLocks/>
            </p:cNvSpPr>
            <p:nvPr/>
          </p:nvSpPr>
          <p:spPr bwMode="auto">
            <a:xfrm>
              <a:off x="5724949" y="8684857"/>
              <a:ext cx="750888" cy="1130301"/>
            </a:xfrm>
            <a:custGeom>
              <a:avLst/>
              <a:gdLst/>
              <a:ahLst/>
              <a:cxnLst/>
              <a:rect l="l" t="t" r="r" b="b"/>
              <a:pathLst>
                <a:path w="750888" h="1130301">
                  <a:moveTo>
                    <a:pt x="130175" y="1008063"/>
                  </a:moveTo>
                  <a:lnTo>
                    <a:pt x="522288" y="1008063"/>
                  </a:lnTo>
                  <a:lnTo>
                    <a:pt x="631825" y="1130301"/>
                  </a:lnTo>
                  <a:lnTo>
                    <a:pt x="0" y="1130301"/>
                  </a:lnTo>
                  <a:close/>
                  <a:moveTo>
                    <a:pt x="657226" y="585788"/>
                  </a:moveTo>
                  <a:lnTo>
                    <a:pt x="696913" y="633413"/>
                  </a:lnTo>
                  <a:lnTo>
                    <a:pt x="655638" y="1108076"/>
                  </a:lnTo>
                  <a:lnTo>
                    <a:pt x="547688" y="985838"/>
                  </a:lnTo>
                  <a:lnTo>
                    <a:pt x="573088" y="663576"/>
                  </a:lnTo>
                  <a:close/>
                  <a:moveTo>
                    <a:pt x="161926" y="504825"/>
                  </a:moveTo>
                  <a:lnTo>
                    <a:pt x="582614" y="504825"/>
                  </a:lnTo>
                  <a:lnTo>
                    <a:pt x="638176" y="566738"/>
                  </a:lnTo>
                  <a:lnTo>
                    <a:pt x="571501" y="627063"/>
                  </a:lnTo>
                  <a:lnTo>
                    <a:pt x="147638" y="627063"/>
                  </a:lnTo>
                  <a:lnTo>
                    <a:pt x="96838" y="566738"/>
                  </a:lnTo>
                  <a:close/>
                  <a:moveTo>
                    <a:pt x="750888" y="22225"/>
                  </a:moveTo>
                  <a:lnTo>
                    <a:pt x="708026" y="498475"/>
                  </a:lnTo>
                  <a:lnTo>
                    <a:pt x="661988" y="542925"/>
                  </a:lnTo>
                  <a:lnTo>
                    <a:pt x="590550" y="466725"/>
                  </a:lnTo>
                  <a:lnTo>
                    <a:pt x="620713" y="142875"/>
                  </a:lnTo>
                  <a:close/>
                  <a:moveTo>
                    <a:pt x="74613" y="22225"/>
                  </a:moveTo>
                  <a:lnTo>
                    <a:pt x="184151" y="142875"/>
                  </a:lnTo>
                  <a:lnTo>
                    <a:pt x="157164" y="466725"/>
                  </a:lnTo>
                  <a:lnTo>
                    <a:pt x="74613" y="542925"/>
                  </a:lnTo>
                  <a:lnTo>
                    <a:pt x="33338" y="498475"/>
                  </a:lnTo>
                  <a:close/>
                  <a:moveTo>
                    <a:pt x="98425" y="0"/>
                  </a:moveTo>
                  <a:lnTo>
                    <a:pt x="728663" y="0"/>
                  </a:lnTo>
                  <a:lnTo>
                    <a:pt x="600076" y="122238"/>
                  </a:lnTo>
                  <a:lnTo>
                    <a:pt x="209550"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24" name="Group 623"/>
          <p:cNvGrpSpPr/>
          <p:nvPr/>
        </p:nvGrpSpPr>
        <p:grpSpPr>
          <a:xfrm>
            <a:off x="6033590" y="3988973"/>
            <a:ext cx="544172" cy="797743"/>
            <a:chOff x="3448473" y="7460894"/>
            <a:chExt cx="769939" cy="1128713"/>
          </a:xfrm>
        </p:grpSpPr>
        <p:sp>
          <p:nvSpPr>
            <p:cNvPr id="625"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26"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27" name="Group 626"/>
          <p:cNvGrpSpPr/>
          <p:nvPr/>
        </p:nvGrpSpPr>
        <p:grpSpPr>
          <a:xfrm>
            <a:off x="6033030" y="3988973"/>
            <a:ext cx="545292" cy="797743"/>
            <a:chOff x="4215237" y="7470420"/>
            <a:chExt cx="771525" cy="1128713"/>
          </a:xfrm>
        </p:grpSpPr>
        <p:sp>
          <p:nvSpPr>
            <p:cNvPr id="628" name="Freeform 40"/>
            <p:cNvSpPr>
              <a:spLocks/>
            </p:cNvSpPr>
            <p:nvPr/>
          </p:nvSpPr>
          <p:spPr bwMode="auto">
            <a:xfrm>
              <a:off x="4215237"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6275"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3250" y="503237"/>
                  </a:lnTo>
                  <a:lnTo>
                    <a:pt x="657225" y="565150"/>
                  </a:lnTo>
                  <a:lnTo>
                    <a:pt x="592138"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29" name="Freeform 44"/>
            <p:cNvSpPr>
              <a:spLocks/>
            </p:cNvSpPr>
            <p:nvPr/>
          </p:nvSpPr>
          <p:spPr bwMode="auto">
            <a:xfrm>
              <a:off x="4781974" y="7492644"/>
              <a:ext cx="204788" cy="1084262"/>
            </a:xfrm>
            <a:custGeom>
              <a:avLst/>
              <a:gdLst/>
              <a:ahLst/>
              <a:cxnLst/>
              <a:rect l="l" t="t" r="r" b="b"/>
              <a:pathLst>
                <a:path w="204788" h="1084262">
                  <a:moveTo>
                    <a:pt x="111126" y="563562"/>
                  </a:moveTo>
                  <a:lnTo>
                    <a:pt x="150813" y="609600"/>
                  </a:lnTo>
                  <a:lnTo>
                    <a:pt x="109538" y="1084262"/>
                  </a:lnTo>
                  <a:lnTo>
                    <a:pt x="0" y="962025"/>
                  </a:lnTo>
                  <a:lnTo>
                    <a:pt x="26987" y="639762"/>
                  </a:lnTo>
                  <a:close/>
                  <a:moveTo>
                    <a:pt x="204788" y="0"/>
                  </a:moveTo>
                  <a:lnTo>
                    <a:pt x="161926" y="474663"/>
                  </a:lnTo>
                  <a:lnTo>
                    <a:pt x="115888" y="519113"/>
                  </a:lnTo>
                  <a:lnTo>
                    <a:pt x="44450" y="442913"/>
                  </a:lnTo>
                  <a:lnTo>
                    <a:pt x="73025" y="1190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30" name="Group 629"/>
          <p:cNvGrpSpPr/>
          <p:nvPr/>
        </p:nvGrpSpPr>
        <p:grpSpPr>
          <a:xfrm>
            <a:off x="6033030" y="3988973"/>
            <a:ext cx="545292" cy="797742"/>
            <a:chOff x="4967712" y="7460895"/>
            <a:chExt cx="771525" cy="1128712"/>
          </a:xfrm>
        </p:grpSpPr>
        <p:sp>
          <p:nvSpPr>
            <p:cNvPr id="631" name="Freeform 49"/>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679451" y="585787"/>
                  </a:moveTo>
                  <a:lnTo>
                    <a:pt x="719138" y="631825"/>
                  </a:lnTo>
                  <a:lnTo>
                    <a:pt x="676276" y="1106487"/>
                  </a:lnTo>
                  <a:lnTo>
                    <a:pt x="568325" y="985837"/>
                  </a:lnTo>
                  <a:lnTo>
                    <a:pt x="595313" y="663575"/>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96837" y="22225"/>
                  </a:moveTo>
                  <a:lnTo>
                    <a:pt x="204788" y="141288"/>
                  </a:lnTo>
                  <a:lnTo>
                    <a:pt x="177801" y="466726"/>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32" name="Freeform 55"/>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120650" y="0"/>
                  </a:moveTo>
                  <a:lnTo>
                    <a:pt x="749300" y="0"/>
                  </a:lnTo>
                  <a:lnTo>
                    <a:pt x="620713" y="122238"/>
                  </a:lnTo>
                  <a:lnTo>
                    <a:pt x="231775"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33" name="Group 632"/>
          <p:cNvGrpSpPr/>
          <p:nvPr/>
        </p:nvGrpSpPr>
        <p:grpSpPr>
          <a:xfrm>
            <a:off x="6033030" y="3988973"/>
            <a:ext cx="545292" cy="797743"/>
            <a:chOff x="5736062" y="7470420"/>
            <a:chExt cx="771525" cy="1128713"/>
          </a:xfrm>
        </p:grpSpPr>
        <p:sp>
          <p:nvSpPr>
            <p:cNvPr id="634" name="Freeform 61"/>
            <p:cNvSpPr>
              <a:spLocks/>
            </p:cNvSpPr>
            <p:nvPr/>
          </p:nvSpPr>
          <p:spPr bwMode="auto">
            <a:xfrm>
              <a:off x="5736062"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4688"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35" name="Freeform 66"/>
            <p:cNvSpPr>
              <a:spLocks/>
            </p:cNvSpPr>
            <p:nvPr/>
          </p:nvSpPr>
          <p:spPr bwMode="auto">
            <a:xfrm>
              <a:off x="5755112" y="7470420"/>
              <a:ext cx="752475" cy="1128713"/>
            </a:xfrm>
            <a:custGeom>
              <a:avLst/>
              <a:gdLst/>
              <a:ahLst/>
              <a:cxnLst/>
              <a:rect l="l" t="t" r="r" b="b"/>
              <a:pathLst>
                <a:path w="752475" h="1128713">
                  <a:moveTo>
                    <a:pt x="131763" y="1006475"/>
                  </a:moveTo>
                  <a:lnTo>
                    <a:pt x="523875" y="1006475"/>
                  </a:lnTo>
                  <a:lnTo>
                    <a:pt x="631825" y="1128713"/>
                  </a:lnTo>
                  <a:lnTo>
                    <a:pt x="0" y="1128713"/>
                  </a:lnTo>
                  <a:close/>
                  <a:moveTo>
                    <a:pt x="658813" y="585787"/>
                  </a:moveTo>
                  <a:lnTo>
                    <a:pt x="698500" y="631825"/>
                  </a:lnTo>
                  <a:lnTo>
                    <a:pt x="655638" y="1106487"/>
                  </a:lnTo>
                  <a:lnTo>
                    <a:pt x="547687" y="984250"/>
                  </a:lnTo>
                  <a:lnTo>
                    <a:pt x="574675" y="661987"/>
                  </a:lnTo>
                  <a:close/>
                  <a:moveTo>
                    <a:pt x="161925" y="503237"/>
                  </a:moveTo>
                  <a:lnTo>
                    <a:pt x="582613" y="503237"/>
                  </a:lnTo>
                  <a:lnTo>
                    <a:pt x="638175" y="565150"/>
                  </a:lnTo>
                  <a:lnTo>
                    <a:pt x="571500" y="625475"/>
                  </a:lnTo>
                  <a:lnTo>
                    <a:pt x="149225" y="625475"/>
                  </a:lnTo>
                  <a:lnTo>
                    <a:pt x="98425" y="565150"/>
                  </a:lnTo>
                  <a:close/>
                  <a:moveTo>
                    <a:pt x="752475" y="22225"/>
                  </a:moveTo>
                  <a:lnTo>
                    <a:pt x="709613" y="496888"/>
                  </a:lnTo>
                  <a:lnTo>
                    <a:pt x="663575" y="541338"/>
                  </a:lnTo>
                  <a:lnTo>
                    <a:pt x="592137" y="465138"/>
                  </a:lnTo>
                  <a:lnTo>
                    <a:pt x="620712" y="141288"/>
                  </a:lnTo>
                  <a:close/>
                  <a:moveTo>
                    <a:pt x="100012" y="0"/>
                  </a:moveTo>
                  <a:lnTo>
                    <a:pt x="730250" y="0"/>
                  </a:lnTo>
                  <a:lnTo>
                    <a:pt x="601663" y="120650"/>
                  </a:lnTo>
                  <a:lnTo>
                    <a:pt x="211137" y="120650"/>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36" name="Group 635"/>
          <p:cNvGrpSpPr/>
          <p:nvPr/>
        </p:nvGrpSpPr>
        <p:grpSpPr>
          <a:xfrm>
            <a:off x="6033030" y="3988412"/>
            <a:ext cx="545292" cy="798865"/>
            <a:chOff x="6510762" y="7500582"/>
            <a:chExt cx="771525" cy="1130301"/>
          </a:xfrm>
        </p:grpSpPr>
        <p:sp>
          <p:nvSpPr>
            <p:cNvPr id="637" name="Freeform 77"/>
            <p:cNvSpPr>
              <a:spLocks/>
            </p:cNvSpPr>
            <p:nvPr/>
          </p:nvSpPr>
          <p:spPr bwMode="auto">
            <a:xfrm>
              <a:off x="6510762" y="7500582"/>
              <a:ext cx="771525" cy="1130301"/>
            </a:xfrm>
            <a:custGeom>
              <a:avLst/>
              <a:gdLst/>
              <a:ahLst/>
              <a:cxnLst/>
              <a:rect l="l" t="t" r="r" b="b"/>
              <a:pathLst>
                <a:path w="771525" h="1130301">
                  <a:moveTo>
                    <a:pt x="150812" y="1008063"/>
                  </a:moveTo>
                  <a:lnTo>
                    <a:pt x="542925" y="1008063"/>
                  </a:lnTo>
                  <a:lnTo>
                    <a:pt x="652462" y="1130301"/>
                  </a:lnTo>
                  <a:lnTo>
                    <a:pt x="20637" y="1130301"/>
                  </a:lnTo>
                  <a:close/>
                  <a:moveTo>
                    <a:pt x="679451" y="585788"/>
                  </a:moveTo>
                  <a:lnTo>
                    <a:pt x="719138" y="631826"/>
                  </a:lnTo>
                  <a:lnTo>
                    <a:pt x="676276" y="1108076"/>
                  </a:lnTo>
                  <a:lnTo>
                    <a:pt x="568325" y="985838"/>
                  </a:lnTo>
                  <a:lnTo>
                    <a:pt x="595313" y="663576"/>
                  </a:lnTo>
                  <a:close/>
                  <a:moveTo>
                    <a:pt x="92075" y="585788"/>
                  </a:moveTo>
                  <a:lnTo>
                    <a:pt x="160338" y="663576"/>
                  </a:lnTo>
                  <a:lnTo>
                    <a:pt x="133351" y="985838"/>
                  </a:lnTo>
                  <a:lnTo>
                    <a:pt x="0" y="1108076"/>
                  </a:lnTo>
                  <a:lnTo>
                    <a:pt x="42862" y="631826"/>
                  </a:lnTo>
                  <a:close/>
                  <a:moveTo>
                    <a:pt x="182563" y="503238"/>
                  </a:moveTo>
                  <a:lnTo>
                    <a:pt x="603251" y="503238"/>
                  </a:lnTo>
                  <a:lnTo>
                    <a:pt x="658813" y="566739"/>
                  </a:lnTo>
                  <a:lnTo>
                    <a:pt x="592138" y="625476"/>
                  </a:lnTo>
                  <a:lnTo>
                    <a:pt x="168275" y="625476"/>
                  </a:lnTo>
                  <a:lnTo>
                    <a:pt x="117475" y="566739"/>
                  </a:lnTo>
                  <a:close/>
                  <a:moveTo>
                    <a:pt x="771525" y="22225"/>
                  </a:moveTo>
                  <a:lnTo>
                    <a:pt x="730250" y="496888"/>
                  </a:lnTo>
                  <a:lnTo>
                    <a:pt x="682625" y="541338"/>
                  </a:lnTo>
                  <a:lnTo>
                    <a:pt x="612775" y="466725"/>
                  </a:lnTo>
                  <a:lnTo>
                    <a:pt x="641350" y="142875"/>
                  </a:lnTo>
                  <a:close/>
                  <a:moveTo>
                    <a:pt x="95250" y="22225"/>
                  </a:moveTo>
                  <a:lnTo>
                    <a:pt x="204788" y="142875"/>
                  </a:lnTo>
                  <a:lnTo>
                    <a:pt x="177801" y="466725"/>
                  </a:lnTo>
                  <a:lnTo>
                    <a:pt x="95250"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38" name="Freeform 76"/>
            <p:cNvSpPr>
              <a:spLocks/>
            </p:cNvSpPr>
            <p:nvPr/>
          </p:nvSpPr>
          <p:spPr bwMode="auto">
            <a:xfrm>
              <a:off x="6564736" y="7522807"/>
              <a:ext cx="717550" cy="1085851"/>
            </a:xfrm>
            <a:custGeom>
              <a:avLst/>
              <a:gdLst/>
              <a:ahLst/>
              <a:cxnLst/>
              <a:rect l="l" t="t" r="r" b="b"/>
              <a:pathLst>
                <a:path w="717550" h="1085851">
                  <a:moveTo>
                    <a:pt x="625476" y="563563"/>
                  </a:moveTo>
                  <a:lnTo>
                    <a:pt x="665163" y="609601"/>
                  </a:lnTo>
                  <a:lnTo>
                    <a:pt x="622301" y="1085851"/>
                  </a:lnTo>
                  <a:lnTo>
                    <a:pt x="514350" y="963613"/>
                  </a:lnTo>
                  <a:lnTo>
                    <a:pt x="541338" y="641351"/>
                  </a:lnTo>
                  <a:close/>
                  <a:moveTo>
                    <a:pt x="128588" y="481013"/>
                  </a:moveTo>
                  <a:lnTo>
                    <a:pt x="549276" y="481013"/>
                  </a:lnTo>
                  <a:lnTo>
                    <a:pt x="604838" y="544514"/>
                  </a:lnTo>
                  <a:lnTo>
                    <a:pt x="538163" y="603251"/>
                  </a:lnTo>
                  <a:lnTo>
                    <a:pt x="114300" y="603251"/>
                  </a:lnTo>
                  <a:lnTo>
                    <a:pt x="63500" y="544514"/>
                  </a:lnTo>
                  <a:close/>
                  <a:moveTo>
                    <a:pt x="717550" y="0"/>
                  </a:moveTo>
                  <a:lnTo>
                    <a:pt x="676275" y="474663"/>
                  </a:lnTo>
                  <a:lnTo>
                    <a:pt x="628650" y="519113"/>
                  </a:lnTo>
                  <a:lnTo>
                    <a:pt x="558800" y="444501"/>
                  </a:lnTo>
                  <a:lnTo>
                    <a:pt x="587375" y="120650"/>
                  </a:lnTo>
                  <a:close/>
                  <a:moveTo>
                    <a:pt x="41275" y="0"/>
                  </a:moveTo>
                  <a:lnTo>
                    <a:pt x="150813" y="120650"/>
                  </a:lnTo>
                  <a:lnTo>
                    <a:pt x="123826" y="444501"/>
                  </a:lnTo>
                  <a:lnTo>
                    <a:pt x="41275" y="519113"/>
                  </a:lnTo>
                  <a:lnTo>
                    <a:pt x="0" y="4746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39" name="Group 638"/>
          <p:cNvGrpSpPr/>
          <p:nvPr/>
        </p:nvGrpSpPr>
        <p:grpSpPr>
          <a:xfrm>
            <a:off x="6033030" y="3988973"/>
            <a:ext cx="545292" cy="797743"/>
            <a:chOff x="7277524" y="7510107"/>
            <a:chExt cx="771525" cy="1128713"/>
          </a:xfrm>
        </p:grpSpPr>
        <p:sp>
          <p:nvSpPr>
            <p:cNvPr id="640" name="Freeform 84"/>
            <p:cNvSpPr>
              <a:spLocks/>
            </p:cNvSpPr>
            <p:nvPr/>
          </p:nvSpPr>
          <p:spPr bwMode="auto">
            <a:xfrm>
              <a:off x="7277524" y="7510107"/>
              <a:ext cx="771525" cy="1128713"/>
            </a:xfrm>
            <a:custGeom>
              <a:avLst/>
              <a:gdLst/>
              <a:ahLst/>
              <a:cxnLst/>
              <a:rect l="l" t="t" r="r" b="b"/>
              <a:pathLst>
                <a:path w="771525" h="1128713">
                  <a:moveTo>
                    <a:pt x="150813" y="1006475"/>
                  </a:moveTo>
                  <a:lnTo>
                    <a:pt x="544513" y="1006475"/>
                  </a:lnTo>
                  <a:lnTo>
                    <a:pt x="652463" y="1128713"/>
                  </a:lnTo>
                  <a:lnTo>
                    <a:pt x="20638" y="1128713"/>
                  </a:lnTo>
                  <a:close/>
                  <a:moveTo>
                    <a:pt x="679451" y="585788"/>
                  </a:moveTo>
                  <a:lnTo>
                    <a:pt x="719138" y="631826"/>
                  </a:lnTo>
                  <a:lnTo>
                    <a:pt x="676276" y="1106488"/>
                  </a:lnTo>
                  <a:lnTo>
                    <a:pt x="568325" y="984251"/>
                  </a:lnTo>
                  <a:lnTo>
                    <a:pt x="595313" y="663576"/>
                  </a:lnTo>
                  <a:close/>
                  <a:moveTo>
                    <a:pt x="92075" y="585788"/>
                  </a:moveTo>
                  <a:lnTo>
                    <a:pt x="160338" y="663576"/>
                  </a:lnTo>
                  <a:lnTo>
                    <a:pt x="133351" y="984251"/>
                  </a:lnTo>
                  <a:lnTo>
                    <a:pt x="0" y="1106488"/>
                  </a:lnTo>
                  <a:lnTo>
                    <a:pt x="42862" y="631826"/>
                  </a:lnTo>
                  <a:close/>
                  <a:moveTo>
                    <a:pt x="182563" y="503238"/>
                  </a:moveTo>
                  <a:lnTo>
                    <a:pt x="603251" y="503238"/>
                  </a:lnTo>
                  <a:lnTo>
                    <a:pt x="658813" y="565151"/>
                  </a:lnTo>
                  <a:lnTo>
                    <a:pt x="592138" y="625476"/>
                  </a:lnTo>
                  <a:lnTo>
                    <a:pt x="169863" y="625476"/>
                  </a:lnTo>
                  <a:lnTo>
                    <a:pt x="117475" y="565151"/>
                  </a:lnTo>
                  <a:close/>
                  <a:moveTo>
                    <a:pt x="771525" y="22225"/>
                  </a:moveTo>
                  <a:lnTo>
                    <a:pt x="730250" y="496888"/>
                  </a:lnTo>
                  <a:lnTo>
                    <a:pt x="684213" y="541338"/>
                  </a:lnTo>
                  <a:lnTo>
                    <a:pt x="612775" y="465138"/>
                  </a:lnTo>
                  <a:lnTo>
                    <a:pt x="641350" y="141288"/>
                  </a:lnTo>
                  <a:close/>
                  <a:moveTo>
                    <a:pt x="96837" y="22225"/>
                  </a:moveTo>
                  <a:lnTo>
                    <a:pt x="204788" y="141288"/>
                  </a:lnTo>
                  <a:lnTo>
                    <a:pt x="177801" y="465138"/>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41" name="Freeform 90"/>
            <p:cNvSpPr>
              <a:spLocks/>
            </p:cNvSpPr>
            <p:nvPr/>
          </p:nvSpPr>
          <p:spPr bwMode="auto">
            <a:xfrm>
              <a:off x="7298162" y="7510107"/>
              <a:ext cx="728662" cy="1128713"/>
            </a:xfrm>
            <a:custGeom>
              <a:avLst/>
              <a:gdLst/>
              <a:ahLst/>
              <a:cxnLst/>
              <a:rect l="l" t="t" r="r" b="b"/>
              <a:pathLst>
                <a:path w="728662" h="1128713">
                  <a:moveTo>
                    <a:pt x="130175" y="1006475"/>
                  </a:moveTo>
                  <a:lnTo>
                    <a:pt x="523875" y="1006475"/>
                  </a:lnTo>
                  <a:lnTo>
                    <a:pt x="631825" y="1128713"/>
                  </a:lnTo>
                  <a:lnTo>
                    <a:pt x="0" y="1128713"/>
                  </a:lnTo>
                  <a:close/>
                  <a:moveTo>
                    <a:pt x="658813" y="585788"/>
                  </a:moveTo>
                  <a:lnTo>
                    <a:pt x="698500" y="631826"/>
                  </a:lnTo>
                  <a:lnTo>
                    <a:pt x="655638" y="1106488"/>
                  </a:lnTo>
                  <a:lnTo>
                    <a:pt x="547687" y="984251"/>
                  </a:lnTo>
                  <a:lnTo>
                    <a:pt x="574675" y="663576"/>
                  </a:lnTo>
                  <a:close/>
                  <a:moveTo>
                    <a:pt x="161925" y="503238"/>
                  </a:moveTo>
                  <a:lnTo>
                    <a:pt x="582613" y="503238"/>
                  </a:lnTo>
                  <a:lnTo>
                    <a:pt x="638175" y="565151"/>
                  </a:lnTo>
                  <a:lnTo>
                    <a:pt x="571500" y="625476"/>
                  </a:lnTo>
                  <a:lnTo>
                    <a:pt x="149225" y="625476"/>
                  </a:lnTo>
                  <a:lnTo>
                    <a:pt x="96837" y="565151"/>
                  </a:lnTo>
                  <a:close/>
                  <a:moveTo>
                    <a:pt x="76199" y="22225"/>
                  </a:moveTo>
                  <a:lnTo>
                    <a:pt x="184150" y="141288"/>
                  </a:lnTo>
                  <a:lnTo>
                    <a:pt x="157163" y="465138"/>
                  </a:lnTo>
                  <a:lnTo>
                    <a:pt x="76199" y="541338"/>
                  </a:lnTo>
                  <a:lnTo>
                    <a:pt x="33337" y="496888"/>
                  </a:lnTo>
                  <a:close/>
                  <a:moveTo>
                    <a:pt x="100012" y="0"/>
                  </a:moveTo>
                  <a:lnTo>
                    <a:pt x="728662" y="0"/>
                  </a:lnTo>
                  <a:lnTo>
                    <a:pt x="600075" y="122238"/>
                  </a:lnTo>
                  <a:lnTo>
                    <a:pt x="211137"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42" name="Group 641"/>
          <p:cNvGrpSpPr/>
          <p:nvPr/>
        </p:nvGrpSpPr>
        <p:grpSpPr>
          <a:xfrm>
            <a:off x="6033030" y="3988412"/>
            <a:ext cx="545292" cy="798865"/>
            <a:chOff x="3350049" y="8684857"/>
            <a:chExt cx="771525" cy="1130301"/>
          </a:xfrm>
        </p:grpSpPr>
        <p:sp>
          <p:nvSpPr>
            <p:cNvPr id="643" name="Freeform 98"/>
            <p:cNvSpPr>
              <a:spLocks/>
            </p:cNvSpPr>
            <p:nvPr/>
          </p:nvSpPr>
          <p:spPr bwMode="auto">
            <a:xfrm>
              <a:off x="3350049" y="8684857"/>
              <a:ext cx="771525" cy="1130301"/>
            </a:xfrm>
            <a:custGeom>
              <a:avLst/>
              <a:gdLst/>
              <a:ahLst/>
              <a:cxnLst/>
              <a:rect l="l" t="t" r="r" b="b"/>
              <a:pathLst>
                <a:path w="771525" h="1130301">
                  <a:moveTo>
                    <a:pt x="150812" y="1008063"/>
                  </a:moveTo>
                  <a:lnTo>
                    <a:pt x="542924" y="1008063"/>
                  </a:lnTo>
                  <a:lnTo>
                    <a:pt x="652462" y="1130301"/>
                  </a:lnTo>
                  <a:lnTo>
                    <a:pt x="20637" y="1130301"/>
                  </a:lnTo>
                  <a:close/>
                  <a:moveTo>
                    <a:pt x="677863" y="585788"/>
                  </a:moveTo>
                  <a:lnTo>
                    <a:pt x="719138" y="633413"/>
                  </a:lnTo>
                  <a:lnTo>
                    <a:pt x="676275" y="1108076"/>
                  </a:lnTo>
                  <a:lnTo>
                    <a:pt x="568325" y="985838"/>
                  </a:lnTo>
                  <a:lnTo>
                    <a:pt x="593725" y="663576"/>
                  </a:lnTo>
                  <a:close/>
                  <a:moveTo>
                    <a:pt x="90488" y="585788"/>
                  </a:moveTo>
                  <a:lnTo>
                    <a:pt x="160338" y="663576"/>
                  </a:lnTo>
                  <a:lnTo>
                    <a:pt x="133350" y="985838"/>
                  </a:lnTo>
                  <a:lnTo>
                    <a:pt x="0" y="1108076"/>
                  </a:lnTo>
                  <a:lnTo>
                    <a:pt x="42863" y="633413"/>
                  </a:lnTo>
                  <a:close/>
                  <a:moveTo>
                    <a:pt x="182562" y="504825"/>
                  </a:moveTo>
                  <a:lnTo>
                    <a:pt x="603250" y="504825"/>
                  </a:lnTo>
                  <a:lnTo>
                    <a:pt x="658813" y="566738"/>
                  </a:lnTo>
                  <a:lnTo>
                    <a:pt x="592138" y="627063"/>
                  </a:lnTo>
                  <a:lnTo>
                    <a:pt x="168275" y="627063"/>
                  </a:lnTo>
                  <a:lnTo>
                    <a:pt x="117475" y="566738"/>
                  </a:lnTo>
                  <a:close/>
                  <a:moveTo>
                    <a:pt x="771525" y="22225"/>
                  </a:moveTo>
                  <a:lnTo>
                    <a:pt x="730250" y="498475"/>
                  </a:lnTo>
                  <a:lnTo>
                    <a:pt x="682625" y="542925"/>
                  </a:lnTo>
                  <a:lnTo>
                    <a:pt x="612775" y="466725"/>
                  </a:lnTo>
                  <a:lnTo>
                    <a:pt x="641350" y="142875"/>
                  </a:lnTo>
                  <a:close/>
                  <a:moveTo>
                    <a:pt x="95250" y="22225"/>
                  </a:moveTo>
                  <a:lnTo>
                    <a:pt x="204788" y="142875"/>
                  </a:lnTo>
                  <a:lnTo>
                    <a:pt x="177800" y="466725"/>
                  </a:lnTo>
                  <a:lnTo>
                    <a:pt x="95250" y="542925"/>
                  </a:lnTo>
                  <a:lnTo>
                    <a:pt x="53975" y="498475"/>
                  </a:lnTo>
                  <a:close/>
                  <a:moveTo>
                    <a:pt x="120650" y="0"/>
                  </a:moveTo>
                  <a:lnTo>
                    <a:pt x="749300" y="0"/>
                  </a:lnTo>
                  <a:lnTo>
                    <a:pt x="620713" y="122238"/>
                  </a:lnTo>
                  <a:lnTo>
                    <a:pt x="230187"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44" name="Freeform 103"/>
            <p:cNvSpPr>
              <a:spLocks/>
            </p:cNvSpPr>
            <p:nvPr/>
          </p:nvSpPr>
          <p:spPr bwMode="auto">
            <a:xfrm>
              <a:off x="3350049" y="8684857"/>
              <a:ext cx="749300" cy="1130301"/>
            </a:xfrm>
            <a:custGeom>
              <a:avLst/>
              <a:gdLst/>
              <a:ahLst/>
              <a:cxnLst/>
              <a:rect l="l" t="t" r="r" b="b"/>
              <a:pathLst>
                <a:path w="749300" h="1130301">
                  <a:moveTo>
                    <a:pt x="150812" y="1008063"/>
                  </a:moveTo>
                  <a:lnTo>
                    <a:pt x="542925" y="1008063"/>
                  </a:lnTo>
                  <a:lnTo>
                    <a:pt x="652462" y="1130301"/>
                  </a:lnTo>
                  <a:lnTo>
                    <a:pt x="20637" y="1130301"/>
                  </a:lnTo>
                  <a:close/>
                  <a:moveTo>
                    <a:pt x="677863" y="585788"/>
                  </a:moveTo>
                  <a:lnTo>
                    <a:pt x="719138" y="633413"/>
                  </a:lnTo>
                  <a:lnTo>
                    <a:pt x="676275" y="1108076"/>
                  </a:lnTo>
                  <a:lnTo>
                    <a:pt x="568325" y="985838"/>
                  </a:lnTo>
                  <a:lnTo>
                    <a:pt x="593725" y="663576"/>
                  </a:lnTo>
                  <a:close/>
                  <a:moveTo>
                    <a:pt x="90488" y="585788"/>
                  </a:moveTo>
                  <a:lnTo>
                    <a:pt x="160338" y="663576"/>
                  </a:lnTo>
                  <a:lnTo>
                    <a:pt x="133351" y="985838"/>
                  </a:lnTo>
                  <a:lnTo>
                    <a:pt x="0" y="1108076"/>
                  </a:lnTo>
                  <a:lnTo>
                    <a:pt x="42863" y="633413"/>
                  </a:lnTo>
                  <a:close/>
                  <a:moveTo>
                    <a:pt x="182563" y="504825"/>
                  </a:moveTo>
                  <a:lnTo>
                    <a:pt x="603251" y="504825"/>
                  </a:lnTo>
                  <a:lnTo>
                    <a:pt x="658813" y="566738"/>
                  </a:lnTo>
                  <a:lnTo>
                    <a:pt x="592138" y="627063"/>
                  </a:lnTo>
                  <a:lnTo>
                    <a:pt x="168275" y="627063"/>
                  </a:lnTo>
                  <a:lnTo>
                    <a:pt x="117475" y="566738"/>
                  </a:lnTo>
                  <a:close/>
                  <a:moveTo>
                    <a:pt x="95250" y="22225"/>
                  </a:moveTo>
                  <a:lnTo>
                    <a:pt x="204788" y="142875"/>
                  </a:lnTo>
                  <a:lnTo>
                    <a:pt x="177801" y="466725"/>
                  </a:lnTo>
                  <a:lnTo>
                    <a:pt x="95250" y="542925"/>
                  </a:lnTo>
                  <a:lnTo>
                    <a:pt x="53975" y="498475"/>
                  </a:lnTo>
                  <a:close/>
                  <a:moveTo>
                    <a:pt x="120650" y="0"/>
                  </a:moveTo>
                  <a:lnTo>
                    <a:pt x="749300" y="0"/>
                  </a:lnTo>
                  <a:lnTo>
                    <a:pt x="620713"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45" name="Group 644"/>
          <p:cNvGrpSpPr/>
          <p:nvPr/>
        </p:nvGrpSpPr>
        <p:grpSpPr>
          <a:xfrm>
            <a:off x="6033030" y="3988973"/>
            <a:ext cx="545292" cy="797743"/>
            <a:chOff x="4116812" y="8694382"/>
            <a:chExt cx="771525" cy="1128713"/>
          </a:xfrm>
        </p:grpSpPr>
        <p:sp>
          <p:nvSpPr>
            <p:cNvPr id="646" name="Freeform 109"/>
            <p:cNvSpPr>
              <a:spLocks/>
            </p:cNvSpPr>
            <p:nvPr/>
          </p:nvSpPr>
          <p:spPr bwMode="auto">
            <a:xfrm>
              <a:off x="4116812" y="8694382"/>
              <a:ext cx="771525" cy="1128713"/>
            </a:xfrm>
            <a:custGeom>
              <a:avLst/>
              <a:gdLst/>
              <a:ahLst/>
              <a:cxnLst/>
              <a:rect l="l" t="t" r="r" b="b"/>
              <a:pathLst>
                <a:path w="771525" h="1128713">
                  <a:moveTo>
                    <a:pt x="150812" y="1008063"/>
                  </a:moveTo>
                  <a:lnTo>
                    <a:pt x="542925" y="1008063"/>
                  </a:lnTo>
                  <a:lnTo>
                    <a:pt x="652462" y="1128713"/>
                  </a:lnTo>
                  <a:lnTo>
                    <a:pt x="20637" y="1128713"/>
                  </a:lnTo>
                  <a:close/>
                  <a:moveTo>
                    <a:pt x="679451" y="585788"/>
                  </a:moveTo>
                  <a:lnTo>
                    <a:pt x="719138" y="631826"/>
                  </a:lnTo>
                  <a:lnTo>
                    <a:pt x="676276" y="1106488"/>
                  </a:lnTo>
                  <a:lnTo>
                    <a:pt x="568325" y="985838"/>
                  </a:lnTo>
                  <a:lnTo>
                    <a:pt x="593725" y="663576"/>
                  </a:lnTo>
                  <a:close/>
                  <a:moveTo>
                    <a:pt x="92075" y="585788"/>
                  </a:moveTo>
                  <a:lnTo>
                    <a:pt x="160338" y="663576"/>
                  </a:lnTo>
                  <a:lnTo>
                    <a:pt x="133351" y="985838"/>
                  </a:lnTo>
                  <a:lnTo>
                    <a:pt x="0" y="1106488"/>
                  </a:lnTo>
                  <a:lnTo>
                    <a:pt x="42863" y="631826"/>
                  </a:lnTo>
                  <a:close/>
                  <a:moveTo>
                    <a:pt x="182563" y="503238"/>
                  </a:moveTo>
                  <a:lnTo>
                    <a:pt x="603251" y="503238"/>
                  </a:lnTo>
                  <a:lnTo>
                    <a:pt x="658813" y="565151"/>
                  </a:lnTo>
                  <a:lnTo>
                    <a:pt x="592138" y="625476"/>
                  </a:lnTo>
                  <a:lnTo>
                    <a:pt x="168275" y="625476"/>
                  </a:lnTo>
                  <a:lnTo>
                    <a:pt x="117475" y="565151"/>
                  </a:lnTo>
                  <a:close/>
                  <a:moveTo>
                    <a:pt x="771525" y="22225"/>
                  </a:moveTo>
                  <a:lnTo>
                    <a:pt x="730250" y="496888"/>
                  </a:lnTo>
                  <a:lnTo>
                    <a:pt x="682625" y="541338"/>
                  </a:lnTo>
                  <a:lnTo>
                    <a:pt x="612775" y="466725"/>
                  </a:lnTo>
                  <a:lnTo>
                    <a:pt x="641350" y="142875"/>
                  </a:lnTo>
                  <a:close/>
                  <a:moveTo>
                    <a:pt x="95250" y="22225"/>
                  </a:moveTo>
                  <a:lnTo>
                    <a:pt x="204788" y="142875"/>
                  </a:lnTo>
                  <a:lnTo>
                    <a:pt x="177801" y="466725"/>
                  </a:lnTo>
                  <a:lnTo>
                    <a:pt x="95250" y="541338"/>
                  </a:lnTo>
                  <a:lnTo>
                    <a:pt x="53975" y="496888"/>
                  </a:lnTo>
                  <a:close/>
                  <a:moveTo>
                    <a:pt x="120650" y="0"/>
                  </a:moveTo>
                  <a:lnTo>
                    <a:pt x="749300" y="0"/>
                  </a:lnTo>
                  <a:lnTo>
                    <a:pt x="620713"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47" name="Freeform 112"/>
            <p:cNvSpPr>
              <a:spLocks/>
            </p:cNvSpPr>
            <p:nvPr/>
          </p:nvSpPr>
          <p:spPr bwMode="auto">
            <a:xfrm>
              <a:off x="4237462" y="8694382"/>
              <a:ext cx="650875" cy="1106488"/>
            </a:xfrm>
            <a:custGeom>
              <a:avLst/>
              <a:gdLst/>
              <a:ahLst/>
              <a:cxnLst/>
              <a:rect l="l" t="t" r="r" b="b"/>
              <a:pathLst>
                <a:path w="650875" h="1106488">
                  <a:moveTo>
                    <a:pt x="558801" y="585788"/>
                  </a:moveTo>
                  <a:lnTo>
                    <a:pt x="598488" y="631826"/>
                  </a:lnTo>
                  <a:lnTo>
                    <a:pt x="555626" y="1106488"/>
                  </a:lnTo>
                  <a:lnTo>
                    <a:pt x="447675" y="985838"/>
                  </a:lnTo>
                  <a:lnTo>
                    <a:pt x="473075" y="663576"/>
                  </a:lnTo>
                  <a:close/>
                  <a:moveTo>
                    <a:pt x="650875" y="22225"/>
                  </a:moveTo>
                  <a:lnTo>
                    <a:pt x="609600" y="496888"/>
                  </a:lnTo>
                  <a:lnTo>
                    <a:pt x="561975" y="541338"/>
                  </a:lnTo>
                  <a:lnTo>
                    <a:pt x="492125" y="466725"/>
                  </a:lnTo>
                  <a:lnTo>
                    <a:pt x="520700" y="142875"/>
                  </a:lnTo>
                  <a:close/>
                  <a:moveTo>
                    <a:pt x="0" y="0"/>
                  </a:moveTo>
                  <a:lnTo>
                    <a:pt x="628650" y="0"/>
                  </a:lnTo>
                  <a:lnTo>
                    <a:pt x="500063" y="122238"/>
                  </a:lnTo>
                  <a:lnTo>
                    <a:pt x="10953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48" name="Group 647"/>
          <p:cNvGrpSpPr/>
          <p:nvPr/>
        </p:nvGrpSpPr>
        <p:grpSpPr>
          <a:xfrm>
            <a:off x="6033030" y="3988973"/>
            <a:ext cx="545293" cy="797743"/>
            <a:chOff x="4937549" y="8676920"/>
            <a:chExt cx="771526" cy="1128713"/>
          </a:xfrm>
        </p:grpSpPr>
        <p:sp>
          <p:nvSpPr>
            <p:cNvPr id="649" name="Freeform 119"/>
            <p:cNvSpPr>
              <a:spLocks/>
            </p:cNvSpPr>
            <p:nvPr/>
          </p:nvSpPr>
          <p:spPr bwMode="auto">
            <a:xfrm>
              <a:off x="4937549" y="8676920"/>
              <a:ext cx="771526" cy="1128713"/>
            </a:xfrm>
            <a:custGeom>
              <a:avLst/>
              <a:gdLst/>
              <a:ahLst/>
              <a:cxnLst/>
              <a:rect l="l" t="t" r="r" b="b"/>
              <a:pathLst>
                <a:path w="771526" h="1128713">
                  <a:moveTo>
                    <a:pt x="150813" y="1006475"/>
                  </a:moveTo>
                  <a:lnTo>
                    <a:pt x="542925" y="1006475"/>
                  </a:lnTo>
                  <a:lnTo>
                    <a:pt x="650875" y="1128713"/>
                  </a:lnTo>
                  <a:lnTo>
                    <a:pt x="19050" y="1128713"/>
                  </a:lnTo>
                  <a:close/>
                  <a:moveTo>
                    <a:pt x="677864" y="585787"/>
                  </a:moveTo>
                  <a:lnTo>
                    <a:pt x="717551" y="631824"/>
                  </a:lnTo>
                  <a:lnTo>
                    <a:pt x="676276" y="1106487"/>
                  </a:lnTo>
                  <a:lnTo>
                    <a:pt x="566738" y="984250"/>
                  </a:lnTo>
                  <a:lnTo>
                    <a:pt x="593726" y="663574"/>
                  </a:lnTo>
                  <a:close/>
                  <a:moveTo>
                    <a:pt x="90487" y="585787"/>
                  </a:moveTo>
                  <a:lnTo>
                    <a:pt x="158750" y="663574"/>
                  </a:lnTo>
                  <a:lnTo>
                    <a:pt x="133350" y="984250"/>
                  </a:lnTo>
                  <a:lnTo>
                    <a:pt x="0" y="1106487"/>
                  </a:lnTo>
                  <a:lnTo>
                    <a:pt x="41275" y="631824"/>
                  </a:lnTo>
                  <a:close/>
                  <a:moveTo>
                    <a:pt x="180975" y="503237"/>
                  </a:moveTo>
                  <a:lnTo>
                    <a:pt x="603251" y="503237"/>
                  </a:lnTo>
                  <a:lnTo>
                    <a:pt x="658813" y="565150"/>
                  </a:lnTo>
                  <a:lnTo>
                    <a:pt x="592138" y="625475"/>
                  </a:lnTo>
                  <a:lnTo>
                    <a:pt x="168275" y="625475"/>
                  </a:lnTo>
                  <a:lnTo>
                    <a:pt x="117475" y="565150"/>
                  </a:lnTo>
                  <a:close/>
                  <a:moveTo>
                    <a:pt x="771526" y="22225"/>
                  </a:moveTo>
                  <a:lnTo>
                    <a:pt x="728664" y="496888"/>
                  </a:lnTo>
                  <a:lnTo>
                    <a:pt x="682626" y="541338"/>
                  </a:lnTo>
                  <a:lnTo>
                    <a:pt x="611188" y="465138"/>
                  </a:lnTo>
                  <a:lnTo>
                    <a:pt x="639763" y="141288"/>
                  </a:lnTo>
                  <a:close/>
                  <a:moveTo>
                    <a:pt x="95250" y="22225"/>
                  </a:moveTo>
                  <a:lnTo>
                    <a:pt x="203201" y="141288"/>
                  </a:lnTo>
                  <a:lnTo>
                    <a:pt x="177801" y="465138"/>
                  </a:lnTo>
                  <a:lnTo>
                    <a:pt x="95250"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50" name="Freeform 126"/>
            <p:cNvSpPr>
              <a:spLocks/>
            </p:cNvSpPr>
            <p:nvPr/>
          </p:nvSpPr>
          <p:spPr bwMode="auto">
            <a:xfrm>
              <a:off x="4937549" y="8676920"/>
              <a:ext cx="771526" cy="1128713"/>
            </a:xfrm>
            <a:custGeom>
              <a:avLst/>
              <a:gdLst/>
              <a:ahLst/>
              <a:cxnLst/>
              <a:rect l="l" t="t" r="r" b="b"/>
              <a:pathLst>
                <a:path w="771526" h="1128713">
                  <a:moveTo>
                    <a:pt x="150813" y="1006475"/>
                  </a:moveTo>
                  <a:lnTo>
                    <a:pt x="542925" y="1006475"/>
                  </a:lnTo>
                  <a:lnTo>
                    <a:pt x="650875" y="1128713"/>
                  </a:lnTo>
                  <a:lnTo>
                    <a:pt x="19050" y="1128713"/>
                  </a:lnTo>
                  <a:close/>
                  <a:moveTo>
                    <a:pt x="677864" y="585787"/>
                  </a:moveTo>
                  <a:lnTo>
                    <a:pt x="717551" y="631824"/>
                  </a:lnTo>
                  <a:lnTo>
                    <a:pt x="676276" y="1106487"/>
                  </a:lnTo>
                  <a:lnTo>
                    <a:pt x="566738" y="984250"/>
                  </a:lnTo>
                  <a:lnTo>
                    <a:pt x="593726" y="663574"/>
                  </a:lnTo>
                  <a:close/>
                  <a:moveTo>
                    <a:pt x="90487" y="585787"/>
                  </a:moveTo>
                  <a:lnTo>
                    <a:pt x="158750" y="663574"/>
                  </a:lnTo>
                  <a:lnTo>
                    <a:pt x="133350" y="984250"/>
                  </a:lnTo>
                  <a:lnTo>
                    <a:pt x="0" y="1106487"/>
                  </a:lnTo>
                  <a:lnTo>
                    <a:pt x="41275" y="631824"/>
                  </a:lnTo>
                  <a:close/>
                  <a:moveTo>
                    <a:pt x="180975" y="503237"/>
                  </a:moveTo>
                  <a:lnTo>
                    <a:pt x="603251" y="503237"/>
                  </a:lnTo>
                  <a:lnTo>
                    <a:pt x="658813" y="565150"/>
                  </a:lnTo>
                  <a:lnTo>
                    <a:pt x="592138" y="625475"/>
                  </a:lnTo>
                  <a:lnTo>
                    <a:pt x="168275" y="625475"/>
                  </a:lnTo>
                  <a:lnTo>
                    <a:pt x="117475" y="565150"/>
                  </a:lnTo>
                  <a:close/>
                  <a:moveTo>
                    <a:pt x="771526" y="22225"/>
                  </a:moveTo>
                  <a:lnTo>
                    <a:pt x="728664" y="496888"/>
                  </a:lnTo>
                  <a:lnTo>
                    <a:pt x="682626" y="541338"/>
                  </a:lnTo>
                  <a:lnTo>
                    <a:pt x="611188" y="465138"/>
                  </a:lnTo>
                  <a:lnTo>
                    <a:pt x="639763" y="141288"/>
                  </a:lnTo>
                  <a:close/>
                  <a:moveTo>
                    <a:pt x="95250" y="22225"/>
                  </a:moveTo>
                  <a:lnTo>
                    <a:pt x="203201" y="141288"/>
                  </a:lnTo>
                  <a:lnTo>
                    <a:pt x="177801" y="465138"/>
                  </a:lnTo>
                  <a:lnTo>
                    <a:pt x="95250"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51" name="Group 650"/>
          <p:cNvGrpSpPr/>
          <p:nvPr/>
        </p:nvGrpSpPr>
        <p:grpSpPr>
          <a:xfrm>
            <a:off x="6033030" y="3988412"/>
            <a:ext cx="545292" cy="798865"/>
            <a:chOff x="5704312" y="8684857"/>
            <a:chExt cx="771525" cy="1130301"/>
          </a:xfrm>
        </p:grpSpPr>
        <p:sp>
          <p:nvSpPr>
            <p:cNvPr id="652" name="Freeform 135"/>
            <p:cNvSpPr>
              <a:spLocks/>
            </p:cNvSpPr>
            <p:nvPr/>
          </p:nvSpPr>
          <p:spPr bwMode="auto">
            <a:xfrm>
              <a:off x="5704312" y="8684857"/>
              <a:ext cx="771525" cy="1130301"/>
            </a:xfrm>
            <a:custGeom>
              <a:avLst/>
              <a:gdLst/>
              <a:ahLst/>
              <a:cxnLst/>
              <a:rect l="l" t="t" r="r" b="b"/>
              <a:pathLst>
                <a:path w="771525" h="1130301">
                  <a:moveTo>
                    <a:pt x="150812" y="1008063"/>
                  </a:moveTo>
                  <a:lnTo>
                    <a:pt x="542924" y="1008063"/>
                  </a:lnTo>
                  <a:lnTo>
                    <a:pt x="652462" y="1130301"/>
                  </a:lnTo>
                  <a:lnTo>
                    <a:pt x="20637" y="1130301"/>
                  </a:lnTo>
                  <a:close/>
                  <a:moveTo>
                    <a:pt x="677863" y="585788"/>
                  </a:moveTo>
                  <a:lnTo>
                    <a:pt x="717550" y="633413"/>
                  </a:lnTo>
                  <a:lnTo>
                    <a:pt x="676275" y="1108076"/>
                  </a:lnTo>
                  <a:lnTo>
                    <a:pt x="568325" y="985838"/>
                  </a:lnTo>
                  <a:lnTo>
                    <a:pt x="593725" y="663576"/>
                  </a:lnTo>
                  <a:close/>
                  <a:moveTo>
                    <a:pt x="90488" y="585788"/>
                  </a:moveTo>
                  <a:lnTo>
                    <a:pt x="160338" y="663576"/>
                  </a:lnTo>
                  <a:lnTo>
                    <a:pt x="133350" y="985838"/>
                  </a:lnTo>
                  <a:lnTo>
                    <a:pt x="0" y="1108076"/>
                  </a:lnTo>
                  <a:lnTo>
                    <a:pt x="42862" y="633413"/>
                  </a:lnTo>
                  <a:close/>
                  <a:moveTo>
                    <a:pt x="182562" y="504825"/>
                  </a:moveTo>
                  <a:lnTo>
                    <a:pt x="603250" y="504825"/>
                  </a:lnTo>
                  <a:lnTo>
                    <a:pt x="658813" y="566738"/>
                  </a:lnTo>
                  <a:lnTo>
                    <a:pt x="592138" y="627063"/>
                  </a:lnTo>
                  <a:lnTo>
                    <a:pt x="168275" y="627063"/>
                  </a:lnTo>
                  <a:lnTo>
                    <a:pt x="117475" y="566738"/>
                  </a:lnTo>
                  <a:close/>
                  <a:moveTo>
                    <a:pt x="771525" y="22225"/>
                  </a:moveTo>
                  <a:lnTo>
                    <a:pt x="728663" y="498475"/>
                  </a:lnTo>
                  <a:lnTo>
                    <a:pt x="682625" y="542925"/>
                  </a:lnTo>
                  <a:lnTo>
                    <a:pt x="611187" y="466725"/>
                  </a:lnTo>
                  <a:lnTo>
                    <a:pt x="641350" y="142875"/>
                  </a:lnTo>
                  <a:close/>
                  <a:moveTo>
                    <a:pt x="95250" y="22225"/>
                  </a:moveTo>
                  <a:lnTo>
                    <a:pt x="204788" y="142875"/>
                  </a:lnTo>
                  <a:lnTo>
                    <a:pt x="177800" y="466725"/>
                  </a:lnTo>
                  <a:lnTo>
                    <a:pt x="95250" y="542925"/>
                  </a:lnTo>
                  <a:lnTo>
                    <a:pt x="53975" y="498475"/>
                  </a:lnTo>
                  <a:close/>
                  <a:moveTo>
                    <a:pt x="119062" y="0"/>
                  </a:moveTo>
                  <a:lnTo>
                    <a:pt x="749300" y="0"/>
                  </a:lnTo>
                  <a:lnTo>
                    <a:pt x="620713" y="122238"/>
                  </a:lnTo>
                  <a:lnTo>
                    <a:pt x="230187"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53" name="Freeform 139"/>
            <p:cNvSpPr>
              <a:spLocks/>
            </p:cNvSpPr>
            <p:nvPr/>
          </p:nvSpPr>
          <p:spPr bwMode="auto">
            <a:xfrm>
              <a:off x="5724949" y="8684857"/>
              <a:ext cx="750888" cy="1130301"/>
            </a:xfrm>
            <a:custGeom>
              <a:avLst/>
              <a:gdLst/>
              <a:ahLst/>
              <a:cxnLst/>
              <a:rect l="l" t="t" r="r" b="b"/>
              <a:pathLst>
                <a:path w="750888" h="1130301">
                  <a:moveTo>
                    <a:pt x="130175" y="1008063"/>
                  </a:moveTo>
                  <a:lnTo>
                    <a:pt x="522288" y="1008063"/>
                  </a:lnTo>
                  <a:lnTo>
                    <a:pt x="631825" y="1130301"/>
                  </a:lnTo>
                  <a:lnTo>
                    <a:pt x="0" y="1130301"/>
                  </a:lnTo>
                  <a:close/>
                  <a:moveTo>
                    <a:pt x="657226" y="585788"/>
                  </a:moveTo>
                  <a:lnTo>
                    <a:pt x="696913" y="633413"/>
                  </a:lnTo>
                  <a:lnTo>
                    <a:pt x="655638" y="1108076"/>
                  </a:lnTo>
                  <a:lnTo>
                    <a:pt x="547688" y="985838"/>
                  </a:lnTo>
                  <a:lnTo>
                    <a:pt x="573088" y="663576"/>
                  </a:lnTo>
                  <a:close/>
                  <a:moveTo>
                    <a:pt x="161926" y="504825"/>
                  </a:moveTo>
                  <a:lnTo>
                    <a:pt x="582614" y="504825"/>
                  </a:lnTo>
                  <a:lnTo>
                    <a:pt x="638176" y="566738"/>
                  </a:lnTo>
                  <a:lnTo>
                    <a:pt x="571501" y="627063"/>
                  </a:lnTo>
                  <a:lnTo>
                    <a:pt x="147638" y="627063"/>
                  </a:lnTo>
                  <a:lnTo>
                    <a:pt x="96838" y="566738"/>
                  </a:lnTo>
                  <a:close/>
                  <a:moveTo>
                    <a:pt x="750888" y="22225"/>
                  </a:moveTo>
                  <a:lnTo>
                    <a:pt x="708026" y="498475"/>
                  </a:lnTo>
                  <a:lnTo>
                    <a:pt x="661988" y="542925"/>
                  </a:lnTo>
                  <a:lnTo>
                    <a:pt x="590550" y="466725"/>
                  </a:lnTo>
                  <a:lnTo>
                    <a:pt x="620713" y="142875"/>
                  </a:lnTo>
                  <a:close/>
                  <a:moveTo>
                    <a:pt x="74613" y="22225"/>
                  </a:moveTo>
                  <a:lnTo>
                    <a:pt x="184151" y="142875"/>
                  </a:lnTo>
                  <a:lnTo>
                    <a:pt x="157164" y="466725"/>
                  </a:lnTo>
                  <a:lnTo>
                    <a:pt x="74613" y="542925"/>
                  </a:lnTo>
                  <a:lnTo>
                    <a:pt x="33338" y="498475"/>
                  </a:lnTo>
                  <a:close/>
                  <a:moveTo>
                    <a:pt x="98425" y="0"/>
                  </a:moveTo>
                  <a:lnTo>
                    <a:pt x="728663" y="0"/>
                  </a:lnTo>
                  <a:lnTo>
                    <a:pt x="600076" y="122238"/>
                  </a:lnTo>
                  <a:lnTo>
                    <a:pt x="209550"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54" name="Group 653"/>
          <p:cNvGrpSpPr/>
          <p:nvPr/>
        </p:nvGrpSpPr>
        <p:grpSpPr>
          <a:xfrm>
            <a:off x="6033590" y="3988973"/>
            <a:ext cx="544172" cy="797743"/>
            <a:chOff x="3448473" y="7460894"/>
            <a:chExt cx="769939" cy="1128713"/>
          </a:xfrm>
        </p:grpSpPr>
        <p:sp>
          <p:nvSpPr>
            <p:cNvPr id="655"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56"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57" name="Group 656"/>
          <p:cNvGrpSpPr/>
          <p:nvPr/>
        </p:nvGrpSpPr>
        <p:grpSpPr>
          <a:xfrm>
            <a:off x="6033030" y="3988973"/>
            <a:ext cx="545292" cy="797743"/>
            <a:chOff x="4215237" y="7470420"/>
            <a:chExt cx="771525" cy="1128713"/>
          </a:xfrm>
        </p:grpSpPr>
        <p:sp>
          <p:nvSpPr>
            <p:cNvPr id="658" name="Freeform 40"/>
            <p:cNvSpPr>
              <a:spLocks/>
            </p:cNvSpPr>
            <p:nvPr/>
          </p:nvSpPr>
          <p:spPr bwMode="auto">
            <a:xfrm>
              <a:off x="4215237"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6275"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3250" y="503237"/>
                  </a:lnTo>
                  <a:lnTo>
                    <a:pt x="657225" y="565150"/>
                  </a:lnTo>
                  <a:lnTo>
                    <a:pt x="592138"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59" name="Freeform 44"/>
            <p:cNvSpPr>
              <a:spLocks/>
            </p:cNvSpPr>
            <p:nvPr/>
          </p:nvSpPr>
          <p:spPr bwMode="auto">
            <a:xfrm>
              <a:off x="4781974" y="7492644"/>
              <a:ext cx="204788" cy="1084262"/>
            </a:xfrm>
            <a:custGeom>
              <a:avLst/>
              <a:gdLst/>
              <a:ahLst/>
              <a:cxnLst/>
              <a:rect l="l" t="t" r="r" b="b"/>
              <a:pathLst>
                <a:path w="204788" h="1084262">
                  <a:moveTo>
                    <a:pt x="111126" y="563562"/>
                  </a:moveTo>
                  <a:lnTo>
                    <a:pt x="150813" y="609600"/>
                  </a:lnTo>
                  <a:lnTo>
                    <a:pt x="109538" y="1084262"/>
                  </a:lnTo>
                  <a:lnTo>
                    <a:pt x="0" y="962025"/>
                  </a:lnTo>
                  <a:lnTo>
                    <a:pt x="26987" y="639762"/>
                  </a:lnTo>
                  <a:close/>
                  <a:moveTo>
                    <a:pt x="204788" y="0"/>
                  </a:moveTo>
                  <a:lnTo>
                    <a:pt x="161926" y="474663"/>
                  </a:lnTo>
                  <a:lnTo>
                    <a:pt x="115888" y="519113"/>
                  </a:lnTo>
                  <a:lnTo>
                    <a:pt x="44450" y="442913"/>
                  </a:lnTo>
                  <a:lnTo>
                    <a:pt x="73025" y="1190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60" name="Group 659"/>
          <p:cNvGrpSpPr/>
          <p:nvPr/>
        </p:nvGrpSpPr>
        <p:grpSpPr>
          <a:xfrm>
            <a:off x="6033030" y="3988973"/>
            <a:ext cx="545292" cy="797742"/>
            <a:chOff x="4967712" y="7460895"/>
            <a:chExt cx="771525" cy="1128712"/>
          </a:xfrm>
        </p:grpSpPr>
        <p:sp>
          <p:nvSpPr>
            <p:cNvPr id="661" name="Freeform 49"/>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679451" y="585787"/>
                  </a:moveTo>
                  <a:lnTo>
                    <a:pt x="719138" y="631825"/>
                  </a:lnTo>
                  <a:lnTo>
                    <a:pt x="676276" y="1106487"/>
                  </a:lnTo>
                  <a:lnTo>
                    <a:pt x="568325" y="985837"/>
                  </a:lnTo>
                  <a:lnTo>
                    <a:pt x="595313" y="663575"/>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96837" y="22225"/>
                  </a:moveTo>
                  <a:lnTo>
                    <a:pt x="204788" y="141288"/>
                  </a:lnTo>
                  <a:lnTo>
                    <a:pt x="177801" y="466726"/>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62" name="Freeform 55"/>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120650" y="0"/>
                  </a:moveTo>
                  <a:lnTo>
                    <a:pt x="749300" y="0"/>
                  </a:lnTo>
                  <a:lnTo>
                    <a:pt x="620713" y="122238"/>
                  </a:lnTo>
                  <a:lnTo>
                    <a:pt x="231775"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63" name="Group 662"/>
          <p:cNvGrpSpPr/>
          <p:nvPr/>
        </p:nvGrpSpPr>
        <p:grpSpPr>
          <a:xfrm>
            <a:off x="6033030" y="3988973"/>
            <a:ext cx="545292" cy="797743"/>
            <a:chOff x="5736062" y="7470420"/>
            <a:chExt cx="771525" cy="1128713"/>
          </a:xfrm>
        </p:grpSpPr>
        <p:sp>
          <p:nvSpPr>
            <p:cNvPr id="664" name="Freeform 61"/>
            <p:cNvSpPr>
              <a:spLocks/>
            </p:cNvSpPr>
            <p:nvPr/>
          </p:nvSpPr>
          <p:spPr bwMode="auto">
            <a:xfrm>
              <a:off x="5736062"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4688"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65" name="Freeform 66"/>
            <p:cNvSpPr>
              <a:spLocks/>
            </p:cNvSpPr>
            <p:nvPr/>
          </p:nvSpPr>
          <p:spPr bwMode="auto">
            <a:xfrm>
              <a:off x="5755112" y="7470420"/>
              <a:ext cx="752475" cy="1128713"/>
            </a:xfrm>
            <a:custGeom>
              <a:avLst/>
              <a:gdLst/>
              <a:ahLst/>
              <a:cxnLst/>
              <a:rect l="l" t="t" r="r" b="b"/>
              <a:pathLst>
                <a:path w="752475" h="1128713">
                  <a:moveTo>
                    <a:pt x="131763" y="1006475"/>
                  </a:moveTo>
                  <a:lnTo>
                    <a:pt x="523875" y="1006475"/>
                  </a:lnTo>
                  <a:lnTo>
                    <a:pt x="631825" y="1128713"/>
                  </a:lnTo>
                  <a:lnTo>
                    <a:pt x="0" y="1128713"/>
                  </a:lnTo>
                  <a:close/>
                  <a:moveTo>
                    <a:pt x="658813" y="585787"/>
                  </a:moveTo>
                  <a:lnTo>
                    <a:pt x="698500" y="631825"/>
                  </a:lnTo>
                  <a:lnTo>
                    <a:pt x="655638" y="1106487"/>
                  </a:lnTo>
                  <a:lnTo>
                    <a:pt x="547687" y="984250"/>
                  </a:lnTo>
                  <a:lnTo>
                    <a:pt x="574675" y="661987"/>
                  </a:lnTo>
                  <a:close/>
                  <a:moveTo>
                    <a:pt x="161925" y="503237"/>
                  </a:moveTo>
                  <a:lnTo>
                    <a:pt x="582613" y="503237"/>
                  </a:lnTo>
                  <a:lnTo>
                    <a:pt x="638175" y="565150"/>
                  </a:lnTo>
                  <a:lnTo>
                    <a:pt x="571500" y="625475"/>
                  </a:lnTo>
                  <a:lnTo>
                    <a:pt x="149225" y="625475"/>
                  </a:lnTo>
                  <a:lnTo>
                    <a:pt x="98425" y="565150"/>
                  </a:lnTo>
                  <a:close/>
                  <a:moveTo>
                    <a:pt x="752475" y="22225"/>
                  </a:moveTo>
                  <a:lnTo>
                    <a:pt x="709613" y="496888"/>
                  </a:lnTo>
                  <a:lnTo>
                    <a:pt x="663575" y="541338"/>
                  </a:lnTo>
                  <a:lnTo>
                    <a:pt x="592137" y="465138"/>
                  </a:lnTo>
                  <a:lnTo>
                    <a:pt x="620712" y="141288"/>
                  </a:lnTo>
                  <a:close/>
                  <a:moveTo>
                    <a:pt x="100012" y="0"/>
                  </a:moveTo>
                  <a:lnTo>
                    <a:pt x="730250" y="0"/>
                  </a:lnTo>
                  <a:lnTo>
                    <a:pt x="601663" y="120650"/>
                  </a:lnTo>
                  <a:lnTo>
                    <a:pt x="211137" y="120650"/>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66" name="Group 665"/>
          <p:cNvGrpSpPr/>
          <p:nvPr/>
        </p:nvGrpSpPr>
        <p:grpSpPr>
          <a:xfrm>
            <a:off x="6033030" y="3988412"/>
            <a:ext cx="545292" cy="798865"/>
            <a:chOff x="6510762" y="7500582"/>
            <a:chExt cx="771525" cy="1130301"/>
          </a:xfrm>
        </p:grpSpPr>
        <p:sp>
          <p:nvSpPr>
            <p:cNvPr id="667" name="Freeform 77"/>
            <p:cNvSpPr>
              <a:spLocks/>
            </p:cNvSpPr>
            <p:nvPr/>
          </p:nvSpPr>
          <p:spPr bwMode="auto">
            <a:xfrm>
              <a:off x="6510762" y="7500582"/>
              <a:ext cx="771525" cy="1130301"/>
            </a:xfrm>
            <a:custGeom>
              <a:avLst/>
              <a:gdLst/>
              <a:ahLst/>
              <a:cxnLst/>
              <a:rect l="l" t="t" r="r" b="b"/>
              <a:pathLst>
                <a:path w="771525" h="1130301">
                  <a:moveTo>
                    <a:pt x="150812" y="1008063"/>
                  </a:moveTo>
                  <a:lnTo>
                    <a:pt x="542925" y="1008063"/>
                  </a:lnTo>
                  <a:lnTo>
                    <a:pt x="652462" y="1130301"/>
                  </a:lnTo>
                  <a:lnTo>
                    <a:pt x="20637" y="1130301"/>
                  </a:lnTo>
                  <a:close/>
                  <a:moveTo>
                    <a:pt x="679451" y="585788"/>
                  </a:moveTo>
                  <a:lnTo>
                    <a:pt x="719138" y="631826"/>
                  </a:lnTo>
                  <a:lnTo>
                    <a:pt x="676276" y="1108076"/>
                  </a:lnTo>
                  <a:lnTo>
                    <a:pt x="568325" y="985838"/>
                  </a:lnTo>
                  <a:lnTo>
                    <a:pt x="595313" y="663576"/>
                  </a:lnTo>
                  <a:close/>
                  <a:moveTo>
                    <a:pt x="92075" y="585788"/>
                  </a:moveTo>
                  <a:lnTo>
                    <a:pt x="160338" y="663576"/>
                  </a:lnTo>
                  <a:lnTo>
                    <a:pt x="133351" y="985838"/>
                  </a:lnTo>
                  <a:lnTo>
                    <a:pt x="0" y="1108076"/>
                  </a:lnTo>
                  <a:lnTo>
                    <a:pt x="42862" y="631826"/>
                  </a:lnTo>
                  <a:close/>
                  <a:moveTo>
                    <a:pt x="182563" y="503238"/>
                  </a:moveTo>
                  <a:lnTo>
                    <a:pt x="603251" y="503238"/>
                  </a:lnTo>
                  <a:lnTo>
                    <a:pt x="658813" y="566739"/>
                  </a:lnTo>
                  <a:lnTo>
                    <a:pt x="592138" y="625476"/>
                  </a:lnTo>
                  <a:lnTo>
                    <a:pt x="168275" y="625476"/>
                  </a:lnTo>
                  <a:lnTo>
                    <a:pt x="117475" y="566739"/>
                  </a:lnTo>
                  <a:close/>
                  <a:moveTo>
                    <a:pt x="771525" y="22225"/>
                  </a:moveTo>
                  <a:lnTo>
                    <a:pt x="730250" y="496888"/>
                  </a:lnTo>
                  <a:lnTo>
                    <a:pt x="682625" y="541338"/>
                  </a:lnTo>
                  <a:lnTo>
                    <a:pt x="612775" y="466725"/>
                  </a:lnTo>
                  <a:lnTo>
                    <a:pt x="641350" y="142875"/>
                  </a:lnTo>
                  <a:close/>
                  <a:moveTo>
                    <a:pt x="95250" y="22225"/>
                  </a:moveTo>
                  <a:lnTo>
                    <a:pt x="204788" y="142875"/>
                  </a:lnTo>
                  <a:lnTo>
                    <a:pt x="177801" y="466725"/>
                  </a:lnTo>
                  <a:lnTo>
                    <a:pt x="95250"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68" name="Freeform 76"/>
            <p:cNvSpPr>
              <a:spLocks/>
            </p:cNvSpPr>
            <p:nvPr/>
          </p:nvSpPr>
          <p:spPr bwMode="auto">
            <a:xfrm>
              <a:off x="6564736" y="7522807"/>
              <a:ext cx="717550" cy="1085851"/>
            </a:xfrm>
            <a:custGeom>
              <a:avLst/>
              <a:gdLst/>
              <a:ahLst/>
              <a:cxnLst/>
              <a:rect l="l" t="t" r="r" b="b"/>
              <a:pathLst>
                <a:path w="717550" h="1085851">
                  <a:moveTo>
                    <a:pt x="625476" y="563563"/>
                  </a:moveTo>
                  <a:lnTo>
                    <a:pt x="665163" y="609601"/>
                  </a:lnTo>
                  <a:lnTo>
                    <a:pt x="622301" y="1085851"/>
                  </a:lnTo>
                  <a:lnTo>
                    <a:pt x="514350" y="963613"/>
                  </a:lnTo>
                  <a:lnTo>
                    <a:pt x="541338" y="641351"/>
                  </a:lnTo>
                  <a:close/>
                  <a:moveTo>
                    <a:pt x="128588" y="481013"/>
                  </a:moveTo>
                  <a:lnTo>
                    <a:pt x="549276" y="481013"/>
                  </a:lnTo>
                  <a:lnTo>
                    <a:pt x="604838" y="544514"/>
                  </a:lnTo>
                  <a:lnTo>
                    <a:pt x="538163" y="603251"/>
                  </a:lnTo>
                  <a:lnTo>
                    <a:pt x="114300" y="603251"/>
                  </a:lnTo>
                  <a:lnTo>
                    <a:pt x="63500" y="544514"/>
                  </a:lnTo>
                  <a:close/>
                  <a:moveTo>
                    <a:pt x="717550" y="0"/>
                  </a:moveTo>
                  <a:lnTo>
                    <a:pt x="676275" y="474663"/>
                  </a:lnTo>
                  <a:lnTo>
                    <a:pt x="628650" y="519113"/>
                  </a:lnTo>
                  <a:lnTo>
                    <a:pt x="558800" y="444501"/>
                  </a:lnTo>
                  <a:lnTo>
                    <a:pt x="587375" y="120650"/>
                  </a:lnTo>
                  <a:close/>
                  <a:moveTo>
                    <a:pt x="41275" y="0"/>
                  </a:moveTo>
                  <a:lnTo>
                    <a:pt x="150813" y="120650"/>
                  </a:lnTo>
                  <a:lnTo>
                    <a:pt x="123826" y="444501"/>
                  </a:lnTo>
                  <a:lnTo>
                    <a:pt x="41275" y="519113"/>
                  </a:lnTo>
                  <a:lnTo>
                    <a:pt x="0" y="4746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69" name="Group 668"/>
          <p:cNvGrpSpPr/>
          <p:nvPr/>
        </p:nvGrpSpPr>
        <p:grpSpPr>
          <a:xfrm>
            <a:off x="6033030" y="3988973"/>
            <a:ext cx="545292" cy="797743"/>
            <a:chOff x="7277524" y="7510107"/>
            <a:chExt cx="771525" cy="1128713"/>
          </a:xfrm>
        </p:grpSpPr>
        <p:sp>
          <p:nvSpPr>
            <p:cNvPr id="670" name="Freeform 84"/>
            <p:cNvSpPr>
              <a:spLocks/>
            </p:cNvSpPr>
            <p:nvPr/>
          </p:nvSpPr>
          <p:spPr bwMode="auto">
            <a:xfrm>
              <a:off x="7277524" y="7510107"/>
              <a:ext cx="771525" cy="1128713"/>
            </a:xfrm>
            <a:custGeom>
              <a:avLst/>
              <a:gdLst/>
              <a:ahLst/>
              <a:cxnLst/>
              <a:rect l="l" t="t" r="r" b="b"/>
              <a:pathLst>
                <a:path w="771525" h="1128713">
                  <a:moveTo>
                    <a:pt x="150813" y="1006475"/>
                  </a:moveTo>
                  <a:lnTo>
                    <a:pt x="544513" y="1006475"/>
                  </a:lnTo>
                  <a:lnTo>
                    <a:pt x="652463" y="1128713"/>
                  </a:lnTo>
                  <a:lnTo>
                    <a:pt x="20638" y="1128713"/>
                  </a:lnTo>
                  <a:close/>
                  <a:moveTo>
                    <a:pt x="679451" y="585788"/>
                  </a:moveTo>
                  <a:lnTo>
                    <a:pt x="719138" y="631826"/>
                  </a:lnTo>
                  <a:lnTo>
                    <a:pt x="676276" y="1106488"/>
                  </a:lnTo>
                  <a:lnTo>
                    <a:pt x="568325" y="984251"/>
                  </a:lnTo>
                  <a:lnTo>
                    <a:pt x="595313" y="663576"/>
                  </a:lnTo>
                  <a:close/>
                  <a:moveTo>
                    <a:pt x="92075" y="585788"/>
                  </a:moveTo>
                  <a:lnTo>
                    <a:pt x="160338" y="663576"/>
                  </a:lnTo>
                  <a:lnTo>
                    <a:pt x="133351" y="984251"/>
                  </a:lnTo>
                  <a:lnTo>
                    <a:pt x="0" y="1106488"/>
                  </a:lnTo>
                  <a:lnTo>
                    <a:pt x="42862" y="631826"/>
                  </a:lnTo>
                  <a:close/>
                  <a:moveTo>
                    <a:pt x="182563" y="503238"/>
                  </a:moveTo>
                  <a:lnTo>
                    <a:pt x="603251" y="503238"/>
                  </a:lnTo>
                  <a:lnTo>
                    <a:pt x="658813" y="565151"/>
                  </a:lnTo>
                  <a:lnTo>
                    <a:pt x="592138" y="625476"/>
                  </a:lnTo>
                  <a:lnTo>
                    <a:pt x="169863" y="625476"/>
                  </a:lnTo>
                  <a:lnTo>
                    <a:pt x="117475" y="565151"/>
                  </a:lnTo>
                  <a:close/>
                  <a:moveTo>
                    <a:pt x="771525" y="22225"/>
                  </a:moveTo>
                  <a:lnTo>
                    <a:pt x="730250" y="496888"/>
                  </a:lnTo>
                  <a:lnTo>
                    <a:pt x="684213" y="541338"/>
                  </a:lnTo>
                  <a:lnTo>
                    <a:pt x="612775" y="465138"/>
                  </a:lnTo>
                  <a:lnTo>
                    <a:pt x="641350" y="141288"/>
                  </a:lnTo>
                  <a:close/>
                  <a:moveTo>
                    <a:pt x="96837" y="22225"/>
                  </a:moveTo>
                  <a:lnTo>
                    <a:pt x="204788" y="141288"/>
                  </a:lnTo>
                  <a:lnTo>
                    <a:pt x="177801" y="465138"/>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71" name="Freeform 90"/>
            <p:cNvSpPr>
              <a:spLocks/>
            </p:cNvSpPr>
            <p:nvPr/>
          </p:nvSpPr>
          <p:spPr bwMode="auto">
            <a:xfrm>
              <a:off x="7298162" y="7510107"/>
              <a:ext cx="728662" cy="1128713"/>
            </a:xfrm>
            <a:custGeom>
              <a:avLst/>
              <a:gdLst/>
              <a:ahLst/>
              <a:cxnLst/>
              <a:rect l="l" t="t" r="r" b="b"/>
              <a:pathLst>
                <a:path w="728662" h="1128713">
                  <a:moveTo>
                    <a:pt x="130175" y="1006475"/>
                  </a:moveTo>
                  <a:lnTo>
                    <a:pt x="523875" y="1006475"/>
                  </a:lnTo>
                  <a:lnTo>
                    <a:pt x="631825" y="1128713"/>
                  </a:lnTo>
                  <a:lnTo>
                    <a:pt x="0" y="1128713"/>
                  </a:lnTo>
                  <a:close/>
                  <a:moveTo>
                    <a:pt x="658813" y="585788"/>
                  </a:moveTo>
                  <a:lnTo>
                    <a:pt x="698500" y="631826"/>
                  </a:lnTo>
                  <a:lnTo>
                    <a:pt x="655638" y="1106488"/>
                  </a:lnTo>
                  <a:lnTo>
                    <a:pt x="547687" y="984251"/>
                  </a:lnTo>
                  <a:lnTo>
                    <a:pt x="574675" y="663576"/>
                  </a:lnTo>
                  <a:close/>
                  <a:moveTo>
                    <a:pt x="161925" y="503238"/>
                  </a:moveTo>
                  <a:lnTo>
                    <a:pt x="582613" y="503238"/>
                  </a:lnTo>
                  <a:lnTo>
                    <a:pt x="638175" y="565151"/>
                  </a:lnTo>
                  <a:lnTo>
                    <a:pt x="571500" y="625476"/>
                  </a:lnTo>
                  <a:lnTo>
                    <a:pt x="149225" y="625476"/>
                  </a:lnTo>
                  <a:lnTo>
                    <a:pt x="96837" y="565151"/>
                  </a:lnTo>
                  <a:close/>
                  <a:moveTo>
                    <a:pt x="76199" y="22225"/>
                  </a:moveTo>
                  <a:lnTo>
                    <a:pt x="184150" y="141288"/>
                  </a:lnTo>
                  <a:lnTo>
                    <a:pt x="157163" y="465138"/>
                  </a:lnTo>
                  <a:lnTo>
                    <a:pt x="76199" y="541338"/>
                  </a:lnTo>
                  <a:lnTo>
                    <a:pt x="33337" y="496888"/>
                  </a:lnTo>
                  <a:close/>
                  <a:moveTo>
                    <a:pt x="100012" y="0"/>
                  </a:moveTo>
                  <a:lnTo>
                    <a:pt x="728662" y="0"/>
                  </a:lnTo>
                  <a:lnTo>
                    <a:pt x="600075" y="122238"/>
                  </a:lnTo>
                  <a:lnTo>
                    <a:pt x="211137"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72" name="Group 671"/>
          <p:cNvGrpSpPr/>
          <p:nvPr/>
        </p:nvGrpSpPr>
        <p:grpSpPr>
          <a:xfrm>
            <a:off x="6033030" y="3988412"/>
            <a:ext cx="545292" cy="798865"/>
            <a:chOff x="3350049" y="8684857"/>
            <a:chExt cx="771525" cy="1130301"/>
          </a:xfrm>
        </p:grpSpPr>
        <p:sp>
          <p:nvSpPr>
            <p:cNvPr id="673" name="Freeform 98"/>
            <p:cNvSpPr>
              <a:spLocks/>
            </p:cNvSpPr>
            <p:nvPr/>
          </p:nvSpPr>
          <p:spPr bwMode="auto">
            <a:xfrm>
              <a:off x="3350049" y="8684857"/>
              <a:ext cx="771525" cy="1130301"/>
            </a:xfrm>
            <a:custGeom>
              <a:avLst/>
              <a:gdLst/>
              <a:ahLst/>
              <a:cxnLst/>
              <a:rect l="l" t="t" r="r" b="b"/>
              <a:pathLst>
                <a:path w="771525" h="1130301">
                  <a:moveTo>
                    <a:pt x="150812" y="1008063"/>
                  </a:moveTo>
                  <a:lnTo>
                    <a:pt x="542924" y="1008063"/>
                  </a:lnTo>
                  <a:lnTo>
                    <a:pt x="652462" y="1130301"/>
                  </a:lnTo>
                  <a:lnTo>
                    <a:pt x="20637" y="1130301"/>
                  </a:lnTo>
                  <a:close/>
                  <a:moveTo>
                    <a:pt x="677863" y="585788"/>
                  </a:moveTo>
                  <a:lnTo>
                    <a:pt x="719138" y="633413"/>
                  </a:lnTo>
                  <a:lnTo>
                    <a:pt x="676275" y="1108076"/>
                  </a:lnTo>
                  <a:lnTo>
                    <a:pt x="568325" y="985838"/>
                  </a:lnTo>
                  <a:lnTo>
                    <a:pt x="593725" y="663576"/>
                  </a:lnTo>
                  <a:close/>
                  <a:moveTo>
                    <a:pt x="90488" y="585788"/>
                  </a:moveTo>
                  <a:lnTo>
                    <a:pt x="160338" y="663576"/>
                  </a:lnTo>
                  <a:lnTo>
                    <a:pt x="133350" y="985838"/>
                  </a:lnTo>
                  <a:lnTo>
                    <a:pt x="0" y="1108076"/>
                  </a:lnTo>
                  <a:lnTo>
                    <a:pt x="42863" y="633413"/>
                  </a:lnTo>
                  <a:close/>
                  <a:moveTo>
                    <a:pt x="182562" y="504825"/>
                  </a:moveTo>
                  <a:lnTo>
                    <a:pt x="603250" y="504825"/>
                  </a:lnTo>
                  <a:lnTo>
                    <a:pt x="658813" y="566738"/>
                  </a:lnTo>
                  <a:lnTo>
                    <a:pt x="592138" y="627063"/>
                  </a:lnTo>
                  <a:lnTo>
                    <a:pt x="168275" y="627063"/>
                  </a:lnTo>
                  <a:lnTo>
                    <a:pt x="117475" y="566738"/>
                  </a:lnTo>
                  <a:close/>
                  <a:moveTo>
                    <a:pt x="771525" y="22225"/>
                  </a:moveTo>
                  <a:lnTo>
                    <a:pt x="730250" y="498475"/>
                  </a:lnTo>
                  <a:lnTo>
                    <a:pt x="682625" y="542925"/>
                  </a:lnTo>
                  <a:lnTo>
                    <a:pt x="612775" y="466725"/>
                  </a:lnTo>
                  <a:lnTo>
                    <a:pt x="641350" y="142875"/>
                  </a:lnTo>
                  <a:close/>
                  <a:moveTo>
                    <a:pt x="95250" y="22225"/>
                  </a:moveTo>
                  <a:lnTo>
                    <a:pt x="204788" y="142875"/>
                  </a:lnTo>
                  <a:lnTo>
                    <a:pt x="177800" y="466725"/>
                  </a:lnTo>
                  <a:lnTo>
                    <a:pt x="95250" y="542925"/>
                  </a:lnTo>
                  <a:lnTo>
                    <a:pt x="53975" y="498475"/>
                  </a:lnTo>
                  <a:close/>
                  <a:moveTo>
                    <a:pt x="120650" y="0"/>
                  </a:moveTo>
                  <a:lnTo>
                    <a:pt x="749300" y="0"/>
                  </a:lnTo>
                  <a:lnTo>
                    <a:pt x="620713" y="122238"/>
                  </a:lnTo>
                  <a:lnTo>
                    <a:pt x="230187"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74" name="Freeform 103"/>
            <p:cNvSpPr>
              <a:spLocks/>
            </p:cNvSpPr>
            <p:nvPr/>
          </p:nvSpPr>
          <p:spPr bwMode="auto">
            <a:xfrm>
              <a:off x="3350049" y="8684857"/>
              <a:ext cx="749300" cy="1130301"/>
            </a:xfrm>
            <a:custGeom>
              <a:avLst/>
              <a:gdLst/>
              <a:ahLst/>
              <a:cxnLst/>
              <a:rect l="l" t="t" r="r" b="b"/>
              <a:pathLst>
                <a:path w="749300" h="1130301">
                  <a:moveTo>
                    <a:pt x="150812" y="1008063"/>
                  </a:moveTo>
                  <a:lnTo>
                    <a:pt x="542925" y="1008063"/>
                  </a:lnTo>
                  <a:lnTo>
                    <a:pt x="652462" y="1130301"/>
                  </a:lnTo>
                  <a:lnTo>
                    <a:pt x="20637" y="1130301"/>
                  </a:lnTo>
                  <a:close/>
                  <a:moveTo>
                    <a:pt x="677863" y="585788"/>
                  </a:moveTo>
                  <a:lnTo>
                    <a:pt x="719138" y="633413"/>
                  </a:lnTo>
                  <a:lnTo>
                    <a:pt x="676275" y="1108076"/>
                  </a:lnTo>
                  <a:lnTo>
                    <a:pt x="568325" y="985838"/>
                  </a:lnTo>
                  <a:lnTo>
                    <a:pt x="593725" y="663576"/>
                  </a:lnTo>
                  <a:close/>
                  <a:moveTo>
                    <a:pt x="90488" y="585788"/>
                  </a:moveTo>
                  <a:lnTo>
                    <a:pt x="160338" y="663576"/>
                  </a:lnTo>
                  <a:lnTo>
                    <a:pt x="133351" y="985838"/>
                  </a:lnTo>
                  <a:lnTo>
                    <a:pt x="0" y="1108076"/>
                  </a:lnTo>
                  <a:lnTo>
                    <a:pt x="42863" y="633413"/>
                  </a:lnTo>
                  <a:close/>
                  <a:moveTo>
                    <a:pt x="182563" y="504825"/>
                  </a:moveTo>
                  <a:lnTo>
                    <a:pt x="603251" y="504825"/>
                  </a:lnTo>
                  <a:lnTo>
                    <a:pt x="658813" y="566738"/>
                  </a:lnTo>
                  <a:lnTo>
                    <a:pt x="592138" y="627063"/>
                  </a:lnTo>
                  <a:lnTo>
                    <a:pt x="168275" y="627063"/>
                  </a:lnTo>
                  <a:lnTo>
                    <a:pt x="117475" y="566738"/>
                  </a:lnTo>
                  <a:close/>
                  <a:moveTo>
                    <a:pt x="95250" y="22225"/>
                  </a:moveTo>
                  <a:lnTo>
                    <a:pt x="204788" y="142875"/>
                  </a:lnTo>
                  <a:lnTo>
                    <a:pt x="177801" y="466725"/>
                  </a:lnTo>
                  <a:lnTo>
                    <a:pt x="95250" y="542925"/>
                  </a:lnTo>
                  <a:lnTo>
                    <a:pt x="53975" y="498475"/>
                  </a:lnTo>
                  <a:close/>
                  <a:moveTo>
                    <a:pt x="120650" y="0"/>
                  </a:moveTo>
                  <a:lnTo>
                    <a:pt x="749300" y="0"/>
                  </a:lnTo>
                  <a:lnTo>
                    <a:pt x="620713"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75" name="Group 674"/>
          <p:cNvGrpSpPr/>
          <p:nvPr/>
        </p:nvGrpSpPr>
        <p:grpSpPr>
          <a:xfrm>
            <a:off x="6033030" y="3988973"/>
            <a:ext cx="545292" cy="797743"/>
            <a:chOff x="4116812" y="8694382"/>
            <a:chExt cx="771525" cy="1128713"/>
          </a:xfrm>
        </p:grpSpPr>
        <p:sp>
          <p:nvSpPr>
            <p:cNvPr id="676" name="Freeform 109"/>
            <p:cNvSpPr>
              <a:spLocks/>
            </p:cNvSpPr>
            <p:nvPr/>
          </p:nvSpPr>
          <p:spPr bwMode="auto">
            <a:xfrm>
              <a:off x="4116812" y="8694382"/>
              <a:ext cx="771525" cy="1128713"/>
            </a:xfrm>
            <a:custGeom>
              <a:avLst/>
              <a:gdLst/>
              <a:ahLst/>
              <a:cxnLst/>
              <a:rect l="l" t="t" r="r" b="b"/>
              <a:pathLst>
                <a:path w="771525" h="1128713">
                  <a:moveTo>
                    <a:pt x="150812" y="1008063"/>
                  </a:moveTo>
                  <a:lnTo>
                    <a:pt x="542925" y="1008063"/>
                  </a:lnTo>
                  <a:lnTo>
                    <a:pt x="652462" y="1128713"/>
                  </a:lnTo>
                  <a:lnTo>
                    <a:pt x="20637" y="1128713"/>
                  </a:lnTo>
                  <a:close/>
                  <a:moveTo>
                    <a:pt x="679451" y="585788"/>
                  </a:moveTo>
                  <a:lnTo>
                    <a:pt x="719138" y="631826"/>
                  </a:lnTo>
                  <a:lnTo>
                    <a:pt x="676276" y="1106488"/>
                  </a:lnTo>
                  <a:lnTo>
                    <a:pt x="568325" y="985838"/>
                  </a:lnTo>
                  <a:lnTo>
                    <a:pt x="593725" y="663576"/>
                  </a:lnTo>
                  <a:close/>
                  <a:moveTo>
                    <a:pt x="92075" y="585788"/>
                  </a:moveTo>
                  <a:lnTo>
                    <a:pt x="160338" y="663576"/>
                  </a:lnTo>
                  <a:lnTo>
                    <a:pt x="133351" y="985838"/>
                  </a:lnTo>
                  <a:lnTo>
                    <a:pt x="0" y="1106488"/>
                  </a:lnTo>
                  <a:lnTo>
                    <a:pt x="42863" y="631826"/>
                  </a:lnTo>
                  <a:close/>
                  <a:moveTo>
                    <a:pt x="182563" y="503238"/>
                  </a:moveTo>
                  <a:lnTo>
                    <a:pt x="603251" y="503238"/>
                  </a:lnTo>
                  <a:lnTo>
                    <a:pt x="658813" y="565151"/>
                  </a:lnTo>
                  <a:lnTo>
                    <a:pt x="592138" y="625476"/>
                  </a:lnTo>
                  <a:lnTo>
                    <a:pt x="168275" y="625476"/>
                  </a:lnTo>
                  <a:lnTo>
                    <a:pt x="117475" y="565151"/>
                  </a:lnTo>
                  <a:close/>
                  <a:moveTo>
                    <a:pt x="771525" y="22225"/>
                  </a:moveTo>
                  <a:lnTo>
                    <a:pt x="730250" y="496888"/>
                  </a:lnTo>
                  <a:lnTo>
                    <a:pt x="682625" y="541338"/>
                  </a:lnTo>
                  <a:lnTo>
                    <a:pt x="612775" y="466725"/>
                  </a:lnTo>
                  <a:lnTo>
                    <a:pt x="641350" y="142875"/>
                  </a:lnTo>
                  <a:close/>
                  <a:moveTo>
                    <a:pt x="95250" y="22225"/>
                  </a:moveTo>
                  <a:lnTo>
                    <a:pt x="204788" y="142875"/>
                  </a:lnTo>
                  <a:lnTo>
                    <a:pt x="177801" y="466725"/>
                  </a:lnTo>
                  <a:lnTo>
                    <a:pt x="95250" y="541338"/>
                  </a:lnTo>
                  <a:lnTo>
                    <a:pt x="53975" y="496888"/>
                  </a:lnTo>
                  <a:close/>
                  <a:moveTo>
                    <a:pt x="120650" y="0"/>
                  </a:moveTo>
                  <a:lnTo>
                    <a:pt x="749300" y="0"/>
                  </a:lnTo>
                  <a:lnTo>
                    <a:pt x="620713"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77" name="Freeform 112"/>
            <p:cNvSpPr>
              <a:spLocks/>
            </p:cNvSpPr>
            <p:nvPr/>
          </p:nvSpPr>
          <p:spPr bwMode="auto">
            <a:xfrm>
              <a:off x="4237462" y="8694382"/>
              <a:ext cx="650875" cy="1106488"/>
            </a:xfrm>
            <a:custGeom>
              <a:avLst/>
              <a:gdLst/>
              <a:ahLst/>
              <a:cxnLst/>
              <a:rect l="l" t="t" r="r" b="b"/>
              <a:pathLst>
                <a:path w="650875" h="1106488">
                  <a:moveTo>
                    <a:pt x="558801" y="585788"/>
                  </a:moveTo>
                  <a:lnTo>
                    <a:pt x="598488" y="631826"/>
                  </a:lnTo>
                  <a:lnTo>
                    <a:pt x="555626" y="1106488"/>
                  </a:lnTo>
                  <a:lnTo>
                    <a:pt x="447675" y="985838"/>
                  </a:lnTo>
                  <a:lnTo>
                    <a:pt x="473075" y="663576"/>
                  </a:lnTo>
                  <a:close/>
                  <a:moveTo>
                    <a:pt x="650875" y="22225"/>
                  </a:moveTo>
                  <a:lnTo>
                    <a:pt x="609600" y="496888"/>
                  </a:lnTo>
                  <a:lnTo>
                    <a:pt x="561975" y="541338"/>
                  </a:lnTo>
                  <a:lnTo>
                    <a:pt x="492125" y="466725"/>
                  </a:lnTo>
                  <a:lnTo>
                    <a:pt x="520700" y="142875"/>
                  </a:lnTo>
                  <a:close/>
                  <a:moveTo>
                    <a:pt x="0" y="0"/>
                  </a:moveTo>
                  <a:lnTo>
                    <a:pt x="628650" y="0"/>
                  </a:lnTo>
                  <a:lnTo>
                    <a:pt x="500063" y="122238"/>
                  </a:lnTo>
                  <a:lnTo>
                    <a:pt x="10953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78" name="Group 677"/>
          <p:cNvGrpSpPr/>
          <p:nvPr/>
        </p:nvGrpSpPr>
        <p:grpSpPr>
          <a:xfrm>
            <a:off x="6033030" y="3988973"/>
            <a:ext cx="545293" cy="797743"/>
            <a:chOff x="4937549" y="8676920"/>
            <a:chExt cx="771526" cy="1128713"/>
          </a:xfrm>
        </p:grpSpPr>
        <p:sp>
          <p:nvSpPr>
            <p:cNvPr id="679" name="Freeform 119"/>
            <p:cNvSpPr>
              <a:spLocks/>
            </p:cNvSpPr>
            <p:nvPr/>
          </p:nvSpPr>
          <p:spPr bwMode="auto">
            <a:xfrm>
              <a:off x="4937549" y="8676920"/>
              <a:ext cx="771526" cy="1128713"/>
            </a:xfrm>
            <a:custGeom>
              <a:avLst/>
              <a:gdLst/>
              <a:ahLst/>
              <a:cxnLst/>
              <a:rect l="l" t="t" r="r" b="b"/>
              <a:pathLst>
                <a:path w="771526" h="1128713">
                  <a:moveTo>
                    <a:pt x="150813" y="1006475"/>
                  </a:moveTo>
                  <a:lnTo>
                    <a:pt x="542925" y="1006475"/>
                  </a:lnTo>
                  <a:lnTo>
                    <a:pt x="650875" y="1128713"/>
                  </a:lnTo>
                  <a:lnTo>
                    <a:pt x="19050" y="1128713"/>
                  </a:lnTo>
                  <a:close/>
                  <a:moveTo>
                    <a:pt x="677864" y="585787"/>
                  </a:moveTo>
                  <a:lnTo>
                    <a:pt x="717551" y="631824"/>
                  </a:lnTo>
                  <a:lnTo>
                    <a:pt x="676276" y="1106487"/>
                  </a:lnTo>
                  <a:lnTo>
                    <a:pt x="566738" y="984250"/>
                  </a:lnTo>
                  <a:lnTo>
                    <a:pt x="593726" y="663574"/>
                  </a:lnTo>
                  <a:close/>
                  <a:moveTo>
                    <a:pt x="90487" y="585787"/>
                  </a:moveTo>
                  <a:lnTo>
                    <a:pt x="158750" y="663574"/>
                  </a:lnTo>
                  <a:lnTo>
                    <a:pt x="133350" y="984250"/>
                  </a:lnTo>
                  <a:lnTo>
                    <a:pt x="0" y="1106487"/>
                  </a:lnTo>
                  <a:lnTo>
                    <a:pt x="41275" y="631824"/>
                  </a:lnTo>
                  <a:close/>
                  <a:moveTo>
                    <a:pt x="180975" y="503237"/>
                  </a:moveTo>
                  <a:lnTo>
                    <a:pt x="603251" y="503237"/>
                  </a:lnTo>
                  <a:lnTo>
                    <a:pt x="658813" y="565150"/>
                  </a:lnTo>
                  <a:lnTo>
                    <a:pt x="592138" y="625475"/>
                  </a:lnTo>
                  <a:lnTo>
                    <a:pt x="168275" y="625475"/>
                  </a:lnTo>
                  <a:lnTo>
                    <a:pt x="117475" y="565150"/>
                  </a:lnTo>
                  <a:close/>
                  <a:moveTo>
                    <a:pt x="771526" y="22225"/>
                  </a:moveTo>
                  <a:lnTo>
                    <a:pt x="728664" y="496888"/>
                  </a:lnTo>
                  <a:lnTo>
                    <a:pt x="682626" y="541338"/>
                  </a:lnTo>
                  <a:lnTo>
                    <a:pt x="611188" y="465138"/>
                  </a:lnTo>
                  <a:lnTo>
                    <a:pt x="639763" y="141288"/>
                  </a:lnTo>
                  <a:close/>
                  <a:moveTo>
                    <a:pt x="95250" y="22225"/>
                  </a:moveTo>
                  <a:lnTo>
                    <a:pt x="203201" y="141288"/>
                  </a:lnTo>
                  <a:lnTo>
                    <a:pt x="177801" y="465138"/>
                  </a:lnTo>
                  <a:lnTo>
                    <a:pt x="95250"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80" name="Freeform 126"/>
            <p:cNvSpPr>
              <a:spLocks/>
            </p:cNvSpPr>
            <p:nvPr/>
          </p:nvSpPr>
          <p:spPr bwMode="auto">
            <a:xfrm>
              <a:off x="4937549" y="8676920"/>
              <a:ext cx="771526" cy="1128713"/>
            </a:xfrm>
            <a:custGeom>
              <a:avLst/>
              <a:gdLst/>
              <a:ahLst/>
              <a:cxnLst/>
              <a:rect l="l" t="t" r="r" b="b"/>
              <a:pathLst>
                <a:path w="771526" h="1128713">
                  <a:moveTo>
                    <a:pt x="150813" y="1006475"/>
                  </a:moveTo>
                  <a:lnTo>
                    <a:pt x="542925" y="1006475"/>
                  </a:lnTo>
                  <a:lnTo>
                    <a:pt x="650875" y="1128713"/>
                  </a:lnTo>
                  <a:lnTo>
                    <a:pt x="19050" y="1128713"/>
                  </a:lnTo>
                  <a:close/>
                  <a:moveTo>
                    <a:pt x="677864" y="585787"/>
                  </a:moveTo>
                  <a:lnTo>
                    <a:pt x="717551" y="631824"/>
                  </a:lnTo>
                  <a:lnTo>
                    <a:pt x="676276" y="1106487"/>
                  </a:lnTo>
                  <a:lnTo>
                    <a:pt x="566738" y="984250"/>
                  </a:lnTo>
                  <a:lnTo>
                    <a:pt x="593726" y="663574"/>
                  </a:lnTo>
                  <a:close/>
                  <a:moveTo>
                    <a:pt x="90487" y="585787"/>
                  </a:moveTo>
                  <a:lnTo>
                    <a:pt x="158750" y="663574"/>
                  </a:lnTo>
                  <a:lnTo>
                    <a:pt x="133350" y="984250"/>
                  </a:lnTo>
                  <a:lnTo>
                    <a:pt x="0" y="1106487"/>
                  </a:lnTo>
                  <a:lnTo>
                    <a:pt x="41275" y="631824"/>
                  </a:lnTo>
                  <a:close/>
                  <a:moveTo>
                    <a:pt x="180975" y="503237"/>
                  </a:moveTo>
                  <a:lnTo>
                    <a:pt x="603251" y="503237"/>
                  </a:lnTo>
                  <a:lnTo>
                    <a:pt x="658813" y="565150"/>
                  </a:lnTo>
                  <a:lnTo>
                    <a:pt x="592138" y="625475"/>
                  </a:lnTo>
                  <a:lnTo>
                    <a:pt x="168275" y="625475"/>
                  </a:lnTo>
                  <a:lnTo>
                    <a:pt x="117475" y="565150"/>
                  </a:lnTo>
                  <a:close/>
                  <a:moveTo>
                    <a:pt x="771526" y="22225"/>
                  </a:moveTo>
                  <a:lnTo>
                    <a:pt x="728664" y="496888"/>
                  </a:lnTo>
                  <a:lnTo>
                    <a:pt x="682626" y="541338"/>
                  </a:lnTo>
                  <a:lnTo>
                    <a:pt x="611188" y="465138"/>
                  </a:lnTo>
                  <a:lnTo>
                    <a:pt x="639763" y="141288"/>
                  </a:lnTo>
                  <a:close/>
                  <a:moveTo>
                    <a:pt x="95250" y="22225"/>
                  </a:moveTo>
                  <a:lnTo>
                    <a:pt x="203201" y="141288"/>
                  </a:lnTo>
                  <a:lnTo>
                    <a:pt x="177801" y="465138"/>
                  </a:lnTo>
                  <a:lnTo>
                    <a:pt x="95250"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81" name="Group 680"/>
          <p:cNvGrpSpPr/>
          <p:nvPr/>
        </p:nvGrpSpPr>
        <p:grpSpPr>
          <a:xfrm>
            <a:off x="6033030" y="3988412"/>
            <a:ext cx="545292" cy="798865"/>
            <a:chOff x="5704312" y="8684857"/>
            <a:chExt cx="771525" cy="1130301"/>
          </a:xfrm>
        </p:grpSpPr>
        <p:sp>
          <p:nvSpPr>
            <p:cNvPr id="682" name="Freeform 135"/>
            <p:cNvSpPr>
              <a:spLocks/>
            </p:cNvSpPr>
            <p:nvPr/>
          </p:nvSpPr>
          <p:spPr bwMode="auto">
            <a:xfrm>
              <a:off x="5704312" y="8684857"/>
              <a:ext cx="771525" cy="1130301"/>
            </a:xfrm>
            <a:custGeom>
              <a:avLst/>
              <a:gdLst/>
              <a:ahLst/>
              <a:cxnLst/>
              <a:rect l="l" t="t" r="r" b="b"/>
              <a:pathLst>
                <a:path w="771525" h="1130301">
                  <a:moveTo>
                    <a:pt x="150812" y="1008063"/>
                  </a:moveTo>
                  <a:lnTo>
                    <a:pt x="542924" y="1008063"/>
                  </a:lnTo>
                  <a:lnTo>
                    <a:pt x="652462" y="1130301"/>
                  </a:lnTo>
                  <a:lnTo>
                    <a:pt x="20637" y="1130301"/>
                  </a:lnTo>
                  <a:close/>
                  <a:moveTo>
                    <a:pt x="677863" y="585788"/>
                  </a:moveTo>
                  <a:lnTo>
                    <a:pt x="717550" y="633413"/>
                  </a:lnTo>
                  <a:lnTo>
                    <a:pt x="676275" y="1108076"/>
                  </a:lnTo>
                  <a:lnTo>
                    <a:pt x="568325" y="985838"/>
                  </a:lnTo>
                  <a:lnTo>
                    <a:pt x="593725" y="663576"/>
                  </a:lnTo>
                  <a:close/>
                  <a:moveTo>
                    <a:pt x="90488" y="585788"/>
                  </a:moveTo>
                  <a:lnTo>
                    <a:pt x="160338" y="663576"/>
                  </a:lnTo>
                  <a:lnTo>
                    <a:pt x="133350" y="985838"/>
                  </a:lnTo>
                  <a:lnTo>
                    <a:pt x="0" y="1108076"/>
                  </a:lnTo>
                  <a:lnTo>
                    <a:pt x="42862" y="633413"/>
                  </a:lnTo>
                  <a:close/>
                  <a:moveTo>
                    <a:pt x="182562" y="504825"/>
                  </a:moveTo>
                  <a:lnTo>
                    <a:pt x="603250" y="504825"/>
                  </a:lnTo>
                  <a:lnTo>
                    <a:pt x="658813" y="566738"/>
                  </a:lnTo>
                  <a:lnTo>
                    <a:pt x="592138" y="627063"/>
                  </a:lnTo>
                  <a:lnTo>
                    <a:pt x="168275" y="627063"/>
                  </a:lnTo>
                  <a:lnTo>
                    <a:pt x="117475" y="566738"/>
                  </a:lnTo>
                  <a:close/>
                  <a:moveTo>
                    <a:pt x="771525" y="22225"/>
                  </a:moveTo>
                  <a:lnTo>
                    <a:pt x="728663" y="498475"/>
                  </a:lnTo>
                  <a:lnTo>
                    <a:pt x="682625" y="542925"/>
                  </a:lnTo>
                  <a:lnTo>
                    <a:pt x="611187" y="466725"/>
                  </a:lnTo>
                  <a:lnTo>
                    <a:pt x="641350" y="142875"/>
                  </a:lnTo>
                  <a:close/>
                  <a:moveTo>
                    <a:pt x="95250" y="22225"/>
                  </a:moveTo>
                  <a:lnTo>
                    <a:pt x="204788" y="142875"/>
                  </a:lnTo>
                  <a:lnTo>
                    <a:pt x="177800" y="466725"/>
                  </a:lnTo>
                  <a:lnTo>
                    <a:pt x="95250" y="542925"/>
                  </a:lnTo>
                  <a:lnTo>
                    <a:pt x="53975" y="498475"/>
                  </a:lnTo>
                  <a:close/>
                  <a:moveTo>
                    <a:pt x="119062" y="0"/>
                  </a:moveTo>
                  <a:lnTo>
                    <a:pt x="749300" y="0"/>
                  </a:lnTo>
                  <a:lnTo>
                    <a:pt x="620713" y="122238"/>
                  </a:lnTo>
                  <a:lnTo>
                    <a:pt x="230187"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83" name="Freeform 139"/>
            <p:cNvSpPr>
              <a:spLocks/>
            </p:cNvSpPr>
            <p:nvPr/>
          </p:nvSpPr>
          <p:spPr bwMode="auto">
            <a:xfrm>
              <a:off x="5724949" y="8684857"/>
              <a:ext cx="750888" cy="1130301"/>
            </a:xfrm>
            <a:custGeom>
              <a:avLst/>
              <a:gdLst/>
              <a:ahLst/>
              <a:cxnLst/>
              <a:rect l="l" t="t" r="r" b="b"/>
              <a:pathLst>
                <a:path w="750888" h="1130301">
                  <a:moveTo>
                    <a:pt x="130175" y="1008063"/>
                  </a:moveTo>
                  <a:lnTo>
                    <a:pt x="522288" y="1008063"/>
                  </a:lnTo>
                  <a:lnTo>
                    <a:pt x="631825" y="1130301"/>
                  </a:lnTo>
                  <a:lnTo>
                    <a:pt x="0" y="1130301"/>
                  </a:lnTo>
                  <a:close/>
                  <a:moveTo>
                    <a:pt x="657226" y="585788"/>
                  </a:moveTo>
                  <a:lnTo>
                    <a:pt x="696913" y="633413"/>
                  </a:lnTo>
                  <a:lnTo>
                    <a:pt x="655638" y="1108076"/>
                  </a:lnTo>
                  <a:lnTo>
                    <a:pt x="547688" y="985838"/>
                  </a:lnTo>
                  <a:lnTo>
                    <a:pt x="573088" y="663576"/>
                  </a:lnTo>
                  <a:close/>
                  <a:moveTo>
                    <a:pt x="161926" y="504825"/>
                  </a:moveTo>
                  <a:lnTo>
                    <a:pt x="582614" y="504825"/>
                  </a:lnTo>
                  <a:lnTo>
                    <a:pt x="638176" y="566738"/>
                  </a:lnTo>
                  <a:lnTo>
                    <a:pt x="571501" y="627063"/>
                  </a:lnTo>
                  <a:lnTo>
                    <a:pt x="147638" y="627063"/>
                  </a:lnTo>
                  <a:lnTo>
                    <a:pt x="96838" y="566738"/>
                  </a:lnTo>
                  <a:close/>
                  <a:moveTo>
                    <a:pt x="750888" y="22225"/>
                  </a:moveTo>
                  <a:lnTo>
                    <a:pt x="708026" y="498475"/>
                  </a:lnTo>
                  <a:lnTo>
                    <a:pt x="661988" y="542925"/>
                  </a:lnTo>
                  <a:lnTo>
                    <a:pt x="590550" y="466725"/>
                  </a:lnTo>
                  <a:lnTo>
                    <a:pt x="620713" y="142875"/>
                  </a:lnTo>
                  <a:close/>
                  <a:moveTo>
                    <a:pt x="74613" y="22225"/>
                  </a:moveTo>
                  <a:lnTo>
                    <a:pt x="184151" y="142875"/>
                  </a:lnTo>
                  <a:lnTo>
                    <a:pt x="157164" y="466725"/>
                  </a:lnTo>
                  <a:lnTo>
                    <a:pt x="74613" y="542925"/>
                  </a:lnTo>
                  <a:lnTo>
                    <a:pt x="33338" y="498475"/>
                  </a:lnTo>
                  <a:close/>
                  <a:moveTo>
                    <a:pt x="98425" y="0"/>
                  </a:moveTo>
                  <a:lnTo>
                    <a:pt x="728663" y="0"/>
                  </a:lnTo>
                  <a:lnTo>
                    <a:pt x="600076" y="122238"/>
                  </a:lnTo>
                  <a:lnTo>
                    <a:pt x="209550"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90" name="Group 389"/>
          <p:cNvGrpSpPr/>
          <p:nvPr/>
        </p:nvGrpSpPr>
        <p:grpSpPr>
          <a:xfrm>
            <a:off x="5487165" y="4002857"/>
            <a:ext cx="544172" cy="797743"/>
            <a:chOff x="3448473" y="7460894"/>
            <a:chExt cx="769939" cy="1128713"/>
          </a:xfrm>
        </p:grpSpPr>
        <p:sp>
          <p:nvSpPr>
            <p:cNvPr id="394"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95"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1014" name="Group 1013"/>
          <p:cNvGrpSpPr/>
          <p:nvPr/>
        </p:nvGrpSpPr>
        <p:grpSpPr>
          <a:xfrm>
            <a:off x="4597187" y="3988973"/>
            <a:ext cx="544172" cy="797743"/>
            <a:chOff x="3448473" y="7460894"/>
            <a:chExt cx="769939" cy="1128713"/>
          </a:xfrm>
        </p:grpSpPr>
        <p:sp>
          <p:nvSpPr>
            <p:cNvPr id="1015"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016"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1017" name="Group 1016"/>
          <p:cNvGrpSpPr/>
          <p:nvPr/>
        </p:nvGrpSpPr>
        <p:grpSpPr>
          <a:xfrm>
            <a:off x="5486045" y="4002857"/>
            <a:ext cx="545292" cy="797743"/>
            <a:chOff x="4215237" y="7470420"/>
            <a:chExt cx="771525" cy="1128713"/>
          </a:xfrm>
        </p:grpSpPr>
        <p:sp>
          <p:nvSpPr>
            <p:cNvPr id="1018" name="Freeform 40"/>
            <p:cNvSpPr>
              <a:spLocks/>
            </p:cNvSpPr>
            <p:nvPr/>
          </p:nvSpPr>
          <p:spPr bwMode="auto">
            <a:xfrm>
              <a:off x="4215237"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6275"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3250" y="503237"/>
                  </a:lnTo>
                  <a:lnTo>
                    <a:pt x="657225" y="565150"/>
                  </a:lnTo>
                  <a:lnTo>
                    <a:pt x="592138"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019" name="Freeform 44"/>
            <p:cNvSpPr>
              <a:spLocks/>
            </p:cNvSpPr>
            <p:nvPr/>
          </p:nvSpPr>
          <p:spPr bwMode="auto">
            <a:xfrm>
              <a:off x="4781974" y="7492644"/>
              <a:ext cx="204788" cy="1084262"/>
            </a:xfrm>
            <a:custGeom>
              <a:avLst/>
              <a:gdLst/>
              <a:ahLst/>
              <a:cxnLst/>
              <a:rect l="l" t="t" r="r" b="b"/>
              <a:pathLst>
                <a:path w="204788" h="1084262">
                  <a:moveTo>
                    <a:pt x="111126" y="563562"/>
                  </a:moveTo>
                  <a:lnTo>
                    <a:pt x="150813" y="609600"/>
                  </a:lnTo>
                  <a:lnTo>
                    <a:pt x="109538" y="1084262"/>
                  </a:lnTo>
                  <a:lnTo>
                    <a:pt x="0" y="962025"/>
                  </a:lnTo>
                  <a:lnTo>
                    <a:pt x="26987" y="639762"/>
                  </a:lnTo>
                  <a:close/>
                  <a:moveTo>
                    <a:pt x="204788" y="0"/>
                  </a:moveTo>
                  <a:lnTo>
                    <a:pt x="161926" y="474663"/>
                  </a:lnTo>
                  <a:lnTo>
                    <a:pt x="115888" y="519113"/>
                  </a:lnTo>
                  <a:lnTo>
                    <a:pt x="44450" y="442913"/>
                  </a:lnTo>
                  <a:lnTo>
                    <a:pt x="73025" y="1190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1020" name="Group 1019"/>
          <p:cNvGrpSpPr/>
          <p:nvPr/>
        </p:nvGrpSpPr>
        <p:grpSpPr>
          <a:xfrm>
            <a:off x="5486045" y="4002858"/>
            <a:ext cx="545292" cy="797742"/>
            <a:chOff x="4967712" y="7460895"/>
            <a:chExt cx="771525" cy="1128712"/>
          </a:xfrm>
        </p:grpSpPr>
        <p:sp>
          <p:nvSpPr>
            <p:cNvPr id="1021" name="Freeform 49"/>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679451" y="585787"/>
                  </a:moveTo>
                  <a:lnTo>
                    <a:pt x="719138" y="631825"/>
                  </a:lnTo>
                  <a:lnTo>
                    <a:pt x="676276" y="1106487"/>
                  </a:lnTo>
                  <a:lnTo>
                    <a:pt x="568325" y="985837"/>
                  </a:lnTo>
                  <a:lnTo>
                    <a:pt x="595313" y="663575"/>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96837" y="22225"/>
                  </a:moveTo>
                  <a:lnTo>
                    <a:pt x="204788" y="141288"/>
                  </a:lnTo>
                  <a:lnTo>
                    <a:pt x="177801" y="466726"/>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022" name="Freeform 55"/>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120650" y="0"/>
                  </a:moveTo>
                  <a:lnTo>
                    <a:pt x="749300" y="0"/>
                  </a:lnTo>
                  <a:lnTo>
                    <a:pt x="620713" y="122238"/>
                  </a:lnTo>
                  <a:lnTo>
                    <a:pt x="231775"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1023" name="Group 1022"/>
          <p:cNvGrpSpPr/>
          <p:nvPr/>
        </p:nvGrpSpPr>
        <p:grpSpPr>
          <a:xfrm>
            <a:off x="5486045" y="4002857"/>
            <a:ext cx="545292" cy="797743"/>
            <a:chOff x="5736062" y="7470420"/>
            <a:chExt cx="771525" cy="1128713"/>
          </a:xfrm>
        </p:grpSpPr>
        <p:sp>
          <p:nvSpPr>
            <p:cNvPr id="1024" name="Freeform 61"/>
            <p:cNvSpPr>
              <a:spLocks/>
            </p:cNvSpPr>
            <p:nvPr/>
          </p:nvSpPr>
          <p:spPr bwMode="auto">
            <a:xfrm>
              <a:off x="5736062"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4688"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025" name="Freeform 66"/>
            <p:cNvSpPr>
              <a:spLocks/>
            </p:cNvSpPr>
            <p:nvPr/>
          </p:nvSpPr>
          <p:spPr bwMode="auto">
            <a:xfrm>
              <a:off x="5755112" y="7470420"/>
              <a:ext cx="752475" cy="1128713"/>
            </a:xfrm>
            <a:custGeom>
              <a:avLst/>
              <a:gdLst/>
              <a:ahLst/>
              <a:cxnLst/>
              <a:rect l="l" t="t" r="r" b="b"/>
              <a:pathLst>
                <a:path w="752475" h="1128713">
                  <a:moveTo>
                    <a:pt x="131763" y="1006475"/>
                  </a:moveTo>
                  <a:lnTo>
                    <a:pt x="523875" y="1006475"/>
                  </a:lnTo>
                  <a:lnTo>
                    <a:pt x="631825" y="1128713"/>
                  </a:lnTo>
                  <a:lnTo>
                    <a:pt x="0" y="1128713"/>
                  </a:lnTo>
                  <a:close/>
                  <a:moveTo>
                    <a:pt x="658813" y="585787"/>
                  </a:moveTo>
                  <a:lnTo>
                    <a:pt x="698500" y="631825"/>
                  </a:lnTo>
                  <a:lnTo>
                    <a:pt x="655638" y="1106487"/>
                  </a:lnTo>
                  <a:lnTo>
                    <a:pt x="547687" y="984250"/>
                  </a:lnTo>
                  <a:lnTo>
                    <a:pt x="574675" y="661987"/>
                  </a:lnTo>
                  <a:close/>
                  <a:moveTo>
                    <a:pt x="161925" y="503237"/>
                  </a:moveTo>
                  <a:lnTo>
                    <a:pt x="582613" y="503237"/>
                  </a:lnTo>
                  <a:lnTo>
                    <a:pt x="638175" y="565150"/>
                  </a:lnTo>
                  <a:lnTo>
                    <a:pt x="571500" y="625475"/>
                  </a:lnTo>
                  <a:lnTo>
                    <a:pt x="149225" y="625475"/>
                  </a:lnTo>
                  <a:lnTo>
                    <a:pt x="98425" y="565150"/>
                  </a:lnTo>
                  <a:close/>
                  <a:moveTo>
                    <a:pt x="752475" y="22225"/>
                  </a:moveTo>
                  <a:lnTo>
                    <a:pt x="709613" y="496888"/>
                  </a:lnTo>
                  <a:lnTo>
                    <a:pt x="663575" y="541338"/>
                  </a:lnTo>
                  <a:lnTo>
                    <a:pt x="592137" y="465138"/>
                  </a:lnTo>
                  <a:lnTo>
                    <a:pt x="620712" y="141288"/>
                  </a:lnTo>
                  <a:close/>
                  <a:moveTo>
                    <a:pt x="100012" y="0"/>
                  </a:moveTo>
                  <a:lnTo>
                    <a:pt x="730250" y="0"/>
                  </a:lnTo>
                  <a:lnTo>
                    <a:pt x="601663" y="120650"/>
                  </a:lnTo>
                  <a:lnTo>
                    <a:pt x="211137" y="120650"/>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461" name="Group 460"/>
          <p:cNvGrpSpPr/>
          <p:nvPr/>
        </p:nvGrpSpPr>
        <p:grpSpPr>
          <a:xfrm>
            <a:off x="6034150" y="3988412"/>
            <a:ext cx="544172" cy="797743"/>
            <a:chOff x="3448473" y="7460894"/>
            <a:chExt cx="769939" cy="1128713"/>
          </a:xfrm>
        </p:grpSpPr>
        <p:sp>
          <p:nvSpPr>
            <p:cNvPr id="462"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63"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pic>
        <p:nvPicPr>
          <p:cNvPr id="12" name="TheParty'sOn(PumpItUpMix) 30 sec.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019600" y="6238809"/>
            <a:ext cx="609600" cy="609600"/>
          </a:xfrm>
          <a:prstGeom prst="rect">
            <a:avLst/>
          </a:prstGeom>
        </p:spPr>
      </p:pic>
      <p:pic>
        <p:nvPicPr>
          <p:cNvPr id="4" name="Picture 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98067" y="-16168"/>
            <a:ext cx="8747863" cy="6585535"/>
          </a:xfrm>
          <a:prstGeom prst="rect">
            <a:avLst/>
          </a:prstGeom>
        </p:spPr>
      </p:pic>
    </p:spTree>
    <p:extLst>
      <p:ext uri="{BB962C8B-B14F-4D97-AF65-F5344CB8AC3E}">
        <p14:creationId xmlns:p14="http://schemas.microsoft.com/office/powerpoint/2010/main" val="4062101412"/>
      </p:ext>
    </p:extLst>
  </p:cSld>
  <p:clrMapOvr>
    <a:masterClrMapping/>
  </p:clrMapOvr>
  <mc:AlternateContent xmlns:mc="http://schemas.openxmlformats.org/markup-compatibility/2006" xmlns:p14="http://schemas.microsoft.com/office/powerpoint/2010/main">
    <mc:Choice Requires="p14">
      <p:transition spd="med" p14:dur="700" advClick="0" advTm="31000">
        <p:fade/>
      </p:transition>
    </mc:Choice>
    <mc:Fallback xmlns="">
      <p:transition spd="med" advClick="0" advTm="3100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xit" presetSubtype="0" fill="hold" nodeType="withEffect">
                                  <p:stCondLst>
                                    <p:cond delay="0"/>
                                  </p:stCondLst>
                                  <p:childTnLst>
                                    <p:set>
                                      <p:cBhvr>
                                        <p:cTn id="8" dur="1" fill="hold">
                                          <p:stCondLst>
                                            <p:cond delay="0"/>
                                          </p:stCondLst>
                                        </p:cTn>
                                        <p:tgtEl>
                                          <p:spTgt spid="391"/>
                                        </p:tgtEl>
                                        <p:attrNameLst>
                                          <p:attrName>style.visibility</p:attrName>
                                        </p:attrNameLst>
                                      </p:cBhvr>
                                      <p:to>
                                        <p:strVal val="hidden"/>
                                      </p:to>
                                    </p:set>
                                  </p:childTnLst>
                                </p:cTn>
                              </p:par>
                              <p:par>
                                <p:cTn id="9" presetID="1" presetClass="exit" presetSubtype="0" fill="hold" nodeType="withEffect">
                                  <p:stCondLst>
                                    <p:cond delay="1000"/>
                                  </p:stCondLst>
                                  <p:childTnLst>
                                    <p:set>
                                      <p:cBhvr>
                                        <p:cTn id="10" dur="1" fill="hold">
                                          <p:stCondLst>
                                            <p:cond delay="0"/>
                                          </p:stCondLst>
                                        </p:cTn>
                                        <p:tgtEl>
                                          <p:spTgt spid="562"/>
                                        </p:tgtEl>
                                        <p:attrNameLst>
                                          <p:attrName>style.visibility</p:attrName>
                                        </p:attrNameLst>
                                      </p:cBhvr>
                                      <p:to>
                                        <p:strVal val="hidden"/>
                                      </p:to>
                                    </p:set>
                                  </p:childTnLst>
                                </p:cTn>
                              </p:par>
                              <p:par>
                                <p:cTn id="11" presetID="1" presetClass="entr" presetSubtype="0" fill="hold" nodeType="withEffect">
                                  <p:stCondLst>
                                    <p:cond delay="1000"/>
                                  </p:stCondLst>
                                  <p:childTnLst>
                                    <p:set>
                                      <p:cBhvr>
                                        <p:cTn id="12" dur="1" fill="hold">
                                          <p:stCondLst>
                                            <p:cond delay="0"/>
                                          </p:stCondLst>
                                        </p:cTn>
                                        <p:tgtEl>
                                          <p:spTgt spid="232"/>
                                        </p:tgtEl>
                                        <p:attrNameLst>
                                          <p:attrName>style.visibility</p:attrName>
                                        </p:attrNameLst>
                                      </p:cBhvr>
                                      <p:to>
                                        <p:strVal val="visible"/>
                                      </p:to>
                                    </p:set>
                                  </p:childTnLst>
                                </p:cTn>
                              </p:par>
                              <p:par>
                                <p:cTn id="13" presetID="1" presetClass="exit" presetSubtype="0" fill="hold" nodeType="withEffect">
                                  <p:stCondLst>
                                    <p:cond delay="1000"/>
                                  </p:stCondLst>
                                  <p:childTnLst>
                                    <p:set>
                                      <p:cBhvr>
                                        <p:cTn id="14" dur="1" fill="hold">
                                          <p:stCondLst>
                                            <p:cond delay="0"/>
                                          </p:stCondLst>
                                        </p:cTn>
                                        <p:tgtEl>
                                          <p:spTgt spid="1023"/>
                                        </p:tgtEl>
                                        <p:attrNameLst>
                                          <p:attrName>style.visibility</p:attrName>
                                        </p:attrNameLst>
                                      </p:cBhvr>
                                      <p:to>
                                        <p:strVal val="hidden"/>
                                      </p:to>
                                    </p:set>
                                  </p:childTnLst>
                                </p:cTn>
                              </p:par>
                              <p:par>
                                <p:cTn id="15" presetID="1" presetClass="entr" presetSubtype="0" fill="hold" nodeType="withEffect">
                                  <p:stCondLst>
                                    <p:cond delay="1000"/>
                                  </p:stCondLst>
                                  <p:childTnLst>
                                    <p:set>
                                      <p:cBhvr>
                                        <p:cTn id="16" dur="1" fill="hold">
                                          <p:stCondLst>
                                            <p:cond delay="0"/>
                                          </p:stCondLst>
                                        </p:cTn>
                                        <p:tgtEl>
                                          <p:spTgt spid="1020"/>
                                        </p:tgtEl>
                                        <p:attrNameLst>
                                          <p:attrName>style.visibility</p:attrName>
                                        </p:attrNameLst>
                                      </p:cBhvr>
                                      <p:to>
                                        <p:strVal val="visible"/>
                                      </p:to>
                                    </p:set>
                                  </p:childTnLst>
                                </p:cTn>
                              </p:par>
                              <p:par>
                                <p:cTn id="17" presetID="1" presetClass="entr" presetSubtype="0" fill="hold" nodeType="withEffect">
                                  <p:stCondLst>
                                    <p:cond delay="1000"/>
                                  </p:stCondLst>
                                  <p:childTnLst>
                                    <p:set>
                                      <p:cBhvr>
                                        <p:cTn id="18" dur="1" fill="hold">
                                          <p:stCondLst>
                                            <p:cond delay="0"/>
                                          </p:stCondLst>
                                        </p:cTn>
                                        <p:tgtEl>
                                          <p:spTgt spid="621"/>
                                        </p:tgtEl>
                                        <p:attrNameLst>
                                          <p:attrName>style.visibility</p:attrName>
                                        </p:attrNameLst>
                                      </p:cBhvr>
                                      <p:to>
                                        <p:strVal val="visible"/>
                                      </p:to>
                                    </p:set>
                                  </p:childTnLst>
                                </p:cTn>
                              </p:par>
                            </p:childTnLst>
                          </p:cTn>
                        </p:par>
                        <p:par>
                          <p:cTn id="19" fill="hold">
                            <p:stCondLst>
                              <p:cond delay="1000"/>
                            </p:stCondLst>
                            <p:childTnLst>
                              <p:par>
                                <p:cTn id="20" presetID="1" presetClass="exit" presetSubtype="0" fill="hold" nodeType="afterEffect">
                                  <p:stCondLst>
                                    <p:cond delay="1000"/>
                                  </p:stCondLst>
                                  <p:childTnLst>
                                    <p:set>
                                      <p:cBhvr>
                                        <p:cTn id="21" dur="1" fill="hold">
                                          <p:stCondLst>
                                            <p:cond delay="0"/>
                                          </p:stCondLst>
                                        </p:cTn>
                                        <p:tgtEl>
                                          <p:spTgt spid="621"/>
                                        </p:tgtEl>
                                        <p:attrNameLst>
                                          <p:attrName>style.visibility</p:attrName>
                                        </p:attrNameLst>
                                      </p:cBhvr>
                                      <p:to>
                                        <p:strVal val="hidden"/>
                                      </p:to>
                                    </p:set>
                                  </p:childTnLst>
                                </p:cTn>
                              </p:par>
                              <p:par>
                                <p:cTn id="22" presetID="1" presetClass="entr" presetSubtype="0" fill="hold" nodeType="withEffect">
                                  <p:stCondLst>
                                    <p:cond delay="1000"/>
                                  </p:stCondLst>
                                  <p:childTnLst>
                                    <p:set>
                                      <p:cBhvr>
                                        <p:cTn id="23" dur="1" fill="hold">
                                          <p:stCondLst>
                                            <p:cond delay="0"/>
                                          </p:stCondLst>
                                        </p:cTn>
                                        <p:tgtEl>
                                          <p:spTgt spid="618"/>
                                        </p:tgtEl>
                                        <p:attrNameLst>
                                          <p:attrName>style.visibility</p:attrName>
                                        </p:attrNameLst>
                                      </p:cBhvr>
                                      <p:to>
                                        <p:strVal val="visible"/>
                                      </p:to>
                                    </p:set>
                                  </p:childTnLst>
                                </p:cTn>
                              </p:par>
                              <p:par>
                                <p:cTn id="24" presetID="1" presetClass="entr" presetSubtype="0" fill="hold" nodeType="withEffect">
                                  <p:stCondLst>
                                    <p:cond delay="1000"/>
                                  </p:stCondLst>
                                  <p:childTnLst>
                                    <p:set>
                                      <p:cBhvr>
                                        <p:cTn id="25" dur="1" fill="hold">
                                          <p:stCondLst>
                                            <p:cond delay="0"/>
                                          </p:stCondLst>
                                        </p:cTn>
                                        <p:tgtEl>
                                          <p:spTgt spid="231"/>
                                        </p:tgtEl>
                                        <p:attrNameLst>
                                          <p:attrName>style.visibility</p:attrName>
                                        </p:attrNameLst>
                                      </p:cBhvr>
                                      <p:to>
                                        <p:strVal val="visible"/>
                                      </p:to>
                                    </p:set>
                                  </p:childTnLst>
                                </p:cTn>
                              </p:par>
                            </p:childTnLst>
                          </p:cTn>
                        </p:par>
                        <p:par>
                          <p:cTn id="26" fill="hold">
                            <p:stCondLst>
                              <p:cond delay="2000"/>
                            </p:stCondLst>
                            <p:childTnLst>
                              <p:par>
                                <p:cTn id="27" presetID="1" presetClass="exit" presetSubtype="0" fill="hold" nodeType="afterEffect">
                                  <p:stCondLst>
                                    <p:cond delay="1000"/>
                                  </p:stCondLst>
                                  <p:childTnLst>
                                    <p:set>
                                      <p:cBhvr>
                                        <p:cTn id="28" dur="1" fill="hold">
                                          <p:stCondLst>
                                            <p:cond delay="0"/>
                                          </p:stCondLst>
                                        </p:cTn>
                                        <p:tgtEl>
                                          <p:spTgt spid="618"/>
                                        </p:tgtEl>
                                        <p:attrNameLst>
                                          <p:attrName>style.visibility</p:attrName>
                                        </p:attrNameLst>
                                      </p:cBhvr>
                                      <p:to>
                                        <p:strVal val="hidden"/>
                                      </p:to>
                                    </p:set>
                                  </p:childTnLst>
                                </p:cTn>
                              </p:par>
                              <p:par>
                                <p:cTn id="29" presetID="1" presetClass="entr" presetSubtype="0" fill="hold" nodeType="withEffect">
                                  <p:stCondLst>
                                    <p:cond delay="1000"/>
                                  </p:stCondLst>
                                  <p:childTnLst>
                                    <p:set>
                                      <p:cBhvr>
                                        <p:cTn id="30" dur="1" fill="hold">
                                          <p:stCondLst>
                                            <p:cond delay="0"/>
                                          </p:stCondLst>
                                        </p:cTn>
                                        <p:tgtEl>
                                          <p:spTgt spid="615"/>
                                        </p:tgtEl>
                                        <p:attrNameLst>
                                          <p:attrName>style.visibility</p:attrName>
                                        </p:attrNameLst>
                                      </p:cBhvr>
                                      <p:to>
                                        <p:strVal val="visible"/>
                                      </p:to>
                                    </p:set>
                                  </p:childTnLst>
                                </p:cTn>
                              </p:par>
                              <p:par>
                                <p:cTn id="31" presetID="1" presetClass="entr" presetSubtype="0" fill="hold" nodeType="withEffect">
                                  <p:stCondLst>
                                    <p:cond delay="1000"/>
                                  </p:stCondLst>
                                  <p:childTnLst>
                                    <p:set>
                                      <p:cBhvr>
                                        <p:cTn id="32" dur="1" fill="hold">
                                          <p:stCondLst>
                                            <p:cond delay="0"/>
                                          </p:stCondLst>
                                        </p:cTn>
                                        <p:tgtEl>
                                          <p:spTgt spid="230"/>
                                        </p:tgtEl>
                                        <p:attrNameLst>
                                          <p:attrName>style.visibility</p:attrName>
                                        </p:attrNameLst>
                                      </p:cBhvr>
                                      <p:to>
                                        <p:strVal val="visible"/>
                                      </p:to>
                                    </p:set>
                                  </p:childTnLst>
                                </p:cTn>
                              </p:par>
                            </p:childTnLst>
                          </p:cTn>
                        </p:par>
                        <p:par>
                          <p:cTn id="33" fill="hold">
                            <p:stCondLst>
                              <p:cond delay="3000"/>
                            </p:stCondLst>
                            <p:childTnLst>
                              <p:par>
                                <p:cTn id="34" presetID="1" presetClass="exit" presetSubtype="0" fill="hold" nodeType="afterEffect">
                                  <p:stCondLst>
                                    <p:cond delay="1000"/>
                                  </p:stCondLst>
                                  <p:childTnLst>
                                    <p:set>
                                      <p:cBhvr>
                                        <p:cTn id="35" dur="1" fill="hold">
                                          <p:stCondLst>
                                            <p:cond delay="0"/>
                                          </p:stCondLst>
                                        </p:cTn>
                                        <p:tgtEl>
                                          <p:spTgt spid="615"/>
                                        </p:tgtEl>
                                        <p:attrNameLst>
                                          <p:attrName>style.visibility</p:attrName>
                                        </p:attrNameLst>
                                      </p:cBhvr>
                                      <p:to>
                                        <p:strVal val="hidden"/>
                                      </p:to>
                                    </p:set>
                                  </p:childTnLst>
                                </p:cTn>
                              </p:par>
                              <p:par>
                                <p:cTn id="36" presetID="1" presetClass="entr" presetSubtype="0" fill="hold" nodeType="withEffect">
                                  <p:stCondLst>
                                    <p:cond delay="1000"/>
                                  </p:stCondLst>
                                  <p:childTnLst>
                                    <p:set>
                                      <p:cBhvr>
                                        <p:cTn id="37" dur="1" fill="hold">
                                          <p:stCondLst>
                                            <p:cond delay="0"/>
                                          </p:stCondLst>
                                        </p:cTn>
                                        <p:tgtEl>
                                          <p:spTgt spid="612"/>
                                        </p:tgtEl>
                                        <p:attrNameLst>
                                          <p:attrName>style.visibility</p:attrName>
                                        </p:attrNameLst>
                                      </p:cBhvr>
                                      <p:to>
                                        <p:strVal val="visible"/>
                                      </p:to>
                                    </p:set>
                                  </p:childTnLst>
                                </p:cTn>
                              </p:par>
                              <p:par>
                                <p:cTn id="38" presetID="1" presetClass="entr" presetSubtype="0" fill="hold" nodeType="withEffect">
                                  <p:stCondLst>
                                    <p:cond delay="1000"/>
                                  </p:stCondLst>
                                  <p:childTnLst>
                                    <p:set>
                                      <p:cBhvr>
                                        <p:cTn id="39" dur="1" fill="hold">
                                          <p:stCondLst>
                                            <p:cond delay="0"/>
                                          </p:stCondLst>
                                        </p:cTn>
                                        <p:tgtEl>
                                          <p:spTgt spid="229"/>
                                        </p:tgtEl>
                                        <p:attrNameLst>
                                          <p:attrName>style.visibility</p:attrName>
                                        </p:attrNameLst>
                                      </p:cBhvr>
                                      <p:to>
                                        <p:strVal val="visible"/>
                                      </p:to>
                                    </p:set>
                                  </p:childTnLst>
                                </p:cTn>
                              </p:par>
                            </p:childTnLst>
                          </p:cTn>
                        </p:par>
                        <p:par>
                          <p:cTn id="40" fill="hold">
                            <p:stCondLst>
                              <p:cond delay="4000"/>
                            </p:stCondLst>
                            <p:childTnLst>
                              <p:par>
                                <p:cTn id="41" presetID="1" presetClass="exit" presetSubtype="0" fill="hold" nodeType="afterEffect">
                                  <p:stCondLst>
                                    <p:cond delay="1000"/>
                                  </p:stCondLst>
                                  <p:childTnLst>
                                    <p:set>
                                      <p:cBhvr>
                                        <p:cTn id="42" dur="1" fill="hold">
                                          <p:stCondLst>
                                            <p:cond delay="0"/>
                                          </p:stCondLst>
                                        </p:cTn>
                                        <p:tgtEl>
                                          <p:spTgt spid="612"/>
                                        </p:tgtEl>
                                        <p:attrNameLst>
                                          <p:attrName>style.visibility</p:attrName>
                                        </p:attrNameLst>
                                      </p:cBhvr>
                                      <p:to>
                                        <p:strVal val="hidden"/>
                                      </p:to>
                                    </p:set>
                                  </p:childTnLst>
                                </p:cTn>
                              </p:par>
                              <p:par>
                                <p:cTn id="43" presetID="1" presetClass="entr" presetSubtype="0" fill="hold" nodeType="withEffect">
                                  <p:stCondLst>
                                    <p:cond delay="1000"/>
                                  </p:stCondLst>
                                  <p:childTnLst>
                                    <p:set>
                                      <p:cBhvr>
                                        <p:cTn id="44" dur="1" fill="hold">
                                          <p:stCondLst>
                                            <p:cond delay="0"/>
                                          </p:stCondLst>
                                        </p:cTn>
                                        <p:tgtEl>
                                          <p:spTgt spid="609"/>
                                        </p:tgtEl>
                                        <p:attrNameLst>
                                          <p:attrName>style.visibility</p:attrName>
                                        </p:attrNameLst>
                                      </p:cBhvr>
                                      <p:to>
                                        <p:strVal val="visible"/>
                                      </p:to>
                                    </p:set>
                                  </p:childTnLst>
                                </p:cTn>
                              </p:par>
                              <p:par>
                                <p:cTn id="45" presetID="1" presetClass="entr" presetSubtype="0" fill="hold" nodeType="withEffect">
                                  <p:stCondLst>
                                    <p:cond delay="1000"/>
                                  </p:stCondLst>
                                  <p:childTnLst>
                                    <p:set>
                                      <p:cBhvr>
                                        <p:cTn id="46" dur="1" fill="hold">
                                          <p:stCondLst>
                                            <p:cond delay="0"/>
                                          </p:stCondLst>
                                        </p:cTn>
                                        <p:tgtEl>
                                          <p:spTgt spid="228"/>
                                        </p:tgtEl>
                                        <p:attrNameLst>
                                          <p:attrName>style.visibility</p:attrName>
                                        </p:attrNameLst>
                                      </p:cBhvr>
                                      <p:to>
                                        <p:strVal val="visible"/>
                                      </p:to>
                                    </p:set>
                                  </p:childTnLst>
                                </p:cTn>
                              </p:par>
                              <p:par>
                                <p:cTn id="47" presetID="1" presetClass="exit" presetSubtype="0" fill="hold" nodeType="withEffect">
                                  <p:stCondLst>
                                    <p:cond delay="2000"/>
                                  </p:stCondLst>
                                  <p:childTnLst>
                                    <p:set>
                                      <p:cBhvr>
                                        <p:cTn id="48" dur="1" fill="hold">
                                          <p:stCondLst>
                                            <p:cond delay="0"/>
                                          </p:stCondLst>
                                        </p:cTn>
                                        <p:tgtEl>
                                          <p:spTgt spid="609"/>
                                        </p:tgtEl>
                                        <p:attrNameLst>
                                          <p:attrName>style.visibility</p:attrName>
                                        </p:attrNameLst>
                                      </p:cBhvr>
                                      <p:to>
                                        <p:strVal val="hidden"/>
                                      </p:to>
                                    </p:set>
                                  </p:childTnLst>
                                </p:cTn>
                              </p:par>
                              <p:par>
                                <p:cTn id="49" presetID="1" presetClass="entr" presetSubtype="0" fill="hold" nodeType="withEffect">
                                  <p:stCondLst>
                                    <p:cond delay="2000"/>
                                  </p:stCondLst>
                                  <p:childTnLst>
                                    <p:set>
                                      <p:cBhvr>
                                        <p:cTn id="50" dur="1" fill="hold">
                                          <p:stCondLst>
                                            <p:cond delay="0"/>
                                          </p:stCondLst>
                                        </p:cTn>
                                        <p:tgtEl>
                                          <p:spTgt spid="227"/>
                                        </p:tgtEl>
                                        <p:attrNameLst>
                                          <p:attrName>style.visibility</p:attrName>
                                        </p:attrNameLst>
                                      </p:cBhvr>
                                      <p:to>
                                        <p:strVal val="visible"/>
                                      </p:to>
                                    </p:set>
                                  </p:childTnLst>
                                </p:cTn>
                              </p:par>
                              <p:par>
                                <p:cTn id="51" presetID="1" presetClass="entr" presetSubtype="0" fill="hold" nodeType="withEffect">
                                  <p:stCondLst>
                                    <p:cond delay="2000"/>
                                  </p:stCondLst>
                                  <p:childTnLst>
                                    <p:set>
                                      <p:cBhvr>
                                        <p:cTn id="52" dur="1" fill="hold">
                                          <p:stCondLst>
                                            <p:cond delay="0"/>
                                          </p:stCondLst>
                                        </p:cTn>
                                        <p:tgtEl>
                                          <p:spTgt spid="606"/>
                                        </p:tgtEl>
                                        <p:attrNameLst>
                                          <p:attrName>style.visibility</p:attrName>
                                        </p:attrNameLst>
                                      </p:cBhvr>
                                      <p:to>
                                        <p:strVal val="visible"/>
                                      </p:to>
                                    </p:set>
                                  </p:childTnLst>
                                </p:cTn>
                              </p:par>
                              <p:par>
                                <p:cTn id="53" presetID="1" presetClass="exit" presetSubtype="0" fill="hold" nodeType="withEffect">
                                  <p:stCondLst>
                                    <p:cond delay="3000"/>
                                  </p:stCondLst>
                                  <p:childTnLst>
                                    <p:set>
                                      <p:cBhvr>
                                        <p:cTn id="54" dur="1" fill="hold">
                                          <p:stCondLst>
                                            <p:cond delay="0"/>
                                          </p:stCondLst>
                                        </p:cTn>
                                        <p:tgtEl>
                                          <p:spTgt spid="606"/>
                                        </p:tgtEl>
                                        <p:attrNameLst>
                                          <p:attrName>style.visibility</p:attrName>
                                        </p:attrNameLst>
                                      </p:cBhvr>
                                      <p:to>
                                        <p:strVal val="hidden"/>
                                      </p:to>
                                    </p:set>
                                  </p:childTnLst>
                                </p:cTn>
                              </p:par>
                              <p:par>
                                <p:cTn id="55" presetID="1" presetClass="entr" presetSubtype="0" fill="hold" nodeType="withEffect">
                                  <p:stCondLst>
                                    <p:cond delay="3000"/>
                                  </p:stCondLst>
                                  <p:childTnLst>
                                    <p:set>
                                      <p:cBhvr>
                                        <p:cTn id="56" dur="1" fill="hold">
                                          <p:stCondLst>
                                            <p:cond delay="0"/>
                                          </p:stCondLst>
                                        </p:cTn>
                                        <p:tgtEl>
                                          <p:spTgt spid="603"/>
                                        </p:tgtEl>
                                        <p:attrNameLst>
                                          <p:attrName>style.visibility</p:attrName>
                                        </p:attrNameLst>
                                      </p:cBhvr>
                                      <p:to>
                                        <p:strVal val="visible"/>
                                      </p:to>
                                    </p:set>
                                  </p:childTnLst>
                                </p:cTn>
                              </p:par>
                              <p:par>
                                <p:cTn id="57" presetID="1" presetClass="entr" presetSubtype="0" fill="hold" nodeType="withEffect">
                                  <p:stCondLst>
                                    <p:cond delay="3000"/>
                                  </p:stCondLst>
                                  <p:childTnLst>
                                    <p:set>
                                      <p:cBhvr>
                                        <p:cTn id="58" dur="1" fill="hold">
                                          <p:stCondLst>
                                            <p:cond delay="0"/>
                                          </p:stCondLst>
                                        </p:cTn>
                                        <p:tgtEl>
                                          <p:spTgt spid="226"/>
                                        </p:tgtEl>
                                        <p:attrNameLst>
                                          <p:attrName>style.visibility</p:attrName>
                                        </p:attrNameLst>
                                      </p:cBhvr>
                                      <p:to>
                                        <p:strVal val="visible"/>
                                      </p:to>
                                    </p:set>
                                  </p:childTnLst>
                                </p:cTn>
                              </p:par>
                              <p:par>
                                <p:cTn id="59" presetID="1" presetClass="exit" presetSubtype="0" fill="hold" nodeType="withEffect">
                                  <p:stCondLst>
                                    <p:cond delay="4000"/>
                                  </p:stCondLst>
                                  <p:childTnLst>
                                    <p:set>
                                      <p:cBhvr>
                                        <p:cTn id="60" dur="1" fill="hold">
                                          <p:stCondLst>
                                            <p:cond delay="0"/>
                                          </p:stCondLst>
                                        </p:cTn>
                                        <p:tgtEl>
                                          <p:spTgt spid="603"/>
                                        </p:tgtEl>
                                        <p:attrNameLst>
                                          <p:attrName>style.visibility</p:attrName>
                                        </p:attrNameLst>
                                      </p:cBhvr>
                                      <p:to>
                                        <p:strVal val="hidden"/>
                                      </p:to>
                                    </p:set>
                                  </p:childTnLst>
                                </p:cTn>
                              </p:par>
                              <p:par>
                                <p:cTn id="61" presetID="1" presetClass="entr" presetSubtype="0" fill="hold" nodeType="withEffect">
                                  <p:stCondLst>
                                    <p:cond delay="4000"/>
                                  </p:stCondLst>
                                  <p:childTnLst>
                                    <p:set>
                                      <p:cBhvr>
                                        <p:cTn id="62" dur="1" fill="hold">
                                          <p:stCondLst>
                                            <p:cond delay="0"/>
                                          </p:stCondLst>
                                        </p:cTn>
                                        <p:tgtEl>
                                          <p:spTgt spid="600"/>
                                        </p:tgtEl>
                                        <p:attrNameLst>
                                          <p:attrName>style.visibility</p:attrName>
                                        </p:attrNameLst>
                                      </p:cBhvr>
                                      <p:to>
                                        <p:strVal val="visible"/>
                                      </p:to>
                                    </p:set>
                                  </p:childTnLst>
                                </p:cTn>
                              </p:par>
                              <p:par>
                                <p:cTn id="63" presetID="1" presetClass="entr" presetSubtype="0" fill="hold" nodeType="withEffect">
                                  <p:stCondLst>
                                    <p:cond delay="4000"/>
                                  </p:stCondLst>
                                  <p:childTnLst>
                                    <p:set>
                                      <p:cBhvr>
                                        <p:cTn id="64" dur="1" fill="hold">
                                          <p:stCondLst>
                                            <p:cond delay="0"/>
                                          </p:stCondLst>
                                        </p:cTn>
                                        <p:tgtEl>
                                          <p:spTgt spid="225"/>
                                        </p:tgtEl>
                                        <p:attrNameLst>
                                          <p:attrName>style.visibility</p:attrName>
                                        </p:attrNameLst>
                                      </p:cBhvr>
                                      <p:to>
                                        <p:strVal val="visible"/>
                                      </p:to>
                                    </p:set>
                                  </p:childTnLst>
                                </p:cTn>
                              </p:par>
                              <p:par>
                                <p:cTn id="65" presetID="1" presetClass="exit" presetSubtype="0" fill="hold" nodeType="withEffect">
                                  <p:stCondLst>
                                    <p:cond delay="5000"/>
                                  </p:stCondLst>
                                  <p:childTnLst>
                                    <p:set>
                                      <p:cBhvr>
                                        <p:cTn id="66" dur="1" fill="hold">
                                          <p:stCondLst>
                                            <p:cond delay="0"/>
                                          </p:stCondLst>
                                        </p:cTn>
                                        <p:tgtEl>
                                          <p:spTgt spid="600"/>
                                        </p:tgtEl>
                                        <p:attrNameLst>
                                          <p:attrName>style.visibility</p:attrName>
                                        </p:attrNameLst>
                                      </p:cBhvr>
                                      <p:to>
                                        <p:strVal val="hidden"/>
                                      </p:to>
                                    </p:set>
                                  </p:childTnLst>
                                </p:cTn>
                              </p:par>
                              <p:par>
                                <p:cTn id="67" presetID="1" presetClass="entr" presetSubtype="0" fill="hold" nodeType="withEffect">
                                  <p:stCondLst>
                                    <p:cond delay="5000"/>
                                  </p:stCondLst>
                                  <p:childTnLst>
                                    <p:set>
                                      <p:cBhvr>
                                        <p:cTn id="68" dur="1" fill="hold">
                                          <p:stCondLst>
                                            <p:cond delay="0"/>
                                          </p:stCondLst>
                                        </p:cTn>
                                        <p:tgtEl>
                                          <p:spTgt spid="597"/>
                                        </p:tgtEl>
                                        <p:attrNameLst>
                                          <p:attrName>style.visibility</p:attrName>
                                        </p:attrNameLst>
                                      </p:cBhvr>
                                      <p:to>
                                        <p:strVal val="visible"/>
                                      </p:to>
                                    </p:set>
                                  </p:childTnLst>
                                </p:cTn>
                              </p:par>
                              <p:par>
                                <p:cTn id="69" presetID="1" presetClass="entr" presetSubtype="0" fill="hold" nodeType="withEffect">
                                  <p:stCondLst>
                                    <p:cond delay="5000"/>
                                  </p:stCondLst>
                                  <p:childTnLst>
                                    <p:set>
                                      <p:cBhvr>
                                        <p:cTn id="70" dur="1" fill="hold">
                                          <p:stCondLst>
                                            <p:cond delay="0"/>
                                          </p:stCondLst>
                                        </p:cTn>
                                        <p:tgtEl>
                                          <p:spTgt spid="224"/>
                                        </p:tgtEl>
                                        <p:attrNameLst>
                                          <p:attrName>style.visibility</p:attrName>
                                        </p:attrNameLst>
                                      </p:cBhvr>
                                      <p:to>
                                        <p:strVal val="visible"/>
                                      </p:to>
                                    </p:set>
                                  </p:childTnLst>
                                </p:cTn>
                              </p:par>
                              <p:par>
                                <p:cTn id="71" presetID="1" presetClass="exit" presetSubtype="0" fill="hold" nodeType="withEffect">
                                  <p:stCondLst>
                                    <p:cond delay="6000"/>
                                  </p:stCondLst>
                                  <p:childTnLst>
                                    <p:set>
                                      <p:cBhvr>
                                        <p:cTn id="72" dur="1" fill="hold">
                                          <p:stCondLst>
                                            <p:cond delay="0"/>
                                          </p:stCondLst>
                                        </p:cTn>
                                        <p:tgtEl>
                                          <p:spTgt spid="597"/>
                                        </p:tgtEl>
                                        <p:attrNameLst>
                                          <p:attrName>style.visibility</p:attrName>
                                        </p:attrNameLst>
                                      </p:cBhvr>
                                      <p:to>
                                        <p:strVal val="hidden"/>
                                      </p:to>
                                    </p:set>
                                  </p:childTnLst>
                                </p:cTn>
                              </p:par>
                              <p:par>
                                <p:cTn id="73" presetID="1" presetClass="entr" presetSubtype="0" fill="hold" nodeType="withEffect">
                                  <p:stCondLst>
                                    <p:cond delay="6000"/>
                                  </p:stCondLst>
                                  <p:childTnLst>
                                    <p:set>
                                      <p:cBhvr>
                                        <p:cTn id="74" dur="1" fill="hold">
                                          <p:stCondLst>
                                            <p:cond delay="0"/>
                                          </p:stCondLst>
                                        </p:cTn>
                                        <p:tgtEl>
                                          <p:spTgt spid="223"/>
                                        </p:tgtEl>
                                        <p:attrNameLst>
                                          <p:attrName>style.visibility</p:attrName>
                                        </p:attrNameLst>
                                      </p:cBhvr>
                                      <p:to>
                                        <p:strVal val="visible"/>
                                      </p:to>
                                    </p:set>
                                  </p:childTnLst>
                                </p:cTn>
                              </p:par>
                              <p:par>
                                <p:cTn id="75" presetID="1" presetClass="entr" presetSubtype="0" fill="hold" nodeType="withEffect">
                                  <p:stCondLst>
                                    <p:cond delay="6000"/>
                                  </p:stCondLst>
                                  <p:childTnLst>
                                    <p:set>
                                      <p:cBhvr>
                                        <p:cTn id="76" dur="1" fill="hold">
                                          <p:stCondLst>
                                            <p:cond delay="0"/>
                                          </p:stCondLst>
                                        </p:cTn>
                                        <p:tgtEl>
                                          <p:spTgt spid="461"/>
                                        </p:tgtEl>
                                        <p:attrNameLst>
                                          <p:attrName>style.visibility</p:attrName>
                                        </p:attrNameLst>
                                      </p:cBhvr>
                                      <p:to>
                                        <p:strVal val="visible"/>
                                      </p:to>
                                    </p:set>
                                  </p:childTnLst>
                                </p:cTn>
                              </p:par>
                              <p:par>
                                <p:cTn id="77" presetID="1" presetClass="entr" presetSubtype="0" fill="hold" nodeType="withEffect">
                                  <p:stCondLst>
                                    <p:cond delay="7000"/>
                                  </p:stCondLst>
                                  <p:childTnLst>
                                    <p:set>
                                      <p:cBhvr>
                                        <p:cTn id="78" dur="1" fill="hold">
                                          <p:stCondLst>
                                            <p:cond delay="0"/>
                                          </p:stCondLst>
                                        </p:cTn>
                                        <p:tgtEl>
                                          <p:spTgt spid="651"/>
                                        </p:tgtEl>
                                        <p:attrNameLst>
                                          <p:attrName>style.visibility</p:attrName>
                                        </p:attrNameLst>
                                      </p:cBhvr>
                                      <p:to>
                                        <p:strVal val="visible"/>
                                      </p:to>
                                    </p:set>
                                  </p:childTnLst>
                                </p:cTn>
                              </p:par>
                              <p:par>
                                <p:cTn id="79" presetID="1" presetClass="exit" presetSubtype="0" fill="hold" nodeType="withEffect">
                                  <p:stCondLst>
                                    <p:cond delay="7000"/>
                                  </p:stCondLst>
                                  <p:childTnLst>
                                    <p:set>
                                      <p:cBhvr>
                                        <p:cTn id="80" dur="1" fill="hold">
                                          <p:stCondLst>
                                            <p:cond delay="0"/>
                                          </p:stCondLst>
                                        </p:cTn>
                                        <p:tgtEl>
                                          <p:spTgt spid="1020"/>
                                        </p:tgtEl>
                                        <p:attrNameLst>
                                          <p:attrName>style.visibility</p:attrName>
                                        </p:attrNameLst>
                                      </p:cBhvr>
                                      <p:to>
                                        <p:strVal val="hidden"/>
                                      </p:to>
                                    </p:set>
                                  </p:childTnLst>
                                </p:cTn>
                              </p:par>
                              <p:par>
                                <p:cTn id="81" presetID="1" presetClass="entr" presetSubtype="0" fill="hold" nodeType="withEffect">
                                  <p:stCondLst>
                                    <p:cond delay="7000"/>
                                  </p:stCondLst>
                                  <p:childTnLst>
                                    <p:set>
                                      <p:cBhvr>
                                        <p:cTn id="82" dur="1" fill="hold">
                                          <p:stCondLst>
                                            <p:cond delay="0"/>
                                          </p:stCondLst>
                                        </p:cTn>
                                        <p:tgtEl>
                                          <p:spTgt spid="222"/>
                                        </p:tgtEl>
                                        <p:attrNameLst>
                                          <p:attrName>style.visibility</p:attrName>
                                        </p:attrNameLst>
                                      </p:cBhvr>
                                      <p:to>
                                        <p:strVal val="visible"/>
                                      </p:to>
                                    </p:set>
                                  </p:childTnLst>
                                </p:cTn>
                              </p:par>
                              <p:par>
                                <p:cTn id="83" presetID="1" presetClass="exit" presetSubtype="0" fill="hold" nodeType="withEffect">
                                  <p:stCondLst>
                                    <p:cond delay="7000"/>
                                  </p:stCondLst>
                                  <p:childTnLst>
                                    <p:set>
                                      <p:cBhvr>
                                        <p:cTn id="84" dur="1" fill="hold">
                                          <p:stCondLst>
                                            <p:cond delay="0"/>
                                          </p:stCondLst>
                                        </p:cTn>
                                        <p:tgtEl>
                                          <p:spTgt spid="461"/>
                                        </p:tgtEl>
                                        <p:attrNameLst>
                                          <p:attrName>style.visibility</p:attrName>
                                        </p:attrNameLst>
                                      </p:cBhvr>
                                      <p:to>
                                        <p:strVal val="hidden"/>
                                      </p:to>
                                    </p:set>
                                  </p:childTnLst>
                                </p:cTn>
                              </p:par>
                              <p:par>
                                <p:cTn id="85" presetID="1" presetClass="entr" presetSubtype="0" fill="hold" nodeType="withEffect">
                                  <p:stCondLst>
                                    <p:cond delay="7000"/>
                                  </p:stCondLst>
                                  <p:childTnLst>
                                    <p:set>
                                      <p:cBhvr>
                                        <p:cTn id="86" dur="1" fill="hold">
                                          <p:stCondLst>
                                            <p:cond delay="0"/>
                                          </p:stCondLst>
                                        </p:cTn>
                                        <p:tgtEl>
                                          <p:spTgt spid="1017"/>
                                        </p:tgtEl>
                                        <p:attrNameLst>
                                          <p:attrName>style.visibility</p:attrName>
                                        </p:attrNameLst>
                                      </p:cBhvr>
                                      <p:to>
                                        <p:strVal val="visible"/>
                                      </p:to>
                                    </p:set>
                                  </p:childTnLst>
                                </p:cTn>
                              </p:par>
                            </p:childTnLst>
                          </p:cTn>
                        </p:par>
                        <p:par>
                          <p:cTn id="87" fill="hold">
                            <p:stCondLst>
                              <p:cond delay="11000"/>
                            </p:stCondLst>
                            <p:childTnLst>
                              <p:par>
                                <p:cTn id="88" presetID="1" presetClass="exit" presetSubtype="0" fill="hold" nodeType="afterEffect">
                                  <p:stCondLst>
                                    <p:cond delay="1000"/>
                                  </p:stCondLst>
                                  <p:childTnLst>
                                    <p:set>
                                      <p:cBhvr>
                                        <p:cTn id="89" dur="1" fill="hold">
                                          <p:stCondLst>
                                            <p:cond delay="0"/>
                                          </p:stCondLst>
                                        </p:cTn>
                                        <p:tgtEl>
                                          <p:spTgt spid="651"/>
                                        </p:tgtEl>
                                        <p:attrNameLst>
                                          <p:attrName>style.visibility</p:attrName>
                                        </p:attrNameLst>
                                      </p:cBhvr>
                                      <p:to>
                                        <p:strVal val="hidden"/>
                                      </p:to>
                                    </p:set>
                                  </p:childTnLst>
                                </p:cTn>
                              </p:par>
                              <p:par>
                                <p:cTn id="90" presetID="1" presetClass="entr" presetSubtype="0" fill="hold" nodeType="withEffect">
                                  <p:stCondLst>
                                    <p:cond delay="1000"/>
                                  </p:stCondLst>
                                  <p:childTnLst>
                                    <p:set>
                                      <p:cBhvr>
                                        <p:cTn id="91" dur="1" fill="hold">
                                          <p:stCondLst>
                                            <p:cond delay="0"/>
                                          </p:stCondLst>
                                        </p:cTn>
                                        <p:tgtEl>
                                          <p:spTgt spid="648"/>
                                        </p:tgtEl>
                                        <p:attrNameLst>
                                          <p:attrName>style.visibility</p:attrName>
                                        </p:attrNameLst>
                                      </p:cBhvr>
                                      <p:to>
                                        <p:strVal val="visible"/>
                                      </p:to>
                                    </p:set>
                                  </p:childTnLst>
                                </p:cTn>
                              </p:par>
                              <p:par>
                                <p:cTn id="92" presetID="1" presetClass="entr" presetSubtype="0" fill="hold" nodeType="withEffect">
                                  <p:stCondLst>
                                    <p:cond delay="1000"/>
                                  </p:stCondLst>
                                  <p:childTnLst>
                                    <p:set>
                                      <p:cBhvr>
                                        <p:cTn id="93" dur="1" fill="hold">
                                          <p:stCondLst>
                                            <p:cond delay="0"/>
                                          </p:stCondLst>
                                        </p:cTn>
                                        <p:tgtEl>
                                          <p:spTgt spid="221"/>
                                        </p:tgtEl>
                                        <p:attrNameLst>
                                          <p:attrName>style.visibility</p:attrName>
                                        </p:attrNameLst>
                                      </p:cBhvr>
                                      <p:to>
                                        <p:strVal val="visible"/>
                                      </p:to>
                                    </p:set>
                                  </p:childTnLst>
                                </p:cTn>
                              </p:par>
                            </p:childTnLst>
                          </p:cTn>
                        </p:par>
                        <p:par>
                          <p:cTn id="94" fill="hold">
                            <p:stCondLst>
                              <p:cond delay="12000"/>
                            </p:stCondLst>
                            <p:childTnLst>
                              <p:par>
                                <p:cTn id="95" presetID="1" presetClass="exit" presetSubtype="0" fill="hold" nodeType="afterEffect">
                                  <p:stCondLst>
                                    <p:cond delay="1000"/>
                                  </p:stCondLst>
                                  <p:childTnLst>
                                    <p:set>
                                      <p:cBhvr>
                                        <p:cTn id="96" dur="1" fill="hold">
                                          <p:stCondLst>
                                            <p:cond delay="0"/>
                                          </p:stCondLst>
                                        </p:cTn>
                                        <p:tgtEl>
                                          <p:spTgt spid="648"/>
                                        </p:tgtEl>
                                        <p:attrNameLst>
                                          <p:attrName>style.visibility</p:attrName>
                                        </p:attrNameLst>
                                      </p:cBhvr>
                                      <p:to>
                                        <p:strVal val="hidden"/>
                                      </p:to>
                                    </p:set>
                                  </p:childTnLst>
                                </p:cTn>
                              </p:par>
                              <p:par>
                                <p:cTn id="97" presetID="1" presetClass="entr" presetSubtype="0" fill="hold" nodeType="withEffect">
                                  <p:stCondLst>
                                    <p:cond delay="1000"/>
                                  </p:stCondLst>
                                  <p:childTnLst>
                                    <p:set>
                                      <p:cBhvr>
                                        <p:cTn id="98" dur="1" fill="hold">
                                          <p:stCondLst>
                                            <p:cond delay="0"/>
                                          </p:stCondLst>
                                        </p:cTn>
                                        <p:tgtEl>
                                          <p:spTgt spid="645"/>
                                        </p:tgtEl>
                                        <p:attrNameLst>
                                          <p:attrName>style.visibility</p:attrName>
                                        </p:attrNameLst>
                                      </p:cBhvr>
                                      <p:to>
                                        <p:strVal val="visible"/>
                                      </p:to>
                                    </p:set>
                                  </p:childTnLst>
                                </p:cTn>
                              </p:par>
                              <p:par>
                                <p:cTn id="99" presetID="1" presetClass="entr" presetSubtype="0" fill="hold" nodeType="withEffect">
                                  <p:stCondLst>
                                    <p:cond delay="1000"/>
                                  </p:stCondLst>
                                  <p:childTnLst>
                                    <p:set>
                                      <p:cBhvr>
                                        <p:cTn id="100" dur="1" fill="hold">
                                          <p:stCondLst>
                                            <p:cond delay="0"/>
                                          </p:stCondLst>
                                        </p:cTn>
                                        <p:tgtEl>
                                          <p:spTgt spid="220"/>
                                        </p:tgtEl>
                                        <p:attrNameLst>
                                          <p:attrName>style.visibility</p:attrName>
                                        </p:attrNameLst>
                                      </p:cBhvr>
                                      <p:to>
                                        <p:strVal val="visible"/>
                                      </p:to>
                                    </p:set>
                                  </p:childTnLst>
                                </p:cTn>
                              </p:par>
                            </p:childTnLst>
                          </p:cTn>
                        </p:par>
                        <p:par>
                          <p:cTn id="101" fill="hold">
                            <p:stCondLst>
                              <p:cond delay="13000"/>
                            </p:stCondLst>
                            <p:childTnLst>
                              <p:par>
                                <p:cTn id="102" presetID="1" presetClass="exit" presetSubtype="0" fill="hold" nodeType="afterEffect">
                                  <p:stCondLst>
                                    <p:cond delay="1000"/>
                                  </p:stCondLst>
                                  <p:childTnLst>
                                    <p:set>
                                      <p:cBhvr>
                                        <p:cTn id="103" dur="1" fill="hold">
                                          <p:stCondLst>
                                            <p:cond delay="0"/>
                                          </p:stCondLst>
                                        </p:cTn>
                                        <p:tgtEl>
                                          <p:spTgt spid="645"/>
                                        </p:tgtEl>
                                        <p:attrNameLst>
                                          <p:attrName>style.visibility</p:attrName>
                                        </p:attrNameLst>
                                      </p:cBhvr>
                                      <p:to>
                                        <p:strVal val="hidden"/>
                                      </p:to>
                                    </p:set>
                                  </p:childTnLst>
                                </p:cTn>
                              </p:par>
                              <p:par>
                                <p:cTn id="104" presetID="1" presetClass="entr" presetSubtype="0" fill="hold" nodeType="withEffect">
                                  <p:stCondLst>
                                    <p:cond delay="1000"/>
                                  </p:stCondLst>
                                  <p:childTnLst>
                                    <p:set>
                                      <p:cBhvr>
                                        <p:cTn id="105" dur="1" fill="hold">
                                          <p:stCondLst>
                                            <p:cond delay="0"/>
                                          </p:stCondLst>
                                        </p:cTn>
                                        <p:tgtEl>
                                          <p:spTgt spid="642"/>
                                        </p:tgtEl>
                                        <p:attrNameLst>
                                          <p:attrName>style.visibility</p:attrName>
                                        </p:attrNameLst>
                                      </p:cBhvr>
                                      <p:to>
                                        <p:strVal val="visible"/>
                                      </p:to>
                                    </p:set>
                                  </p:childTnLst>
                                </p:cTn>
                              </p:par>
                              <p:par>
                                <p:cTn id="106" presetID="1" presetClass="entr" presetSubtype="0" fill="hold" nodeType="withEffect">
                                  <p:stCondLst>
                                    <p:cond delay="1000"/>
                                  </p:stCondLst>
                                  <p:childTnLst>
                                    <p:set>
                                      <p:cBhvr>
                                        <p:cTn id="107" dur="1" fill="hold">
                                          <p:stCondLst>
                                            <p:cond delay="0"/>
                                          </p:stCondLst>
                                        </p:cTn>
                                        <p:tgtEl>
                                          <p:spTgt spid="219"/>
                                        </p:tgtEl>
                                        <p:attrNameLst>
                                          <p:attrName>style.visibility</p:attrName>
                                        </p:attrNameLst>
                                      </p:cBhvr>
                                      <p:to>
                                        <p:strVal val="visible"/>
                                      </p:to>
                                    </p:set>
                                  </p:childTnLst>
                                </p:cTn>
                              </p:par>
                            </p:childTnLst>
                          </p:cTn>
                        </p:par>
                        <p:par>
                          <p:cTn id="108" fill="hold">
                            <p:stCondLst>
                              <p:cond delay="14000"/>
                            </p:stCondLst>
                            <p:childTnLst>
                              <p:par>
                                <p:cTn id="109" presetID="1" presetClass="exit" presetSubtype="0" fill="hold" nodeType="afterEffect">
                                  <p:stCondLst>
                                    <p:cond delay="1000"/>
                                  </p:stCondLst>
                                  <p:childTnLst>
                                    <p:set>
                                      <p:cBhvr>
                                        <p:cTn id="110" dur="1" fill="hold">
                                          <p:stCondLst>
                                            <p:cond delay="0"/>
                                          </p:stCondLst>
                                        </p:cTn>
                                        <p:tgtEl>
                                          <p:spTgt spid="642"/>
                                        </p:tgtEl>
                                        <p:attrNameLst>
                                          <p:attrName>style.visibility</p:attrName>
                                        </p:attrNameLst>
                                      </p:cBhvr>
                                      <p:to>
                                        <p:strVal val="hidden"/>
                                      </p:to>
                                    </p:set>
                                  </p:childTnLst>
                                </p:cTn>
                              </p:par>
                              <p:par>
                                <p:cTn id="111" presetID="1" presetClass="entr" presetSubtype="0" fill="hold" nodeType="withEffect">
                                  <p:stCondLst>
                                    <p:cond delay="1000"/>
                                  </p:stCondLst>
                                  <p:childTnLst>
                                    <p:set>
                                      <p:cBhvr>
                                        <p:cTn id="112" dur="1" fill="hold">
                                          <p:stCondLst>
                                            <p:cond delay="0"/>
                                          </p:stCondLst>
                                        </p:cTn>
                                        <p:tgtEl>
                                          <p:spTgt spid="639"/>
                                        </p:tgtEl>
                                        <p:attrNameLst>
                                          <p:attrName>style.visibility</p:attrName>
                                        </p:attrNameLst>
                                      </p:cBhvr>
                                      <p:to>
                                        <p:strVal val="visible"/>
                                      </p:to>
                                    </p:set>
                                  </p:childTnLst>
                                </p:cTn>
                              </p:par>
                              <p:par>
                                <p:cTn id="113" presetID="1" presetClass="entr" presetSubtype="0" fill="hold" nodeType="withEffect">
                                  <p:stCondLst>
                                    <p:cond delay="1000"/>
                                  </p:stCondLst>
                                  <p:childTnLst>
                                    <p:set>
                                      <p:cBhvr>
                                        <p:cTn id="114" dur="1" fill="hold">
                                          <p:stCondLst>
                                            <p:cond delay="0"/>
                                          </p:stCondLst>
                                        </p:cTn>
                                        <p:tgtEl>
                                          <p:spTgt spid="218"/>
                                        </p:tgtEl>
                                        <p:attrNameLst>
                                          <p:attrName>style.visibility</p:attrName>
                                        </p:attrNameLst>
                                      </p:cBhvr>
                                      <p:to>
                                        <p:strVal val="visible"/>
                                      </p:to>
                                    </p:set>
                                  </p:childTnLst>
                                </p:cTn>
                              </p:par>
                              <p:par>
                                <p:cTn id="115" presetID="1" presetClass="exit" presetSubtype="0" fill="hold" nodeType="withEffect">
                                  <p:stCondLst>
                                    <p:cond delay="2000"/>
                                  </p:stCondLst>
                                  <p:childTnLst>
                                    <p:set>
                                      <p:cBhvr>
                                        <p:cTn id="116" dur="1" fill="hold">
                                          <p:stCondLst>
                                            <p:cond delay="0"/>
                                          </p:stCondLst>
                                        </p:cTn>
                                        <p:tgtEl>
                                          <p:spTgt spid="639"/>
                                        </p:tgtEl>
                                        <p:attrNameLst>
                                          <p:attrName>style.visibility</p:attrName>
                                        </p:attrNameLst>
                                      </p:cBhvr>
                                      <p:to>
                                        <p:strVal val="hidden"/>
                                      </p:to>
                                    </p:set>
                                  </p:childTnLst>
                                </p:cTn>
                              </p:par>
                              <p:par>
                                <p:cTn id="117" presetID="1" presetClass="entr" presetSubtype="0" fill="hold" nodeType="withEffect">
                                  <p:stCondLst>
                                    <p:cond delay="2000"/>
                                  </p:stCondLst>
                                  <p:childTnLst>
                                    <p:set>
                                      <p:cBhvr>
                                        <p:cTn id="118" dur="1" fill="hold">
                                          <p:stCondLst>
                                            <p:cond delay="0"/>
                                          </p:stCondLst>
                                        </p:cTn>
                                        <p:tgtEl>
                                          <p:spTgt spid="636"/>
                                        </p:tgtEl>
                                        <p:attrNameLst>
                                          <p:attrName>style.visibility</p:attrName>
                                        </p:attrNameLst>
                                      </p:cBhvr>
                                      <p:to>
                                        <p:strVal val="visible"/>
                                      </p:to>
                                    </p:set>
                                  </p:childTnLst>
                                </p:cTn>
                              </p:par>
                              <p:par>
                                <p:cTn id="119" presetID="1" presetClass="entr" presetSubtype="0" fill="hold" nodeType="withEffect">
                                  <p:stCondLst>
                                    <p:cond delay="2000"/>
                                  </p:stCondLst>
                                  <p:childTnLst>
                                    <p:set>
                                      <p:cBhvr>
                                        <p:cTn id="120" dur="1" fill="hold">
                                          <p:stCondLst>
                                            <p:cond delay="0"/>
                                          </p:stCondLst>
                                        </p:cTn>
                                        <p:tgtEl>
                                          <p:spTgt spid="203"/>
                                        </p:tgtEl>
                                        <p:attrNameLst>
                                          <p:attrName>style.visibility</p:attrName>
                                        </p:attrNameLst>
                                      </p:cBhvr>
                                      <p:to>
                                        <p:strVal val="visible"/>
                                      </p:to>
                                    </p:set>
                                  </p:childTnLst>
                                </p:cTn>
                              </p:par>
                              <p:par>
                                <p:cTn id="121" presetID="1" presetClass="exit" presetSubtype="0" fill="hold" nodeType="withEffect">
                                  <p:stCondLst>
                                    <p:cond delay="3000"/>
                                  </p:stCondLst>
                                  <p:childTnLst>
                                    <p:set>
                                      <p:cBhvr>
                                        <p:cTn id="122" dur="1" fill="hold">
                                          <p:stCondLst>
                                            <p:cond delay="0"/>
                                          </p:stCondLst>
                                        </p:cTn>
                                        <p:tgtEl>
                                          <p:spTgt spid="636"/>
                                        </p:tgtEl>
                                        <p:attrNameLst>
                                          <p:attrName>style.visibility</p:attrName>
                                        </p:attrNameLst>
                                      </p:cBhvr>
                                      <p:to>
                                        <p:strVal val="hidden"/>
                                      </p:to>
                                    </p:set>
                                  </p:childTnLst>
                                </p:cTn>
                              </p:par>
                              <p:par>
                                <p:cTn id="123" presetID="1" presetClass="entr" presetSubtype="0" fill="hold" nodeType="withEffect">
                                  <p:stCondLst>
                                    <p:cond delay="3000"/>
                                  </p:stCondLst>
                                  <p:childTnLst>
                                    <p:set>
                                      <p:cBhvr>
                                        <p:cTn id="124" dur="1" fill="hold">
                                          <p:stCondLst>
                                            <p:cond delay="0"/>
                                          </p:stCondLst>
                                        </p:cTn>
                                        <p:tgtEl>
                                          <p:spTgt spid="633"/>
                                        </p:tgtEl>
                                        <p:attrNameLst>
                                          <p:attrName>style.visibility</p:attrName>
                                        </p:attrNameLst>
                                      </p:cBhvr>
                                      <p:to>
                                        <p:strVal val="visible"/>
                                      </p:to>
                                    </p:set>
                                  </p:childTnLst>
                                </p:cTn>
                              </p:par>
                              <p:par>
                                <p:cTn id="125" presetID="1" presetClass="entr" presetSubtype="0" fill="hold" nodeType="withEffect">
                                  <p:stCondLst>
                                    <p:cond delay="3000"/>
                                  </p:stCondLst>
                                  <p:childTnLst>
                                    <p:set>
                                      <p:cBhvr>
                                        <p:cTn id="126" dur="1" fill="hold">
                                          <p:stCondLst>
                                            <p:cond delay="0"/>
                                          </p:stCondLst>
                                        </p:cTn>
                                        <p:tgtEl>
                                          <p:spTgt spid="204"/>
                                        </p:tgtEl>
                                        <p:attrNameLst>
                                          <p:attrName>style.visibility</p:attrName>
                                        </p:attrNameLst>
                                      </p:cBhvr>
                                      <p:to>
                                        <p:strVal val="visible"/>
                                      </p:to>
                                    </p:set>
                                  </p:childTnLst>
                                </p:cTn>
                              </p:par>
                              <p:par>
                                <p:cTn id="127" presetID="1" presetClass="exit" presetSubtype="0" fill="hold" nodeType="withEffect">
                                  <p:stCondLst>
                                    <p:cond delay="4000"/>
                                  </p:stCondLst>
                                  <p:childTnLst>
                                    <p:set>
                                      <p:cBhvr>
                                        <p:cTn id="128" dur="1" fill="hold">
                                          <p:stCondLst>
                                            <p:cond delay="0"/>
                                          </p:stCondLst>
                                        </p:cTn>
                                        <p:tgtEl>
                                          <p:spTgt spid="633"/>
                                        </p:tgtEl>
                                        <p:attrNameLst>
                                          <p:attrName>style.visibility</p:attrName>
                                        </p:attrNameLst>
                                      </p:cBhvr>
                                      <p:to>
                                        <p:strVal val="hidden"/>
                                      </p:to>
                                    </p:set>
                                  </p:childTnLst>
                                </p:cTn>
                              </p:par>
                              <p:par>
                                <p:cTn id="129" presetID="1" presetClass="entr" presetSubtype="0" fill="hold" nodeType="withEffect">
                                  <p:stCondLst>
                                    <p:cond delay="4000"/>
                                  </p:stCondLst>
                                  <p:childTnLst>
                                    <p:set>
                                      <p:cBhvr>
                                        <p:cTn id="130" dur="1" fill="hold">
                                          <p:stCondLst>
                                            <p:cond delay="0"/>
                                          </p:stCondLst>
                                        </p:cTn>
                                        <p:tgtEl>
                                          <p:spTgt spid="630"/>
                                        </p:tgtEl>
                                        <p:attrNameLst>
                                          <p:attrName>style.visibility</p:attrName>
                                        </p:attrNameLst>
                                      </p:cBhvr>
                                      <p:to>
                                        <p:strVal val="visible"/>
                                      </p:to>
                                    </p:set>
                                  </p:childTnLst>
                                </p:cTn>
                              </p:par>
                              <p:par>
                                <p:cTn id="131" presetID="1" presetClass="entr" presetSubtype="0" fill="hold" nodeType="withEffect">
                                  <p:stCondLst>
                                    <p:cond delay="4000"/>
                                  </p:stCondLst>
                                  <p:childTnLst>
                                    <p:set>
                                      <p:cBhvr>
                                        <p:cTn id="132" dur="1" fill="hold">
                                          <p:stCondLst>
                                            <p:cond delay="0"/>
                                          </p:stCondLst>
                                        </p:cTn>
                                        <p:tgtEl>
                                          <p:spTgt spid="211"/>
                                        </p:tgtEl>
                                        <p:attrNameLst>
                                          <p:attrName>style.visibility</p:attrName>
                                        </p:attrNameLst>
                                      </p:cBhvr>
                                      <p:to>
                                        <p:strVal val="visible"/>
                                      </p:to>
                                    </p:set>
                                  </p:childTnLst>
                                </p:cTn>
                              </p:par>
                              <p:par>
                                <p:cTn id="133" presetID="1" presetClass="exit" presetSubtype="0" fill="hold" nodeType="withEffect">
                                  <p:stCondLst>
                                    <p:cond delay="5000"/>
                                  </p:stCondLst>
                                  <p:childTnLst>
                                    <p:set>
                                      <p:cBhvr>
                                        <p:cTn id="134" dur="1" fill="hold">
                                          <p:stCondLst>
                                            <p:cond delay="0"/>
                                          </p:stCondLst>
                                        </p:cTn>
                                        <p:tgtEl>
                                          <p:spTgt spid="630"/>
                                        </p:tgtEl>
                                        <p:attrNameLst>
                                          <p:attrName>style.visibility</p:attrName>
                                        </p:attrNameLst>
                                      </p:cBhvr>
                                      <p:to>
                                        <p:strVal val="hidden"/>
                                      </p:to>
                                    </p:set>
                                  </p:childTnLst>
                                </p:cTn>
                              </p:par>
                              <p:par>
                                <p:cTn id="135" presetID="1" presetClass="entr" presetSubtype="0" fill="hold" nodeType="withEffect">
                                  <p:stCondLst>
                                    <p:cond delay="5000"/>
                                  </p:stCondLst>
                                  <p:childTnLst>
                                    <p:set>
                                      <p:cBhvr>
                                        <p:cTn id="136" dur="1" fill="hold">
                                          <p:stCondLst>
                                            <p:cond delay="0"/>
                                          </p:stCondLst>
                                        </p:cTn>
                                        <p:tgtEl>
                                          <p:spTgt spid="627"/>
                                        </p:tgtEl>
                                        <p:attrNameLst>
                                          <p:attrName>style.visibility</p:attrName>
                                        </p:attrNameLst>
                                      </p:cBhvr>
                                      <p:to>
                                        <p:strVal val="visible"/>
                                      </p:to>
                                    </p:set>
                                  </p:childTnLst>
                                </p:cTn>
                              </p:par>
                              <p:par>
                                <p:cTn id="137" presetID="1" presetClass="entr" presetSubtype="0" fill="hold" nodeType="withEffect">
                                  <p:stCondLst>
                                    <p:cond delay="5000"/>
                                  </p:stCondLst>
                                  <p:childTnLst>
                                    <p:set>
                                      <p:cBhvr>
                                        <p:cTn id="138" dur="1" fill="hold">
                                          <p:stCondLst>
                                            <p:cond delay="0"/>
                                          </p:stCondLst>
                                        </p:cTn>
                                        <p:tgtEl>
                                          <p:spTgt spid="212"/>
                                        </p:tgtEl>
                                        <p:attrNameLst>
                                          <p:attrName>style.visibility</p:attrName>
                                        </p:attrNameLst>
                                      </p:cBhvr>
                                      <p:to>
                                        <p:strVal val="visible"/>
                                      </p:to>
                                    </p:set>
                                  </p:childTnLst>
                                </p:cTn>
                              </p:par>
                              <p:par>
                                <p:cTn id="139" presetID="1" presetClass="exit" presetSubtype="0" fill="hold" nodeType="withEffect">
                                  <p:stCondLst>
                                    <p:cond delay="6000"/>
                                  </p:stCondLst>
                                  <p:childTnLst>
                                    <p:set>
                                      <p:cBhvr>
                                        <p:cTn id="140" dur="1" fill="hold">
                                          <p:stCondLst>
                                            <p:cond delay="0"/>
                                          </p:stCondLst>
                                        </p:cTn>
                                        <p:tgtEl>
                                          <p:spTgt spid="627"/>
                                        </p:tgtEl>
                                        <p:attrNameLst>
                                          <p:attrName>style.visibility</p:attrName>
                                        </p:attrNameLst>
                                      </p:cBhvr>
                                      <p:to>
                                        <p:strVal val="hidden"/>
                                      </p:to>
                                    </p:set>
                                  </p:childTnLst>
                                </p:cTn>
                              </p:par>
                              <p:par>
                                <p:cTn id="141" presetID="1" presetClass="entr" presetSubtype="0" fill="hold" nodeType="withEffect">
                                  <p:stCondLst>
                                    <p:cond delay="6000"/>
                                  </p:stCondLst>
                                  <p:childTnLst>
                                    <p:set>
                                      <p:cBhvr>
                                        <p:cTn id="142" dur="1" fill="hold">
                                          <p:stCondLst>
                                            <p:cond delay="0"/>
                                          </p:stCondLst>
                                        </p:cTn>
                                        <p:tgtEl>
                                          <p:spTgt spid="624"/>
                                        </p:tgtEl>
                                        <p:attrNameLst>
                                          <p:attrName>style.visibility</p:attrName>
                                        </p:attrNameLst>
                                      </p:cBhvr>
                                      <p:to>
                                        <p:strVal val="visible"/>
                                      </p:to>
                                    </p:set>
                                  </p:childTnLst>
                                </p:cTn>
                              </p:par>
                              <p:par>
                                <p:cTn id="143" presetID="1" presetClass="entr" presetSubtype="0" fill="hold" nodeType="withEffect">
                                  <p:stCondLst>
                                    <p:cond delay="6000"/>
                                  </p:stCondLst>
                                  <p:childTnLst>
                                    <p:set>
                                      <p:cBhvr>
                                        <p:cTn id="144" dur="1" fill="hold">
                                          <p:stCondLst>
                                            <p:cond delay="0"/>
                                          </p:stCondLst>
                                        </p:cTn>
                                        <p:tgtEl>
                                          <p:spTgt spid="213"/>
                                        </p:tgtEl>
                                        <p:attrNameLst>
                                          <p:attrName>style.visibility</p:attrName>
                                        </p:attrNameLst>
                                      </p:cBhvr>
                                      <p:to>
                                        <p:strVal val="visible"/>
                                      </p:to>
                                    </p:set>
                                  </p:childTnLst>
                                </p:cTn>
                              </p:par>
                              <p:par>
                                <p:cTn id="145" presetID="1" presetClass="exit" presetSubtype="0" fill="hold" nodeType="withEffect">
                                  <p:stCondLst>
                                    <p:cond delay="7000"/>
                                  </p:stCondLst>
                                  <p:childTnLst>
                                    <p:set>
                                      <p:cBhvr>
                                        <p:cTn id="146" dur="1" fill="hold">
                                          <p:stCondLst>
                                            <p:cond delay="0"/>
                                          </p:stCondLst>
                                        </p:cTn>
                                        <p:tgtEl>
                                          <p:spTgt spid="624"/>
                                        </p:tgtEl>
                                        <p:attrNameLst>
                                          <p:attrName>style.visibility</p:attrName>
                                        </p:attrNameLst>
                                      </p:cBhvr>
                                      <p:to>
                                        <p:strVal val="hidden"/>
                                      </p:to>
                                    </p:set>
                                  </p:childTnLst>
                                </p:cTn>
                              </p:par>
                              <p:par>
                                <p:cTn id="147" presetID="1" presetClass="exit" presetSubtype="0" fill="hold" nodeType="withEffect">
                                  <p:stCondLst>
                                    <p:cond delay="7000"/>
                                  </p:stCondLst>
                                  <p:childTnLst>
                                    <p:set>
                                      <p:cBhvr>
                                        <p:cTn id="148" dur="1" fill="hold">
                                          <p:stCondLst>
                                            <p:cond delay="0"/>
                                          </p:stCondLst>
                                        </p:cTn>
                                        <p:tgtEl>
                                          <p:spTgt spid="1017"/>
                                        </p:tgtEl>
                                        <p:attrNameLst>
                                          <p:attrName>style.visibility</p:attrName>
                                        </p:attrNameLst>
                                      </p:cBhvr>
                                      <p:to>
                                        <p:strVal val="hidden"/>
                                      </p:to>
                                    </p:set>
                                  </p:childTnLst>
                                </p:cTn>
                              </p:par>
                              <p:par>
                                <p:cTn id="149" presetID="1" presetClass="entr" presetSubtype="0" fill="hold" nodeType="withEffect">
                                  <p:stCondLst>
                                    <p:cond delay="7000"/>
                                  </p:stCondLst>
                                  <p:childTnLst>
                                    <p:set>
                                      <p:cBhvr>
                                        <p:cTn id="150" dur="1" fill="hold">
                                          <p:stCondLst>
                                            <p:cond delay="0"/>
                                          </p:stCondLst>
                                        </p:cTn>
                                        <p:tgtEl>
                                          <p:spTgt spid="390"/>
                                        </p:tgtEl>
                                        <p:attrNameLst>
                                          <p:attrName>style.visibility</p:attrName>
                                        </p:attrNameLst>
                                      </p:cBhvr>
                                      <p:to>
                                        <p:strVal val="visible"/>
                                      </p:to>
                                    </p:set>
                                  </p:childTnLst>
                                </p:cTn>
                              </p:par>
                              <p:par>
                                <p:cTn id="151" presetID="1" presetClass="entr" presetSubtype="0" fill="hold" nodeType="withEffect">
                                  <p:stCondLst>
                                    <p:cond delay="7000"/>
                                  </p:stCondLst>
                                  <p:childTnLst>
                                    <p:set>
                                      <p:cBhvr>
                                        <p:cTn id="152" dur="1" fill="hold">
                                          <p:stCondLst>
                                            <p:cond delay="0"/>
                                          </p:stCondLst>
                                        </p:cTn>
                                        <p:tgtEl>
                                          <p:spTgt spid="214"/>
                                        </p:tgtEl>
                                        <p:attrNameLst>
                                          <p:attrName>style.visibility</p:attrName>
                                        </p:attrNameLst>
                                      </p:cBhvr>
                                      <p:to>
                                        <p:strVal val="visible"/>
                                      </p:to>
                                    </p:set>
                                  </p:childTnLst>
                                </p:cTn>
                              </p:par>
                              <p:par>
                                <p:cTn id="153" presetID="1" presetClass="entr" presetSubtype="0" fill="hold" nodeType="withEffect">
                                  <p:stCondLst>
                                    <p:cond delay="7000"/>
                                  </p:stCondLst>
                                  <p:childTnLst>
                                    <p:set>
                                      <p:cBhvr>
                                        <p:cTn id="154" dur="1" fill="hold">
                                          <p:stCondLst>
                                            <p:cond delay="0"/>
                                          </p:stCondLst>
                                        </p:cTn>
                                        <p:tgtEl>
                                          <p:spTgt spid="681"/>
                                        </p:tgtEl>
                                        <p:attrNameLst>
                                          <p:attrName>style.visibility</p:attrName>
                                        </p:attrNameLst>
                                      </p:cBhvr>
                                      <p:to>
                                        <p:strVal val="visible"/>
                                      </p:to>
                                    </p:set>
                                  </p:childTnLst>
                                </p:cTn>
                              </p:par>
                            </p:childTnLst>
                          </p:cTn>
                        </p:par>
                        <p:par>
                          <p:cTn id="155" fill="hold">
                            <p:stCondLst>
                              <p:cond delay="21000"/>
                            </p:stCondLst>
                            <p:childTnLst>
                              <p:par>
                                <p:cTn id="156" presetID="1" presetClass="exit" presetSubtype="0" fill="hold" nodeType="afterEffect">
                                  <p:stCondLst>
                                    <p:cond delay="1000"/>
                                  </p:stCondLst>
                                  <p:childTnLst>
                                    <p:set>
                                      <p:cBhvr>
                                        <p:cTn id="157" dur="1" fill="hold">
                                          <p:stCondLst>
                                            <p:cond delay="0"/>
                                          </p:stCondLst>
                                        </p:cTn>
                                        <p:tgtEl>
                                          <p:spTgt spid="681"/>
                                        </p:tgtEl>
                                        <p:attrNameLst>
                                          <p:attrName>style.visibility</p:attrName>
                                        </p:attrNameLst>
                                      </p:cBhvr>
                                      <p:to>
                                        <p:strVal val="hidden"/>
                                      </p:to>
                                    </p:set>
                                  </p:childTnLst>
                                </p:cTn>
                              </p:par>
                              <p:par>
                                <p:cTn id="158" presetID="1" presetClass="entr" presetSubtype="0" fill="hold" nodeType="withEffect">
                                  <p:stCondLst>
                                    <p:cond delay="1000"/>
                                  </p:stCondLst>
                                  <p:childTnLst>
                                    <p:set>
                                      <p:cBhvr>
                                        <p:cTn id="159" dur="1" fill="hold">
                                          <p:stCondLst>
                                            <p:cond delay="0"/>
                                          </p:stCondLst>
                                        </p:cTn>
                                        <p:tgtEl>
                                          <p:spTgt spid="678"/>
                                        </p:tgtEl>
                                        <p:attrNameLst>
                                          <p:attrName>style.visibility</p:attrName>
                                        </p:attrNameLst>
                                      </p:cBhvr>
                                      <p:to>
                                        <p:strVal val="visible"/>
                                      </p:to>
                                    </p:set>
                                  </p:childTnLst>
                                </p:cTn>
                              </p:par>
                              <p:par>
                                <p:cTn id="160" presetID="1" presetClass="entr" presetSubtype="0" fill="hold" nodeType="withEffect">
                                  <p:stCondLst>
                                    <p:cond delay="1000"/>
                                  </p:stCondLst>
                                  <p:childTnLst>
                                    <p:set>
                                      <p:cBhvr>
                                        <p:cTn id="161" dur="1" fill="hold">
                                          <p:stCondLst>
                                            <p:cond delay="0"/>
                                          </p:stCondLst>
                                        </p:cTn>
                                        <p:tgtEl>
                                          <p:spTgt spid="215"/>
                                        </p:tgtEl>
                                        <p:attrNameLst>
                                          <p:attrName>style.visibility</p:attrName>
                                        </p:attrNameLst>
                                      </p:cBhvr>
                                      <p:to>
                                        <p:strVal val="visible"/>
                                      </p:to>
                                    </p:set>
                                  </p:childTnLst>
                                </p:cTn>
                              </p:par>
                            </p:childTnLst>
                          </p:cTn>
                        </p:par>
                        <p:par>
                          <p:cTn id="162" fill="hold">
                            <p:stCondLst>
                              <p:cond delay="22000"/>
                            </p:stCondLst>
                            <p:childTnLst>
                              <p:par>
                                <p:cTn id="163" presetID="1" presetClass="exit" presetSubtype="0" fill="hold" nodeType="afterEffect">
                                  <p:stCondLst>
                                    <p:cond delay="1000"/>
                                  </p:stCondLst>
                                  <p:childTnLst>
                                    <p:set>
                                      <p:cBhvr>
                                        <p:cTn id="164" dur="1" fill="hold">
                                          <p:stCondLst>
                                            <p:cond delay="0"/>
                                          </p:stCondLst>
                                        </p:cTn>
                                        <p:tgtEl>
                                          <p:spTgt spid="678"/>
                                        </p:tgtEl>
                                        <p:attrNameLst>
                                          <p:attrName>style.visibility</p:attrName>
                                        </p:attrNameLst>
                                      </p:cBhvr>
                                      <p:to>
                                        <p:strVal val="hidden"/>
                                      </p:to>
                                    </p:set>
                                  </p:childTnLst>
                                </p:cTn>
                              </p:par>
                              <p:par>
                                <p:cTn id="165" presetID="1" presetClass="entr" presetSubtype="0" fill="hold" nodeType="withEffect">
                                  <p:stCondLst>
                                    <p:cond delay="1000"/>
                                  </p:stCondLst>
                                  <p:childTnLst>
                                    <p:set>
                                      <p:cBhvr>
                                        <p:cTn id="166" dur="1" fill="hold">
                                          <p:stCondLst>
                                            <p:cond delay="0"/>
                                          </p:stCondLst>
                                        </p:cTn>
                                        <p:tgtEl>
                                          <p:spTgt spid="675"/>
                                        </p:tgtEl>
                                        <p:attrNameLst>
                                          <p:attrName>style.visibility</p:attrName>
                                        </p:attrNameLst>
                                      </p:cBhvr>
                                      <p:to>
                                        <p:strVal val="visible"/>
                                      </p:to>
                                    </p:set>
                                  </p:childTnLst>
                                </p:cTn>
                              </p:par>
                              <p:par>
                                <p:cTn id="167" presetID="1" presetClass="entr" presetSubtype="0" fill="hold" nodeType="withEffect">
                                  <p:stCondLst>
                                    <p:cond delay="1000"/>
                                  </p:stCondLst>
                                  <p:childTnLst>
                                    <p:set>
                                      <p:cBhvr>
                                        <p:cTn id="168" dur="1" fill="hold">
                                          <p:stCondLst>
                                            <p:cond delay="0"/>
                                          </p:stCondLst>
                                        </p:cTn>
                                        <p:tgtEl>
                                          <p:spTgt spid="216"/>
                                        </p:tgtEl>
                                        <p:attrNameLst>
                                          <p:attrName>style.visibility</p:attrName>
                                        </p:attrNameLst>
                                      </p:cBhvr>
                                      <p:to>
                                        <p:strVal val="visible"/>
                                      </p:to>
                                    </p:set>
                                  </p:childTnLst>
                                </p:cTn>
                              </p:par>
                            </p:childTnLst>
                          </p:cTn>
                        </p:par>
                        <p:par>
                          <p:cTn id="169" fill="hold">
                            <p:stCondLst>
                              <p:cond delay="23000"/>
                            </p:stCondLst>
                            <p:childTnLst>
                              <p:par>
                                <p:cTn id="170" presetID="1" presetClass="exit" presetSubtype="0" fill="hold" nodeType="afterEffect">
                                  <p:stCondLst>
                                    <p:cond delay="1000"/>
                                  </p:stCondLst>
                                  <p:childTnLst>
                                    <p:set>
                                      <p:cBhvr>
                                        <p:cTn id="171" dur="1" fill="hold">
                                          <p:stCondLst>
                                            <p:cond delay="0"/>
                                          </p:stCondLst>
                                        </p:cTn>
                                        <p:tgtEl>
                                          <p:spTgt spid="675"/>
                                        </p:tgtEl>
                                        <p:attrNameLst>
                                          <p:attrName>style.visibility</p:attrName>
                                        </p:attrNameLst>
                                      </p:cBhvr>
                                      <p:to>
                                        <p:strVal val="hidden"/>
                                      </p:to>
                                    </p:set>
                                  </p:childTnLst>
                                </p:cTn>
                              </p:par>
                              <p:par>
                                <p:cTn id="172" presetID="1" presetClass="entr" presetSubtype="0" fill="hold" nodeType="withEffect">
                                  <p:stCondLst>
                                    <p:cond delay="1000"/>
                                  </p:stCondLst>
                                  <p:childTnLst>
                                    <p:set>
                                      <p:cBhvr>
                                        <p:cTn id="173" dur="1" fill="hold">
                                          <p:stCondLst>
                                            <p:cond delay="0"/>
                                          </p:stCondLst>
                                        </p:cTn>
                                        <p:tgtEl>
                                          <p:spTgt spid="672"/>
                                        </p:tgtEl>
                                        <p:attrNameLst>
                                          <p:attrName>style.visibility</p:attrName>
                                        </p:attrNameLst>
                                      </p:cBhvr>
                                      <p:to>
                                        <p:strVal val="visible"/>
                                      </p:to>
                                    </p:set>
                                  </p:childTnLst>
                                </p:cTn>
                              </p:par>
                              <p:par>
                                <p:cTn id="174" presetID="1" presetClass="entr" presetSubtype="0" fill="hold" nodeType="withEffect">
                                  <p:stCondLst>
                                    <p:cond delay="1000"/>
                                  </p:stCondLst>
                                  <p:childTnLst>
                                    <p:set>
                                      <p:cBhvr>
                                        <p:cTn id="175" dur="1" fill="hold">
                                          <p:stCondLst>
                                            <p:cond delay="0"/>
                                          </p:stCondLst>
                                        </p:cTn>
                                        <p:tgtEl>
                                          <p:spTgt spid="217"/>
                                        </p:tgtEl>
                                        <p:attrNameLst>
                                          <p:attrName>style.visibility</p:attrName>
                                        </p:attrNameLst>
                                      </p:cBhvr>
                                      <p:to>
                                        <p:strVal val="visible"/>
                                      </p:to>
                                    </p:set>
                                  </p:childTnLst>
                                </p:cTn>
                              </p:par>
                            </p:childTnLst>
                          </p:cTn>
                        </p:par>
                        <p:par>
                          <p:cTn id="176" fill="hold">
                            <p:stCondLst>
                              <p:cond delay="24000"/>
                            </p:stCondLst>
                            <p:childTnLst>
                              <p:par>
                                <p:cTn id="177" presetID="1" presetClass="exit" presetSubtype="0" fill="hold" nodeType="afterEffect">
                                  <p:stCondLst>
                                    <p:cond delay="1000"/>
                                  </p:stCondLst>
                                  <p:childTnLst>
                                    <p:set>
                                      <p:cBhvr>
                                        <p:cTn id="178" dur="1" fill="hold">
                                          <p:stCondLst>
                                            <p:cond delay="0"/>
                                          </p:stCondLst>
                                        </p:cTn>
                                        <p:tgtEl>
                                          <p:spTgt spid="672"/>
                                        </p:tgtEl>
                                        <p:attrNameLst>
                                          <p:attrName>style.visibility</p:attrName>
                                        </p:attrNameLst>
                                      </p:cBhvr>
                                      <p:to>
                                        <p:strVal val="hidden"/>
                                      </p:to>
                                    </p:set>
                                  </p:childTnLst>
                                </p:cTn>
                              </p:par>
                              <p:par>
                                <p:cTn id="179" presetID="1" presetClass="entr" presetSubtype="0" fill="hold" nodeType="withEffect">
                                  <p:stCondLst>
                                    <p:cond delay="1000"/>
                                  </p:stCondLst>
                                  <p:childTnLst>
                                    <p:set>
                                      <p:cBhvr>
                                        <p:cTn id="180" dur="1" fill="hold">
                                          <p:stCondLst>
                                            <p:cond delay="0"/>
                                          </p:stCondLst>
                                        </p:cTn>
                                        <p:tgtEl>
                                          <p:spTgt spid="669"/>
                                        </p:tgtEl>
                                        <p:attrNameLst>
                                          <p:attrName>style.visibility</p:attrName>
                                        </p:attrNameLst>
                                      </p:cBhvr>
                                      <p:to>
                                        <p:strVal val="visible"/>
                                      </p:to>
                                    </p:set>
                                  </p:childTnLst>
                                </p:cTn>
                              </p:par>
                              <p:par>
                                <p:cTn id="181" presetID="1" presetClass="entr" presetSubtype="0" fill="hold" nodeType="withEffect">
                                  <p:stCondLst>
                                    <p:cond delay="1000"/>
                                  </p:stCondLst>
                                  <p:childTnLst>
                                    <p:set>
                                      <p:cBhvr>
                                        <p:cTn id="182" dur="1" fill="hold">
                                          <p:stCondLst>
                                            <p:cond delay="0"/>
                                          </p:stCondLst>
                                        </p:cTn>
                                        <p:tgtEl>
                                          <p:spTgt spid="209"/>
                                        </p:tgtEl>
                                        <p:attrNameLst>
                                          <p:attrName>style.visibility</p:attrName>
                                        </p:attrNameLst>
                                      </p:cBhvr>
                                      <p:to>
                                        <p:strVal val="visible"/>
                                      </p:to>
                                    </p:set>
                                  </p:childTnLst>
                                </p:cTn>
                              </p:par>
                              <p:par>
                                <p:cTn id="183" presetID="1" presetClass="exit" presetSubtype="0" fill="hold" nodeType="withEffect">
                                  <p:stCondLst>
                                    <p:cond delay="2000"/>
                                  </p:stCondLst>
                                  <p:childTnLst>
                                    <p:set>
                                      <p:cBhvr>
                                        <p:cTn id="184" dur="1" fill="hold">
                                          <p:stCondLst>
                                            <p:cond delay="0"/>
                                          </p:stCondLst>
                                        </p:cTn>
                                        <p:tgtEl>
                                          <p:spTgt spid="669"/>
                                        </p:tgtEl>
                                        <p:attrNameLst>
                                          <p:attrName>style.visibility</p:attrName>
                                        </p:attrNameLst>
                                      </p:cBhvr>
                                      <p:to>
                                        <p:strVal val="hidden"/>
                                      </p:to>
                                    </p:set>
                                  </p:childTnLst>
                                </p:cTn>
                              </p:par>
                              <p:par>
                                <p:cTn id="185" presetID="1" presetClass="entr" presetSubtype="0" fill="hold" nodeType="withEffect">
                                  <p:stCondLst>
                                    <p:cond delay="2000"/>
                                  </p:stCondLst>
                                  <p:childTnLst>
                                    <p:set>
                                      <p:cBhvr>
                                        <p:cTn id="186" dur="1" fill="hold">
                                          <p:stCondLst>
                                            <p:cond delay="0"/>
                                          </p:stCondLst>
                                        </p:cTn>
                                        <p:tgtEl>
                                          <p:spTgt spid="666"/>
                                        </p:tgtEl>
                                        <p:attrNameLst>
                                          <p:attrName>style.visibility</p:attrName>
                                        </p:attrNameLst>
                                      </p:cBhvr>
                                      <p:to>
                                        <p:strVal val="visible"/>
                                      </p:to>
                                    </p:set>
                                  </p:childTnLst>
                                </p:cTn>
                              </p:par>
                              <p:par>
                                <p:cTn id="187" presetID="1" presetClass="entr" presetSubtype="0" fill="hold" nodeType="withEffect">
                                  <p:stCondLst>
                                    <p:cond delay="2000"/>
                                  </p:stCondLst>
                                  <p:childTnLst>
                                    <p:set>
                                      <p:cBhvr>
                                        <p:cTn id="188" dur="1" fill="hold">
                                          <p:stCondLst>
                                            <p:cond delay="0"/>
                                          </p:stCondLst>
                                        </p:cTn>
                                        <p:tgtEl>
                                          <p:spTgt spid="208"/>
                                        </p:tgtEl>
                                        <p:attrNameLst>
                                          <p:attrName>style.visibility</p:attrName>
                                        </p:attrNameLst>
                                      </p:cBhvr>
                                      <p:to>
                                        <p:strVal val="visible"/>
                                      </p:to>
                                    </p:set>
                                  </p:childTnLst>
                                </p:cTn>
                              </p:par>
                              <p:par>
                                <p:cTn id="189" presetID="1" presetClass="exit" presetSubtype="0" fill="hold" nodeType="withEffect">
                                  <p:stCondLst>
                                    <p:cond delay="3000"/>
                                  </p:stCondLst>
                                  <p:childTnLst>
                                    <p:set>
                                      <p:cBhvr>
                                        <p:cTn id="190" dur="1" fill="hold">
                                          <p:stCondLst>
                                            <p:cond delay="0"/>
                                          </p:stCondLst>
                                        </p:cTn>
                                        <p:tgtEl>
                                          <p:spTgt spid="666"/>
                                        </p:tgtEl>
                                        <p:attrNameLst>
                                          <p:attrName>style.visibility</p:attrName>
                                        </p:attrNameLst>
                                      </p:cBhvr>
                                      <p:to>
                                        <p:strVal val="hidden"/>
                                      </p:to>
                                    </p:set>
                                  </p:childTnLst>
                                </p:cTn>
                              </p:par>
                              <p:par>
                                <p:cTn id="191" presetID="1" presetClass="entr" presetSubtype="0" fill="hold" nodeType="withEffect">
                                  <p:stCondLst>
                                    <p:cond delay="3000"/>
                                  </p:stCondLst>
                                  <p:childTnLst>
                                    <p:set>
                                      <p:cBhvr>
                                        <p:cTn id="192" dur="1" fill="hold">
                                          <p:stCondLst>
                                            <p:cond delay="0"/>
                                          </p:stCondLst>
                                        </p:cTn>
                                        <p:tgtEl>
                                          <p:spTgt spid="663"/>
                                        </p:tgtEl>
                                        <p:attrNameLst>
                                          <p:attrName>style.visibility</p:attrName>
                                        </p:attrNameLst>
                                      </p:cBhvr>
                                      <p:to>
                                        <p:strVal val="visible"/>
                                      </p:to>
                                    </p:set>
                                  </p:childTnLst>
                                </p:cTn>
                              </p:par>
                              <p:par>
                                <p:cTn id="193" presetID="1" presetClass="entr" presetSubtype="0" fill="hold" nodeType="withEffect">
                                  <p:stCondLst>
                                    <p:cond delay="3000"/>
                                  </p:stCondLst>
                                  <p:childTnLst>
                                    <p:set>
                                      <p:cBhvr>
                                        <p:cTn id="194" dur="1" fill="hold">
                                          <p:stCondLst>
                                            <p:cond delay="0"/>
                                          </p:stCondLst>
                                        </p:cTn>
                                        <p:tgtEl>
                                          <p:spTgt spid="207"/>
                                        </p:tgtEl>
                                        <p:attrNameLst>
                                          <p:attrName>style.visibility</p:attrName>
                                        </p:attrNameLst>
                                      </p:cBhvr>
                                      <p:to>
                                        <p:strVal val="visible"/>
                                      </p:to>
                                    </p:set>
                                  </p:childTnLst>
                                </p:cTn>
                              </p:par>
                              <p:par>
                                <p:cTn id="195" presetID="1" presetClass="exit" presetSubtype="0" fill="hold" nodeType="withEffect">
                                  <p:stCondLst>
                                    <p:cond delay="4000"/>
                                  </p:stCondLst>
                                  <p:childTnLst>
                                    <p:set>
                                      <p:cBhvr>
                                        <p:cTn id="196" dur="1" fill="hold">
                                          <p:stCondLst>
                                            <p:cond delay="0"/>
                                          </p:stCondLst>
                                        </p:cTn>
                                        <p:tgtEl>
                                          <p:spTgt spid="663"/>
                                        </p:tgtEl>
                                        <p:attrNameLst>
                                          <p:attrName>style.visibility</p:attrName>
                                        </p:attrNameLst>
                                      </p:cBhvr>
                                      <p:to>
                                        <p:strVal val="hidden"/>
                                      </p:to>
                                    </p:set>
                                  </p:childTnLst>
                                </p:cTn>
                              </p:par>
                              <p:par>
                                <p:cTn id="197" presetID="1" presetClass="entr" presetSubtype="0" fill="hold" nodeType="withEffect">
                                  <p:stCondLst>
                                    <p:cond delay="4000"/>
                                  </p:stCondLst>
                                  <p:childTnLst>
                                    <p:set>
                                      <p:cBhvr>
                                        <p:cTn id="198" dur="1" fill="hold">
                                          <p:stCondLst>
                                            <p:cond delay="0"/>
                                          </p:stCondLst>
                                        </p:cTn>
                                        <p:tgtEl>
                                          <p:spTgt spid="660"/>
                                        </p:tgtEl>
                                        <p:attrNameLst>
                                          <p:attrName>style.visibility</p:attrName>
                                        </p:attrNameLst>
                                      </p:cBhvr>
                                      <p:to>
                                        <p:strVal val="visible"/>
                                      </p:to>
                                    </p:set>
                                  </p:childTnLst>
                                </p:cTn>
                              </p:par>
                              <p:par>
                                <p:cTn id="199" presetID="1" presetClass="entr" presetSubtype="0" fill="hold" nodeType="withEffect">
                                  <p:stCondLst>
                                    <p:cond delay="4000"/>
                                  </p:stCondLst>
                                  <p:childTnLst>
                                    <p:set>
                                      <p:cBhvr>
                                        <p:cTn id="200" dur="1" fill="hold">
                                          <p:stCondLst>
                                            <p:cond delay="0"/>
                                          </p:stCondLst>
                                        </p:cTn>
                                        <p:tgtEl>
                                          <p:spTgt spid="205"/>
                                        </p:tgtEl>
                                        <p:attrNameLst>
                                          <p:attrName>style.visibility</p:attrName>
                                        </p:attrNameLst>
                                      </p:cBhvr>
                                      <p:to>
                                        <p:strVal val="visible"/>
                                      </p:to>
                                    </p:set>
                                  </p:childTnLst>
                                </p:cTn>
                              </p:par>
                              <p:par>
                                <p:cTn id="201" presetID="1" presetClass="exit" presetSubtype="0" fill="hold" nodeType="withEffect">
                                  <p:stCondLst>
                                    <p:cond delay="5000"/>
                                  </p:stCondLst>
                                  <p:childTnLst>
                                    <p:set>
                                      <p:cBhvr>
                                        <p:cTn id="202" dur="1" fill="hold">
                                          <p:stCondLst>
                                            <p:cond delay="0"/>
                                          </p:stCondLst>
                                        </p:cTn>
                                        <p:tgtEl>
                                          <p:spTgt spid="660"/>
                                        </p:tgtEl>
                                        <p:attrNameLst>
                                          <p:attrName>style.visibility</p:attrName>
                                        </p:attrNameLst>
                                      </p:cBhvr>
                                      <p:to>
                                        <p:strVal val="hidden"/>
                                      </p:to>
                                    </p:set>
                                  </p:childTnLst>
                                </p:cTn>
                              </p:par>
                              <p:par>
                                <p:cTn id="203" presetID="1" presetClass="entr" presetSubtype="0" fill="hold" nodeType="withEffect">
                                  <p:stCondLst>
                                    <p:cond delay="5000"/>
                                  </p:stCondLst>
                                  <p:childTnLst>
                                    <p:set>
                                      <p:cBhvr>
                                        <p:cTn id="204" dur="1" fill="hold">
                                          <p:stCondLst>
                                            <p:cond delay="0"/>
                                          </p:stCondLst>
                                        </p:cTn>
                                        <p:tgtEl>
                                          <p:spTgt spid="657"/>
                                        </p:tgtEl>
                                        <p:attrNameLst>
                                          <p:attrName>style.visibility</p:attrName>
                                        </p:attrNameLst>
                                      </p:cBhvr>
                                      <p:to>
                                        <p:strVal val="visible"/>
                                      </p:to>
                                    </p:set>
                                  </p:childTnLst>
                                </p:cTn>
                              </p:par>
                              <p:par>
                                <p:cTn id="205" presetID="1" presetClass="entr" presetSubtype="0" fill="hold" nodeType="withEffect">
                                  <p:stCondLst>
                                    <p:cond delay="5000"/>
                                  </p:stCondLst>
                                  <p:childTnLst>
                                    <p:set>
                                      <p:cBhvr>
                                        <p:cTn id="206" dur="1" fill="hold">
                                          <p:stCondLst>
                                            <p:cond delay="0"/>
                                          </p:stCondLst>
                                        </p:cTn>
                                        <p:tgtEl>
                                          <p:spTgt spid="206"/>
                                        </p:tgtEl>
                                        <p:attrNameLst>
                                          <p:attrName>style.visibility</p:attrName>
                                        </p:attrNameLst>
                                      </p:cBhvr>
                                      <p:to>
                                        <p:strVal val="visible"/>
                                      </p:to>
                                    </p:set>
                                  </p:childTnLst>
                                </p:cTn>
                              </p:par>
                              <p:par>
                                <p:cTn id="207" presetID="1" presetClass="exit" presetSubtype="0" fill="hold" nodeType="withEffect">
                                  <p:stCondLst>
                                    <p:cond delay="6000"/>
                                  </p:stCondLst>
                                  <p:childTnLst>
                                    <p:set>
                                      <p:cBhvr>
                                        <p:cTn id="208" dur="1" fill="hold">
                                          <p:stCondLst>
                                            <p:cond delay="0"/>
                                          </p:stCondLst>
                                        </p:cTn>
                                        <p:tgtEl>
                                          <p:spTgt spid="657"/>
                                        </p:tgtEl>
                                        <p:attrNameLst>
                                          <p:attrName>style.visibility</p:attrName>
                                        </p:attrNameLst>
                                      </p:cBhvr>
                                      <p:to>
                                        <p:strVal val="hidden"/>
                                      </p:to>
                                    </p:set>
                                  </p:childTnLst>
                                </p:cTn>
                              </p:par>
                              <p:par>
                                <p:cTn id="209" presetID="1" presetClass="entr" presetSubtype="0" fill="hold" nodeType="withEffect">
                                  <p:stCondLst>
                                    <p:cond delay="6000"/>
                                  </p:stCondLst>
                                  <p:childTnLst>
                                    <p:set>
                                      <p:cBhvr>
                                        <p:cTn id="210" dur="1" fill="hold">
                                          <p:stCondLst>
                                            <p:cond delay="0"/>
                                          </p:stCondLst>
                                        </p:cTn>
                                        <p:tgtEl>
                                          <p:spTgt spid="654"/>
                                        </p:tgtEl>
                                        <p:attrNameLst>
                                          <p:attrName>style.visibility</p:attrName>
                                        </p:attrNameLst>
                                      </p:cBhvr>
                                      <p:to>
                                        <p:strVal val="visible"/>
                                      </p:to>
                                    </p:set>
                                  </p:childTnLst>
                                </p:cTn>
                              </p:par>
                              <p:par>
                                <p:cTn id="211" presetID="1" presetClass="entr" presetSubtype="0" fill="hold" nodeType="withEffect">
                                  <p:stCondLst>
                                    <p:cond delay="6000"/>
                                  </p:stCondLst>
                                  <p:childTnLst>
                                    <p:set>
                                      <p:cBhvr>
                                        <p:cTn id="212" dur="1" fill="hold">
                                          <p:stCondLst>
                                            <p:cond delay="0"/>
                                          </p:stCondLst>
                                        </p:cTn>
                                        <p:tgtEl>
                                          <p:spTgt spid="2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13" fill="hold" display="0">
                  <p:stCondLst>
                    <p:cond delay="indefinite"/>
                  </p:stCondLst>
                  <p:endCondLst>
                    <p:cond evt="onStopAudio" delay="0">
                      <p:tgtEl>
                        <p:sldTgt/>
                      </p:tgtEl>
                    </p:cond>
                  </p:endCondLst>
                </p:cTn>
                <p:tgtEl>
                  <p:spTgt spid="12"/>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139057997"/>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19600" y="4118681"/>
            <a:ext cx="1311607" cy="167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62600" y="4114798"/>
            <a:ext cx="1311607" cy="167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36879" y="0"/>
            <a:ext cx="1084998" cy="1066712"/>
          </a:xfrm>
          <a:prstGeom prst="rect">
            <a:avLst/>
          </a:prstGeom>
        </p:spPr>
      </p:pic>
      <p:pic>
        <p:nvPicPr>
          <p:cNvPr id="9"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209800" y="4089348"/>
            <a:ext cx="2454607" cy="1778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3409081"/>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2" restart="whenNotActive" fill="hold" evtFilter="cancelBubble" nodeType="interactiveSeq">
                <p:stCondLst>
                  <p:cond evt="onClick" delay="0">
                    <p:tgtEl>
                      <p:spTgt spid="9"/>
                    </p:tgtEl>
                  </p:cond>
                </p:stCondLst>
                <p:endSync evt="end" delay="0">
                  <p:rtn val="all"/>
                </p:endSync>
                <p:childTnLst>
                  <p:par>
                    <p:cTn id="13" fill="hold">
                      <p:stCondLst>
                        <p:cond delay="0"/>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36879" y="0"/>
            <a:ext cx="1084998" cy="1066712"/>
          </a:xfrm>
          <a:prstGeom prst="rect">
            <a:avLst/>
          </a:prstGeom>
        </p:spPr>
      </p:pic>
      <p:pic>
        <p:nvPicPr>
          <p:cNvPr id="8"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19600" y="4118681"/>
            <a:ext cx="1311607" cy="167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62600" y="4114798"/>
            <a:ext cx="1311607" cy="167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209800" y="4089348"/>
            <a:ext cx="2438400" cy="1766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4235652"/>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2" restart="whenNotActive" fill="hold" evtFilter="cancelBubble" nodeType="interactiveSeq">
                <p:stCondLst>
                  <p:cond evt="onClick" delay="0">
                    <p:tgtEl>
                      <p:spTgt spid="12"/>
                    </p:tgtEl>
                  </p:cond>
                </p:stCondLst>
                <p:endSync evt="end" delay="0">
                  <p:rtn val="all"/>
                </p:endSync>
                <p:childTnLst>
                  <p:par>
                    <p:cTn id="13" fill="hold">
                      <p:stCondLst>
                        <p:cond delay="0"/>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36879" y="0"/>
            <a:ext cx="1084998" cy="1066712"/>
          </a:xfrm>
          <a:prstGeom prst="rect">
            <a:avLst/>
          </a:prstGeom>
        </p:spPr>
      </p:pic>
      <p:pic>
        <p:nvPicPr>
          <p:cNvPr id="8"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55793" y="4118681"/>
            <a:ext cx="1311607" cy="167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98793" y="4114798"/>
            <a:ext cx="1311607" cy="167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345993" y="4089348"/>
            <a:ext cx="2438400" cy="1766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1184877"/>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2" restart="whenNotActive" fill="hold" evtFilter="cancelBubble" nodeType="interactiveSeq">
                <p:stCondLst>
                  <p:cond evt="onClick" delay="0">
                    <p:tgtEl>
                      <p:spTgt spid="12"/>
                    </p:tgtEl>
                  </p:cond>
                </p:stCondLst>
                <p:endSync evt="end" delay="0">
                  <p:rtn val="all"/>
                </p:endSync>
                <p:childTnLst>
                  <p:par>
                    <p:cTn id="13" fill="hold">
                      <p:stCondLst>
                        <p:cond delay="0"/>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36879" y="0"/>
            <a:ext cx="1084998" cy="1066712"/>
          </a:xfrm>
          <a:prstGeom prst="rect">
            <a:avLst/>
          </a:prstGeom>
        </p:spPr>
      </p:pic>
      <p:pic>
        <p:nvPicPr>
          <p:cNvPr id="8"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55793" y="4118681"/>
            <a:ext cx="1311607" cy="167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98793" y="4114798"/>
            <a:ext cx="1311607" cy="167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345993" y="4089348"/>
            <a:ext cx="2438400" cy="1766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38957473"/>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2" restart="whenNotActive" fill="hold" evtFilter="cancelBubble" nodeType="interactiveSeq">
                <p:stCondLst>
                  <p:cond evt="onClick" delay="0">
                    <p:tgtEl>
                      <p:spTgt spid="12"/>
                    </p:tgtEl>
                  </p:cond>
                </p:stCondLst>
                <p:endSync evt="end" delay="0">
                  <p:rtn val="all"/>
                </p:endSync>
                <p:childTnLst>
                  <p:par>
                    <p:cTn id="13" fill="hold">
                      <p:stCondLst>
                        <p:cond delay="0"/>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58" y="0"/>
            <a:ext cx="9153633" cy="6858000"/>
          </a:xfrm>
          <a:prstGeom prst="rect">
            <a:avLst/>
          </a:prstGeom>
        </p:spPr>
      </p:pic>
      <p:sp>
        <p:nvSpPr>
          <p:cNvPr id="2" name="Rectangle 1"/>
          <p:cNvSpPr/>
          <p:nvPr/>
        </p:nvSpPr>
        <p:spPr>
          <a:xfrm>
            <a:off x="2324338" y="3758221"/>
            <a:ext cx="4451112" cy="1270979"/>
          </a:xfrm>
          <a:prstGeom prst="rect">
            <a:avLst/>
          </a:prstGeom>
          <a:solidFill>
            <a:schemeClr val="tx1">
              <a:lumMod val="85000"/>
              <a:lumOff val="15000"/>
            </a:schemeClr>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309" name="Group 308"/>
          <p:cNvGrpSpPr/>
          <p:nvPr/>
        </p:nvGrpSpPr>
        <p:grpSpPr>
          <a:xfrm>
            <a:off x="1348944" y="217126"/>
            <a:ext cx="6446114" cy="6430962"/>
            <a:chOff x="1348944" y="217126"/>
            <a:chExt cx="6446114" cy="6430962"/>
          </a:xfrm>
        </p:grpSpPr>
        <p:sp>
          <p:nvSpPr>
            <p:cNvPr id="310" name="Freeform 9"/>
            <p:cNvSpPr>
              <a:spLocks/>
            </p:cNvSpPr>
            <p:nvPr/>
          </p:nvSpPr>
          <p:spPr bwMode="auto">
            <a:xfrm>
              <a:off x="1400175" y="3983038"/>
              <a:ext cx="203200" cy="201612"/>
            </a:xfrm>
            <a:custGeom>
              <a:avLst/>
              <a:gdLst>
                <a:gd name="T0" fmla="*/ 4 w 63"/>
                <a:gd name="T1" fmla="*/ 37 h 63"/>
                <a:gd name="T2" fmla="*/ 38 w 63"/>
                <a:gd name="T3" fmla="*/ 59 h 63"/>
                <a:gd name="T4" fmla="*/ 60 w 63"/>
                <a:gd name="T5" fmla="*/ 25 h 63"/>
                <a:gd name="T6" fmla="*/ 26 w 63"/>
                <a:gd name="T7" fmla="*/ 3 h 63"/>
                <a:gd name="T8" fmla="*/ 4 w 63"/>
                <a:gd name="T9" fmla="*/ 37 h 63"/>
              </a:gdLst>
              <a:ahLst/>
              <a:cxnLst>
                <a:cxn ang="0">
                  <a:pos x="T0" y="T1"/>
                </a:cxn>
                <a:cxn ang="0">
                  <a:pos x="T2" y="T3"/>
                </a:cxn>
                <a:cxn ang="0">
                  <a:pos x="T4" y="T5"/>
                </a:cxn>
                <a:cxn ang="0">
                  <a:pos x="T6" y="T7"/>
                </a:cxn>
                <a:cxn ang="0">
                  <a:pos x="T8" y="T9"/>
                </a:cxn>
              </a:cxnLst>
              <a:rect l="0" t="0" r="r" b="b"/>
              <a:pathLst>
                <a:path w="63" h="63">
                  <a:moveTo>
                    <a:pt x="4" y="37"/>
                  </a:moveTo>
                  <a:cubicBezTo>
                    <a:pt x="7" y="53"/>
                    <a:pt x="22" y="63"/>
                    <a:pt x="38" y="59"/>
                  </a:cubicBezTo>
                  <a:cubicBezTo>
                    <a:pt x="53" y="56"/>
                    <a:pt x="63" y="41"/>
                    <a:pt x="60" y="25"/>
                  </a:cubicBezTo>
                  <a:cubicBezTo>
                    <a:pt x="56" y="10"/>
                    <a:pt x="41" y="0"/>
                    <a:pt x="26" y="3"/>
                  </a:cubicBezTo>
                  <a:cubicBezTo>
                    <a:pt x="10" y="6"/>
                    <a:pt x="0" y="22"/>
                    <a:pt x="4" y="37"/>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1" name="Freeform 310"/>
            <p:cNvSpPr>
              <a:spLocks/>
            </p:cNvSpPr>
            <p:nvPr/>
          </p:nvSpPr>
          <p:spPr bwMode="auto">
            <a:xfrm>
              <a:off x="1600200" y="4603750"/>
              <a:ext cx="209550" cy="207962"/>
            </a:xfrm>
            <a:custGeom>
              <a:avLst/>
              <a:gdLst>
                <a:gd name="T0" fmla="*/ 7 w 65"/>
                <a:gd name="T1" fmla="*/ 44 h 65"/>
                <a:gd name="T2" fmla="*/ 44 w 65"/>
                <a:gd name="T3" fmla="*/ 58 h 65"/>
                <a:gd name="T4" fmla="*/ 59 w 65"/>
                <a:gd name="T5" fmla="*/ 21 h 65"/>
                <a:gd name="T6" fmla="*/ 21 w 65"/>
                <a:gd name="T7" fmla="*/ 6 h 65"/>
                <a:gd name="T8" fmla="*/ 7 w 65"/>
                <a:gd name="T9" fmla="*/ 44 h 65"/>
              </a:gdLst>
              <a:ahLst/>
              <a:cxnLst>
                <a:cxn ang="0">
                  <a:pos x="T0" y="T1"/>
                </a:cxn>
                <a:cxn ang="0">
                  <a:pos x="T2" y="T3"/>
                </a:cxn>
                <a:cxn ang="0">
                  <a:pos x="T4" y="T5"/>
                </a:cxn>
                <a:cxn ang="0">
                  <a:pos x="T6" y="T7"/>
                </a:cxn>
                <a:cxn ang="0">
                  <a:pos x="T8" y="T9"/>
                </a:cxn>
              </a:cxnLst>
              <a:rect l="0" t="0" r="r" b="b"/>
              <a:pathLst>
                <a:path w="65" h="65">
                  <a:moveTo>
                    <a:pt x="7" y="44"/>
                  </a:moveTo>
                  <a:cubicBezTo>
                    <a:pt x="13" y="58"/>
                    <a:pt x="30" y="65"/>
                    <a:pt x="44" y="58"/>
                  </a:cubicBezTo>
                  <a:cubicBezTo>
                    <a:pt x="59" y="52"/>
                    <a:pt x="65" y="35"/>
                    <a:pt x="59" y="21"/>
                  </a:cubicBezTo>
                  <a:cubicBezTo>
                    <a:pt x="53" y="6"/>
                    <a:pt x="36" y="0"/>
                    <a:pt x="21" y="6"/>
                  </a:cubicBezTo>
                  <a:cubicBezTo>
                    <a:pt x="7" y="12"/>
                    <a:pt x="0" y="29"/>
                    <a:pt x="7" y="44"/>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2" name="Freeform 11"/>
            <p:cNvSpPr>
              <a:spLocks/>
            </p:cNvSpPr>
            <p:nvPr/>
          </p:nvSpPr>
          <p:spPr bwMode="auto">
            <a:xfrm>
              <a:off x="1928813" y="5168900"/>
              <a:ext cx="207963" cy="209550"/>
            </a:xfrm>
            <a:custGeom>
              <a:avLst/>
              <a:gdLst>
                <a:gd name="T0" fmla="*/ 10 w 65"/>
                <a:gd name="T1" fmla="*/ 50 h 65"/>
                <a:gd name="T2" fmla="*/ 50 w 65"/>
                <a:gd name="T3" fmla="*/ 56 h 65"/>
                <a:gd name="T4" fmla="*/ 56 w 65"/>
                <a:gd name="T5" fmla="*/ 16 h 65"/>
                <a:gd name="T6" fmla="*/ 16 w 65"/>
                <a:gd name="T7" fmla="*/ 10 h 65"/>
                <a:gd name="T8" fmla="*/ 10 w 65"/>
                <a:gd name="T9" fmla="*/ 50 h 65"/>
              </a:gdLst>
              <a:ahLst/>
              <a:cxnLst>
                <a:cxn ang="0">
                  <a:pos x="T0" y="T1"/>
                </a:cxn>
                <a:cxn ang="0">
                  <a:pos x="T2" y="T3"/>
                </a:cxn>
                <a:cxn ang="0">
                  <a:pos x="T4" y="T5"/>
                </a:cxn>
                <a:cxn ang="0">
                  <a:pos x="T6" y="T7"/>
                </a:cxn>
                <a:cxn ang="0">
                  <a:pos x="T8" y="T9"/>
                </a:cxn>
              </a:cxnLst>
              <a:rect l="0" t="0" r="r" b="b"/>
              <a:pathLst>
                <a:path w="65" h="65">
                  <a:moveTo>
                    <a:pt x="10" y="50"/>
                  </a:moveTo>
                  <a:cubicBezTo>
                    <a:pt x="19" y="63"/>
                    <a:pt x="37" y="65"/>
                    <a:pt x="50" y="56"/>
                  </a:cubicBezTo>
                  <a:cubicBezTo>
                    <a:pt x="63" y="47"/>
                    <a:pt x="65" y="29"/>
                    <a:pt x="56" y="16"/>
                  </a:cubicBezTo>
                  <a:cubicBezTo>
                    <a:pt x="47" y="3"/>
                    <a:pt x="29" y="0"/>
                    <a:pt x="16" y="10"/>
                  </a:cubicBezTo>
                  <a:cubicBezTo>
                    <a:pt x="3" y="19"/>
                    <a:pt x="0" y="37"/>
                    <a:pt x="10" y="50"/>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3" name="Freeform 12"/>
            <p:cNvSpPr>
              <a:spLocks/>
            </p:cNvSpPr>
            <p:nvPr/>
          </p:nvSpPr>
          <p:spPr bwMode="auto">
            <a:xfrm>
              <a:off x="2371725" y="5661025"/>
              <a:ext cx="203200" cy="203200"/>
            </a:xfrm>
            <a:custGeom>
              <a:avLst/>
              <a:gdLst>
                <a:gd name="T0" fmla="*/ 10 w 63"/>
                <a:gd name="T1" fmla="*/ 12 h 63"/>
                <a:gd name="T2" fmla="*/ 12 w 63"/>
                <a:gd name="T3" fmla="*/ 53 h 63"/>
                <a:gd name="T4" fmla="*/ 53 w 63"/>
                <a:gd name="T5" fmla="*/ 51 h 63"/>
                <a:gd name="T6" fmla="*/ 51 w 63"/>
                <a:gd name="T7" fmla="*/ 10 h 63"/>
                <a:gd name="T8" fmla="*/ 10 w 63"/>
                <a:gd name="T9" fmla="*/ 12 h 63"/>
              </a:gdLst>
              <a:ahLst/>
              <a:cxnLst>
                <a:cxn ang="0">
                  <a:pos x="T0" y="T1"/>
                </a:cxn>
                <a:cxn ang="0">
                  <a:pos x="T2" y="T3"/>
                </a:cxn>
                <a:cxn ang="0">
                  <a:pos x="T4" y="T5"/>
                </a:cxn>
                <a:cxn ang="0">
                  <a:pos x="T6" y="T7"/>
                </a:cxn>
                <a:cxn ang="0">
                  <a:pos x="T8" y="T9"/>
                </a:cxn>
              </a:cxnLst>
              <a:rect l="0" t="0" r="r" b="b"/>
              <a:pathLst>
                <a:path w="63" h="63">
                  <a:moveTo>
                    <a:pt x="10" y="12"/>
                  </a:moveTo>
                  <a:cubicBezTo>
                    <a:pt x="0" y="24"/>
                    <a:pt x="1" y="42"/>
                    <a:pt x="12" y="53"/>
                  </a:cubicBezTo>
                  <a:cubicBezTo>
                    <a:pt x="24" y="63"/>
                    <a:pt x="42" y="62"/>
                    <a:pt x="53" y="51"/>
                  </a:cubicBezTo>
                  <a:cubicBezTo>
                    <a:pt x="63" y="39"/>
                    <a:pt x="62" y="21"/>
                    <a:pt x="51" y="10"/>
                  </a:cubicBezTo>
                  <a:cubicBezTo>
                    <a:pt x="39" y="0"/>
                    <a:pt x="21" y="1"/>
                    <a:pt x="10" y="12"/>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4" name="Freeform 13"/>
            <p:cNvSpPr>
              <a:spLocks/>
            </p:cNvSpPr>
            <p:nvPr/>
          </p:nvSpPr>
          <p:spPr bwMode="auto">
            <a:xfrm>
              <a:off x="2900363" y="6043613"/>
              <a:ext cx="207963" cy="209550"/>
            </a:xfrm>
            <a:custGeom>
              <a:avLst/>
              <a:gdLst>
                <a:gd name="T0" fmla="*/ 57 w 65"/>
                <a:gd name="T1" fmla="*/ 47 h 65"/>
                <a:gd name="T2" fmla="*/ 47 w 65"/>
                <a:gd name="T3" fmla="*/ 8 h 65"/>
                <a:gd name="T4" fmla="*/ 8 w 65"/>
                <a:gd name="T5" fmla="*/ 18 h 65"/>
                <a:gd name="T6" fmla="*/ 18 w 65"/>
                <a:gd name="T7" fmla="*/ 57 h 65"/>
                <a:gd name="T8" fmla="*/ 57 w 65"/>
                <a:gd name="T9" fmla="*/ 47 h 65"/>
              </a:gdLst>
              <a:ahLst/>
              <a:cxnLst>
                <a:cxn ang="0">
                  <a:pos x="T0" y="T1"/>
                </a:cxn>
                <a:cxn ang="0">
                  <a:pos x="T2" y="T3"/>
                </a:cxn>
                <a:cxn ang="0">
                  <a:pos x="T4" y="T5"/>
                </a:cxn>
                <a:cxn ang="0">
                  <a:pos x="T6" y="T7"/>
                </a:cxn>
                <a:cxn ang="0">
                  <a:pos x="T8" y="T9"/>
                </a:cxn>
              </a:cxnLst>
              <a:rect l="0" t="0" r="r" b="b"/>
              <a:pathLst>
                <a:path w="65" h="65">
                  <a:moveTo>
                    <a:pt x="57" y="47"/>
                  </a:moveTo>
                  <a:cubicBezTo>
                    <a:pt x="65" y="33"/>
                    <a:pt x="61" y="15"/>
                    <a:pt x="47" y="8"/>
                  </a:cubicBezTo>
                  <a:cubicBezTo>
                    <a:pt x="33" y="0"/>
                    <a:pt x="16" y="4"/>
                    <a:pt x="8" y="18"/>
                  </a:cubicBezTo>
                  <a:cubicBezTo>
                    <a:pt x="0" y="32"/>
                    <a:pt x="5" y="49"/>
                    <a:pt x="18" y="57"/>
                  </a:cubicBezTo>
                  <a:cubicBezTo>
                    <a:pt x="32" y="65"/>
                    <a:pt x="49" y="60"/>
                    <a:pt x="57" y="47"/>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5" name="Freeform 14"/>
            <p:cNvSpPr>
              <a:spLocks/>
            </p:cNvSpPr>
            <p:nvPr/>
          </p:nvSpPr>
          <p:spPr bwMode="auto">
            <a:xfrm>
              <a:off x="3500438" y="6310313"/>
              <a:ext cx="206375" cy="206375"/>
            </a:xfrm>
            <a:custGeom>
              <a:avLst/>
              <a:gdLst>
                <a:gd name="T0" fmla="*/ 59 w 64"/>
                <a:gd name="T1" fmla="*/ 41 h 64"/>
                <a:gd name="T2" fmla="*/ 41 w 64"/>
                <a:gd name="T3" fmla="*/ 5 h 64"/>
                <a:gd name="T4" fmla="*/ 5 w 64"/>
                <a:gd name="T5" fmla="*/ 23 h 64"/>
                <a:gd name="T6" fmla="*/ 23 w 64"/>
                <a:gd name="T7" fmla="*/ 60 h 64"/>
                <a:gd name="T8" fmla="*/ 59 w 64"/>
                <a:gd name="T9" fmla="*/ 41 h 64"/>
              </a:gdLst>
              <a:ahLst/>
              <a:cxnLst>
                <a:cxn ang="0">
                  <a:pos x="T0" y="T1"/>
                </a:cxn>
                <a:cxn ang="0">
                  <a:pos x="T2" y="T3"/>
                </a:cxn>
                <a:cxn ang="0">
                  <a:pos x="T4" y="T5"/>
                </a:cxn>
                <a:cxn ang="0">
                  <a:pos x="T6" y="T7"/>
                </a:cxn>
                <a:cxn ang="0">
                  <a:pos x="T8" y="T9"/>
                </a:cxn>
              </a:cxnLst>
              <a:rect l="0" t="0" r="r" b="b"/>
              <a:pathLst>
                <a:path w="64" h="64">
                  <a:moveTo>
                    <a:pt x="59" y="41"/>
                  </a:moveTo>
                  <a:cubicBezTo>
                    <a:pt x="64" y="26"/>
                    <a:pt x="56" y="10"/>
                    <a:pt x="41" y="5"/>
                  </a:cubicBezTo>
                  <a:cubicBezTo>
                    <a:pt x="26" y="0"/>
                    <a:pt x="10" y="8"/>
                    <a:pt x="5" y="23"/>
                  </a:cubicBezTo>
                  <a:cubicBezTo>
                    <a:pt x="0" y="39"/>
                    <a:pt x="8" y="55"/>
                    <a:pt x="23" y="60"/>
                  </a:cubicBezTo>
                  <a:cubicBezTo>
                    <a:pt x="38" y="64"/>
                    <a:pt x="54" y="56"/>
                    <a:pt x="59" y="41"/>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6" name="Freeform 15"/>
            <p:cNvSpPr>
              <a:spLocks/>
            </p:cNvSpPr>
            <p:nvPr/>
          </p:nvSpPr>
          <p:spPr bwMode="auto">
            <a:xfrm>
              <a:off x="4148138" y="6454413"/>
              <a:ext cx="195263" cy="193675"/>
            </a:xfrm>
            <a:custGeom>
              <a:avLst/>
              <a:gdLst>
                <a:gd name="T0" fmla="*/ 59 w 61"/>
                <a:gd name="T1" fmla="*/ 33 h 60"/>
                <a:gd name="T2" fmla="*/ 34 w 61"/>
                <a:gd name="T3" fmla="*/ 1 h 60"/>
                <a:gd name="T4" fmla="*/ 2 w 61"/>
                <a:gd name="T5" fmla="*/ 27 h 60"/>
                <a:gd name="T6" fmla="*/ 28 w 61"/>
                <a:gd name="T7" fmla="*/ 58 h 60"/>
                <a:gd name="T8" fmla="*/ 59 w 61"/>
                <a:gd name="T9" fmla="*/ 33 h 60"/>
              </a:gdLst>
              <a:ahLst/>
              <a:cxnLst>
                <a:cxn ang="0">
                  <a:pos x="T0" y="T1"/>
                </a:cxn>
                <a:cxn ang="0">
                  <a:pos x="T2" y="T3"/>
                </a:cxn>
                <a:cxn ang="0">
                  <a:pos x="T4" y="T5"/>
                </a:cxn>
                <a:cxn ang="0">
                  <a:pos x="T6" y="T7"/>
                </a:cxn>
                <a:cxn ang="0">
                  <a:pos x="T8" y="T9"/>
                </a:cxn>
              </a:cxnLst>
              <a:rect l="0" t="0" r="r" b="b"/>
              <a:pathLst>
                <a:path w="61" h="60">
                  <a:moveTo>
                    <a:pt x="59" y="33"/>
                  </a:moveTo>
                  <a:cubicBezTo>
                    <a:pt x="61" y="17"/>
                    <a:pt x="49" y="3"/>
                    <a:pt x="34" y="1"/>
                  </a:cubicBezTo>
                  <a:cubicBezTo>
                    <a:pt x="18" y="0"/>
                    <a:pt x="4" y="11"/>
                    <a:pt x="2" y="27"/>
                  </a:cubicBezTo>
                  <a:cubicBezTo>
                    <a:pt x="0" y="42"/>
                    <a:pt x="12" y="57"/>
                    <a:pt x="28" y="58"/>
                  </a:cubicBezTo>
                  <a:cubicBezTo>
                    <a:pt x="43" y="60"/>
                    <a:pt x="57" y="48"/>
                    <a:pt x="59" y="33"/>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7" name="Freeform 16"/>
            <p:cNvSpPr>
              <a:spLocks/>
            </p:cNvSpPr>
            <p:nvPr/>
          </p:nvSpPr>
          <p:spPr bwMode="auto">
            <a:xfrm>
              <a:off x="4803775" y="6454413"/>
              <a:ext cx="195263" cy="193675"/>
            </a:xfrm>
            <a:custGeom>
              <a:avLst/>
              <a:gdLst>
                <a:gd name="T0" fmla="*/ 28 w 61"/>
                <a:gd name="T1" fmla="*/ 1 h 60"/>
                <a:gd name="T2" fmla="*/ 2 w 61"/>
                <a:gd name="T3" fmla="*/ 33 h 60"/>
                <a:gd name="T4" fmla="*/ 34 w 61"/>
                <a:gd name="T5" fmla="*/ 58 h 60"/>
                <a:gd name="T6" fmla="*/ 59 w 61"/>
                <a:gd name="T7" fmla="*/ 27 h 60"/>
                <a:gd name="T8" fmla="*/ 28 w 61"/>
                <a:gd name="T9" fmla="*/ 1 h 60"/>
              </a:gdLst>
              <a:ahLst/>
              <a:cxnLst>
                <a:cxn ang="0">
                  <a:pos x="T0" y="T1"/>
                </a:cxn>
                <a:cxn ang="0">
                  <a:pos x="T2" y="T3"/>
                </a:cxn>
                <a:cxn ang="0">
                  <a:pos x="T4" y="T5"/>
                </a:cxn>
                <a:cxn ang="0">
                  <a:pos x="T6" y="T7"/>
                </a:cxn>
                <a:cxn ang="0">
                  <a:pos x="T8" y="T9"/>
                </a:cxn>
              </a:cxnLst>
              <a:rect l="0" t="0" r="r" b="b"/>
              <a:pathLst>
                <a:path w="61" h="60">
                  <a:moveTo>
                    <a:pt x="28" y="1"/>
                  </a:moveTo>
                  <a:cubicBezTo>
                    <a:pt x="12" y="3"/>
                    <a:pt x="0" y="17"/>
                    <a:pt x="2" y="33"/>
                  </a:cubicBezTo>
                  <a:cubicBezTo>
                    <a:pt x="4" y="48"/>
                    <a:pt x="18" y="60"/>
                    <a:pt x="34" y="58"/>
                  </a:cubicBezTo>
                  <a:cubicBezTo>
                    <a:pt x="49" y="57"/>
                    <a:pt x="61" y="42"/>
                    <a:pt x="59" y="27"/>
                  </a:cubicBezTo>
                  <a:cubicBezTo>
                    <a:pt x="57" y="11"/>
                    <a:pt x="43" y="0"/>
                    <a:pt x="28" y="1"/>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8" name="Freeform 17"/>
            <p:cNvSpPr>
              <a:spLocks/>
            </p:cNvSpPr>
            <p:nvPr/>
          </p:nvSpPr>
          <p:spPr bwMode="auto">
            <a:xfrm>
              <a:off x="5440363" y="6310313"/>
              <a:ext cx="206375" cy="206375"/>
            </a:xfrm>
            <a:custGeom>
              <a:avLst/>
              <a:gdLst>
                <a:gd name="T0" fmla="*/ 5 w 64"/>
                <a:gd name="T1" fmla="*/ 41 h 64"/>
                <a:gd name="T2" fmla="*/ 41 w 64"/>
                <a:gd name="T3" fmla="*/ 60 h 64"/>
                <a:gd name="T4" fmla="*/ 59 w 64"/>
                <a:gd name="T5" fmla="*/ 23 h 64"/>
                <a:gd name="T6" fmla="*/ 23 w 64"/>
                <a:gd name="T7" fmla="*/ 5 h 64"/>
                <a:gd name="T8" fmla="*/ 5 w 64"/>
                <a:gd name="T9" fmla="*/ 41 h 64"/>
              </a:gdLst>
              <a:ahLst/>
              <a:cxnLst>
                <a:cxn ang="0">
                  <a:pos x="T0" y="T1"/>
                </a:cxn>
                <a:cxn ang="0">
                  <a:pos x="T2" y="T3"/>
                </a:cxn>
                <a:cxn ang="0">
                  <a:pos x="T4" y="T5"/>
                </a:cxn>
                <a:cxn ang="0">
                  <a:pos x="T6" y="T7"/>
                </a:cxn>
                <a:cxn ang="0">
                  <a:pos x="T8" y="T9"/>
                </a:cxn>
              </a:cxnLst>
              <a:rect l="0" t="0" r="r" b="b"/>
              <a:pathLst>
                <a:path w="64" h="64">
                  <a:moveTo>
                    <a:pt x="5" y="41"/>
                  </a:moveTo>
                  <a:cubicBezTo>
                    <a:pt x="10" y="56"/>
                    <a:pt x="26" y="64"/>
                    <a:pt x="41" y="60"/>
                  </a:cubicBezTo>
                  <a:cubicBezTo>
                    <a:pt x="56" y="55"/>
                    <a:pt x="64" y="39"/>
                    <a:pt x="59" y="23"/>
                  </a:cubicBezTo>
                  <a:cubicBezTo>
                    <a:pt x="54" y="8"/>
                    <a:pt x="38" y="0"/>
                    <a:pt x="23" y="5"/>
                  </a:cubicBezTo>
                  <a:cubicBezTo>
                    <a:pt x="8" y="10"/>
                    <a:pt x="0" y="26"/>
                    <a:pt x="5" y="41"/>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9" name="Freeform 18"/>
            <p:cNvSpPr>
              <a:spLocks/>
            </p:cNvSpPr>
            <p:nvPr/>
          </p:nvSpPr>
          <p:spPr bwMode="auto">
            <a:xfrm>
              <a:off x="6038850" y="6043613"/>
              <a:ext cx="209550" cy="209550"/>
            </a:xfrm>
            <a:custGeom>
              <a:avLst/>
              <a:gdLst>
                <a:gd name="T0" fmla="*/ 8 w 65"/>
                <a:gd name="T1" fmla="*/ 47 h 65"/>
                <a:gd name="T2" fmla="*/ 47 w 65"/>
                <a:gd name="T3" fmla="*/ 57 h 65"/>
                <a:gd name="T4" fmla="*/ 57 w 65"/>
                <a:gd name="T5" fmla="*/ 18 h 65"/>
                <a:gd name="T6" fmla="*/ 18 w 65"/>
                <a:gd name="T7" fmla="*/ 8 h 65"/>
                <a:gd name="T8" fmla="*/ 8 w 65"/>
                <a:gd name="T9" fmla="*/ 47 h 65"/>
              </a:gdLst>
              <a:ahLst/>
              <a:cxnLst>
                <a:cxn ang="0">
                  <a:pos x="T0" y="T1"/>
                </a:cxn>
                <a:cxn ang="0">
                  <a:pos x="T2" y="T3"/>
                </a:cxn>
                <a:cxn ang="0">
                  <a:pos x="T4" y="T5"/>
                </a:cxn>
                <a:cxn ang="0">
                  <a:pos x="T6" y="T7"/>
                </a:cxn>
                <a:cxn ang="0">
                  <a:pos x="T8" y="T9"/>
                </a:cxn>
              </a:cxnLst>
              <a:rect l="0" t="0" r="r" b="b"/>
              <a:pathLst>
                <a:path w="65" h="65">
                  <a:moveTo>
                    <a:pt x="8" y="47"/>
                  </a:moveTo>
                  <a:cubicBezTo>
                    <a:pt x="15" y="60"/>
                    <a:pt x="33" y="65"/>
                    <a:pt x="47" y="57"/>
                  </a:cubicBezTo>
                  <a:cubicBezTo>
                    <a:pt x="60" y="49"/>
                    <a:pt x="65" y="32"/>
                    <a:pt x="57" y="18"/>
                  </a:cubicBezTo>
                  <a:cubicBezTo>
                    <a:pt x="49" y="4"/>
                    <a:pt x="32" y="0"/>
                    <a:pt x="18" y="8"/>
                  </a:cubicBezTo>
                  <a:cubicBezTo>
                    <a:pt x="4" y="15"/>
                    <a:pt x="0" y="33"/>
                    <a:pt x="8" y="47"/>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0" name="Freeform 19"/>
            <p:cNvSpPr>
              <a:spLocks/>
            </p:cNvSpPr>
            <p:nvPr/>
          </p:nvSpPr>
          <p:spPr bwMode="auto">
            <a:xfrm>
              <a:off x="6569075" y="5661025"/>
              <a:ext cx="206375" cy="203200"/>
            </a:xfrm>
            <a:custGeom>
              <a:avLst/>
              <a:gdLst>
                <a:gd name="T0" fmla="*/ 11 w 64"/>
                <a:gd name="T1" fmla="*/ 51 h 63"/>
                <a:gd name="T2" fmla="*/ 51 w 64"/>
                <a:gd name="T3" fmla="*/ 53 h 63"/>
                <a:gd name="T4" fmla="*/ 54 w 64"/>
                <a:gd name="T5" fmla="*/ 12 h 63"/>
                <a:gd name="T6" fmla="*/ 13 w 64"/>
                <a:gd name="T7" fmla="*/ 10 h 63"/>
                <a:gd name="T8" fmla="*/ 11 w 64"/>
                <a:gd name="T9" fmla="*/ 51 h 63"/>
              </a:gdLst>
              <a:ahLst/>
              <a:cxnLst>
                <a:cxn ang="0">
                  <a:pos x="T0" y="T1"/>
                </a:cxn>
                <a:cxn ang="0">
                  <a:pos x="T2" y="T3"/>
                </a:cxn>
                <a:cxn ang="0">
                  <a:pos x="T4" y="T5"/>
                </a:cxn>
                <a:cxn ang="0">
                  <a:pos x="T6" y="T7"/>
                </a:cxn>
                <a:cxn ang="0">
                  <a:pos x="T8" y="T9"/>
                </a:cxn>
              </a:cxnLst>
              <a:rect l="0" t="0" r="r" b="b"/>
              <a:pathLst>
                <a:path w="64" h="63">
                  <a:moveTo>
                    <a:pt x="11" y="51"/>
                  </a:moveTo>
                  <a:cubicBezTo>
                    <a:pt x="22" y="62"/>
                    <a:pt x="40" y="63"/>
                    <a:pt x="51" y="53"/>
                  </a:cubicBezTo>
                  <a:cubicBezTo>
                    <a:pt x="63" y="42"/>
                    <a:pt x="64" y="24"/>
                    <a:pt x="54" y="12"/>
                  </a:cubicBezTo>
                  <a:cubicBezTo>
                    <a:pt x="43" y="1"/>
                    <a:pt x="25" y="0"/>
                    <a:pt x="13" y="10"/>
                  </a:cubicBezTo>
                  <a:cubicBezTo>
                    <a:pt x="1" y="21"/>
                    <a:pt x="0" y="39"/>
                    <a:pt x="11" y="51"/>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1" name="Freeform 20"/>
            <p:cNvSpPr>
              <a:spLocks/>
            </p:cNvSpPr>
            <p:nvPr/>
          </p:nvSpPr>
          <p:spPr bwMode="auto">
            <a:xfrm>
              <a:off x="7007225" y="5168900"/>
              <a:ext cx="207963" cy="209550"/>
            </a:xfrm>
            <a:custGeom>
              <a:avLst/>
              <a:gdLst>
                <a:gd name="T0" fmla="*/ 10 w 65"/>
                <a:gd name="T1" fmla="*/ 16 h 65"/>
                <a:gd name="T2" fmla="*/ 16 w 65"/>
                <a:gd name="T3" fmla="*/ 56 h 65"/>
                <a:gd name="T4" fmla="*/ 56 w 65"/>
                <a:gd name="T5" fmla="*/ 50 h 65"/>
                <a:gd name="T6" fmla="*/ 50 w 65"/>
                <a:gd name="T7" fmla="*/ 10 h 65"/>
                <a:gd name="T8" fmla="*/ 10 w 65"/>
                <a:gd name="T9" fmla="*/ 16 h 65"/>
              </a:gdLst>
              <a:ahLst/>
              <a:cxnLst>
                <a:cxn ang="0">
                  <a:pos x="T0" y="T1"/>
                </a:cxn>
                <a:cxn ang="0">
                  <a:pos x="T2" y="T3"/>
                </a:cxn>
                <a:cxn ang="0">
                  <a:pos x="T4" y="T5"/>
                </a:cxn>
                <a:cxn ang="0">
                  <a:pos x="T6" y="T7"/>
                </a:cxn>
                <a:cxn ang="0">
                  <a:pos x="T8" y="T9"/>
                </a:cxn>
              </a:cxnLst>
              <a:rect l="0" t="0" r="r" b="b"/>
              <a:pathLst>
                <a:path w="65" h="65">
                  <a:moveTo>
                    <a:pt x="10" y="16"/>
                  </a:moveTo>
                  <a:cubicBezTo>
                    <a:pt x="0" y="29"/>
                    <a:pt x="3" y="47"/>
                    <a:pt x="16" y="56"/>
                  </a:cubicBezTo>
                  <a:cubicBezTo>
                    <a:pt x="29" y="65"/>
                    <a:pt x="47" y="63"/>
                    <a:pt x="56" y="50"/>
                  </a:cubicBezTo>
                  <a:cubicBezTo>
                    <a:pt x="65" y="37"/>
                    <a:pt x="62" y="19"/>
                    <a:pt x="50" y="10"/>
                  </a:cubicBezTo>
                  <a:cubicBezTo>
                    <a:pt x="37" y="0"/>
                    <a:pt x="19" y="3"/>
                    <a:pt x="10" y="16"/>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2" name="Freeform 21"/>
            <p:cNvSpPr>
              <a:spLocks/>
            </p:cNvSpPr>
            <p:nvPr/>
          </p:nvSpPr>
          <p:spPr bwMode="auto">
            <a:xfrm>
              <a:off x="7334250" y="4603750"/>
              <a:ext cx="209550" cy="207962"/>
            </a:xfrm>
            <a:custGeom>
              <a:avLst/>
              <a:gdLst>
                <a:gd name="T0" fmla="*/ 6 w 65"/>
                <a:gd name="T1" fmla="*/ 21 h 65"/>
                <a:gd name="T2" fmla="*/ 21 w 65"/>
                <a:gd name="T3" fmla="*/ 58 h 65"/>
                <a:gd name="T4" fmla="*/ 59 w 65"/>
                <a:gd name="T5" fmla="*/ 44 h 65"/>
                <a:gd name="T6" fmla="*/ 44 w 65"/>
                <a:gd name="T7" fmla="*/ 6 h 65"/>
                <a:gd name="T8" fmla="*/ 6 w 65"/>
                <a:gd name="T9" fmla="*/ 21 h 65"/>
              </a:gdLst>
              <a:ahLst/>
              <a:cxnLst>
                <a:cxn ang="0">
                  <a:pos x="T0" y="T1"/>
                </a:cxn>
                <a:cxn ang="0">
                  <a:pos x="T2" y="T3"/>
                </a:cxn>
                <a:cxn ang="0">
                  <a:pos x="T4" y="T5"/>
                </a:cxn>
                <a:cxn ang="0">
                  <a:pos x="T6" y="T7"/>
                </a:cxn>
                <a:cxn ang="0">
                  <a:pos x="T8" y="T9"/>
                </a:cxn>
              </a:cxnLst>
              <a:rect l="0" t="0" r="r" b="b"/>
              <a:pathLst>
                <a:path w="65" h="65">
                  <a:moveTo>
                    <a:pt x="6" y="21"/>
                  </a:moveTo>
                  <a:cubicBezTo>
                    <a:pt x="0" y="35"/>
                    <a:pt x="7" y="52"/>
                    <a:pt x="21" y="58"/>
                  </a:cubicBezTo>
                  <a:cubicBezTo>
                    <a:pt x="35" y="65"/>
                    <a:pt x="52" y="58"/>
                    <a:pt x="59" y="44"/>
                  </a:cubicBezTo>
                  <a:cubicBezTo>
                    <a:pt x="65" y="29"/>
                    <a:pt x="59" y="12"/>
                    <a:pt x="44" y="6"/>
                  </a:cubicBezTo>
                  <a:cubicBezTo>
                    <a:pt x="30" y="0"/>
                    <a:pt x="13" y="6"/>
                    <a:pt x="6" y="21"/>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3" name="Freeform 22"/>
            <p:cNvSpPr>
              <a:spLocks/>
            </p:cNvSpPr>
            <p:nvPr/>
          </p:nvSpPr>
          <p:spPr bwMode="auto">
            <a:xfrm>
              <a:off x="7540625" y="3983038"/>
              <a:ext cx="203200" cy="198437"/>
            </a:xfrm>
            <a:custGeom>
              <a:avLst/>
              <a:gdLst>
                <a:gd name="T0" fmla="*/ 4 w 63"/>
                <a:gd name="T1" fmla="*/ 25 h 62"/>
                <a:gd name="T2" fmla="*/ 26 w 63"/>
                <a:gd name="T3" fmla="*/ 59 h 62"/>
                <a:gd name="T4" fmla="*/ 60 w 63"/>
                <a:gd name="T5" fmla="*/ 37 h 62"/>
                <a:gd name="T6" fmla="*/ 38 w 63"/>
                <a:gd name="T7" fmla="*/ 3 h 62"/>
                <a:gd name="T8" fmla="*/ 4 w 63"/>
                <a:gd name="T9" fmla="*/ 25 h 62"/>
              </a:gdLst>
              <a:ahLst/>
              <a:cxnLst>
                <a:cxn ang="0">
                  <a:pos x="T0" y="T1"/>
                </a:cxn>
                <a:cxn ang="0">
                  <a:pos x="T2" y="T3"/>
                </a:cxn>
                <a:cxn ang="0">
                  <a:pos x="T4" y="T5"/>
                </a:cxn>
                <a:cxn ang="0">
                  <a:pos x="T6" y="T7"/>
                </a:cxn>
                <a:cxn ang="0">
                  <a:pos x="T8" y="T9"/>
                </a:cxn>
              </a:cxnLst>
              <a:rect l="0" t="0" r="r" b="b"/>
              <a:pathLst>
                <a:path w="63" h="62">
                  <a:moveTo>
                    <a:pt x="4" y="25"/>
                  </a:moveTo>
                  <a:cubicBezTo>
                    <a:pt x="0" y="41"/>
                    <a:pt x="10" y="56"/>
                    <a:pt x="26" y="59"/>
                  </a:cubicBezTo>
                  <a:cubicBezTo>
                    <a:pt x="41" y="62"/>
                    <a:pt x="56" y="53"/>
                    <a:pt x="60" y="37"/>
                  </a:cubicBezTo>
                  <a:cubicBezTo>
                    <a:pt x="63" y="22"/>
                    <a:pt x="53" y="6"/>
                    <a:pt x="38" y="3"/>
                  </a:cubicBezTo>
                  <a:cubicBezTo>
                    <a:pt x="22" y="0"/>
                    <a:pt x="7" y="10"/>
                    <a:pt x="4" y="25"/>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4" name="Freeform 23"/>
            <p:cNvSpPr>
              <a:spLocks/>
            </p:cNvSpPr>
            <p:nvPr/>
          </p:nvSpPr>
          <p:spPr bwMode="auto">
            <a:xfrm>
              <a:off x="4803775" y="217126"/>
              <a:ext cx="195263" cy="193675"/>
            </a:xfrm>
            <a:custGeom>
              <a:avLst/>
              <a:gdLst>
                <a:gd name="T0" fmla="*/ 2 w 61"/>
                <a:gd name="T1" fmla="*/ 27 h 60"/>
                <a:gd name="T2" fmla="*/ 28 w 61"/>
                <a:gd name="T3" fmla="*/ 58 h 60"/>
                <a:gd name="T4" fmla="*/ 59 w 61"/>
                <a:gd name="T5" fmla="*/ 33 h 60"/>
                <a:gd name="T6" fmla="*/ 34 w 61"/>
                <a:gd name="T7" fmla="*/ 1 h 60"/>
                <a:gd name="T8" fmla="*/ 2 w 61"/>
                <a:gd name="T9" fmla="*/ 27 h 60"/>
              </a:gdLst>
              <a:ahLst/>
              <a:cxnLst>
                <a:cxn ang="0">
                  <a:pos x="T0" y="T1"/>
                </a:cxn>
                <a:cxn ang="0">
                  <a:pos x="T2" y="T3"/>
                </a:cxn>
                <a:cxn ang="0">
                  <a:pos x="T4" y="T5"/>
                </a:cxn>
                <a:cxn ang="0">
                  <a:pos x="T6" y="T7"/>
                </a:cxn>
                <a:cxn ang="0">
                  <a:pos x="T8" y="T9"/>
                </a:cxn>
              </a:cxnLst>
              <a:rect l="0" t="0" r="r" b="b"/>
              <a:pathLst>
                <a:path w="61" h="60">
                  <a:moveTo>
                    <a:pt x="2" y="27"/>
                  </a:moveTo>
                  <a:cubicBezTo>
                    <a:pt x="0" y="43"/>
                    <a:pt x="12" y="57"/>
                    <a:pt x="28" y="58"/>
                  </a:cubicBezTo>
                  <a:cubicBezTo>
                    <a:pt x="43" y="60"/>
                    <a:pt x="57" y="49"/>
                    <a:pt x="59" y="33"/>
                  </a:cubicBezTo>
                  <a:cubicBezTo>
                    <a:pt x="61" y="17"/>
                    <a:pt x="49" y="3"/>
                    <a:pt x="34" y="1"/>
                  </a:cubicBezTo>
                  <a:cubicBezTo>
                    <a:pt x="18" y="0"/>
                    <a:pt x="4" y="11"/>
                    <a:pt x="2" y="27"/>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5" name="Freeform 24"/>
            <p:cNvSpPr>
              <a:spLocks/>
            </p:cNvSpPr>
            <p:nvPr/>
          </p:nvSpPr>
          <p:spPr bwMode="auto">
            <a:xfrm>
              <a:off x="5440363" y="346075"/>
              <a:ext cx="206375" cy="206375"/>
            </a:xfrm>
            <a:custGeom>
              <a:avLst/>
              <a:gdLst>
                <a:gd name="T0" fmla="*/ 5 w 64"/>
                <a:gd name="T1" fmla="*/ 23 h 64"/>
                <a:gd name="T2" fmla="*/ 23 w 64"/>
                <a:gd name="T3" fmla="*/ 60 h 64"/>
                <a:gd name="T4" fmla="*/ 59 w 64"/>
                <a:gd name="T5" fmla="*/ 41 h 64"/>
                <a:gd name="T6" fmla="*/ 41 w 64"/>
                <a:gd name="T7" fmla="*/ 5 h 64"/>
                <a:gd name="T8" fmla="*/ 5 w 64"/>
                <a:gd name="T9" fmla="*/ 23 h 64"/>
              </a:gdLst>
              <a:ahLst/>
              <a:cxnLst>
                <a:cxn ang="0">
                  <a:pos x="T0" y="T1"/>
                </a:cxn>
                <a:cxn ang="0">
                  <a:pos x="T2" y="T3"/>
                </a:cxn>
                <a:cxn ang="0">
                  <a:pos x="T4" y="T5"/>
                </a:cxn>
                <a:cxn ang="0">
                  <a:pos x="T6" y="T7"/>
                </a:cxn>
                <a:cxn ang="0">
                  <a:pos x="T8" y="T9"/>
                </a:cxn>
              </a:cxnLst>
              <a:rect l="0" t="0" r="r" b="b"/>
              <a:pathLst>
                <a:path w="64" h="64">
                  <a:moveTo>
                    <a:pt x="5" y="23"/>
                  </a:moveTo>
                  <a:cubicBezTo>
                    <a:pt x="0" y="38"/>
                    <a:pt x="8" y="55"/>
                    <a:pt x="23" y="60"/>
                  </a:cubicBezTo>
                  <a:cubicBezTo>
                    <a:pt x="38" y="64"/>
                    <a:pt x="54" y="56"/>
                    <a:pt x="59" y="41"/>
                  </a:cubicBezTo>
                  <a:cubicBezTo>
                    <a:pt x="64" y="26"/>
                    <a:pt x="56" y="10"/>
                    <a:pt x="41" y="5"/>
                  </a:cubicBezTo>
                  <a:cubicBezTo>
                    <a:pt x="26" y="0"/>
                    <a:pt x="10" y="8"/>
                    <a:pt x="5" y="23"/>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6" name="Freeform 25"/>
            <p:cNvSpPr>
              <a:spLocks/>
            </p:cNvSpPr>
            <p:nvPr/>
          </p:nvSpPr>
          <p:spPr bwMode="auto">
            <a:xfrm>
              <a:off x="4148138" y="217851"/>
              <a:ext cx="195263" cy="193675"/>
            </a:xfrm>
            <a:custGeom>
              <a:avLst/>
              <a:gdLst>
                <a:gd name="T0" fmla="*/ 34 w 61"/>
                <a:gd name="T1" fmla="*/ 58 h 60"/>
                <a:gd name="T2" fmla="*/ 59 w 61"/>
                <a:gd name="T3" fmla="*/ 27 h 60"/>
                <a:gd name="T4" fmla="*/ 28 w 61"/>
                <a:gd name="T5" fmla="*/ 1 h 60"/>
                <a:gd name="T6" fmla="*/ 2 w 61"/>
                <a:gd name="T7" fmla="*/ 33 h 60"/>
                <a:gd name="T8" fmla="*/ 34 w 61"/>
                <a:gd name="T9" fmla="*/ 58 h 60"/>
              </a:gdLst>
              <a:ahLst/>
              <a:cxnLst>
                <a:cxn ang="0">
                  <a:pos x="T0" y="T1"/>
                </a:cxn>
                <a:cxn ang="0">
                  <a:pos x="T2" y="T3"/>
                </a:cxn>
                <a:cxn ang="0">
                  <a:pos x="T4" y="T5"/>
                </a:cxn>
                <a:cxn ang="0">
                  <a:pos x="T6" y="T7"/>
                </a:cxn>
                <a:cxn ang="0">
                  <a:pos x="T8" y="T9"/>
                </a:cxn>
              </a:cxnLst>
              <a:rect l="0" t="0" r="r" b="b"/>
              <a:pathLst>
                <a:path w="61" h="60">
                  <a:moveTo>
                    <a:pt x="34" y="58"/>
                  </a:moveTo>
                  <a:cubicBezTo>
                    <a:pt x="49" y="57"/>
                    <a:pt x="61" y="43"/>
                    <a:pt x="59" y="27"/>
                  </a:cubicBezTo>
                  <a:cubicBezTo>
                    <a:pt x="57" y="11"/>
                    <a:pt x="43" y="0"/>
                    <a:pt x="28" y="1"/>
                  </a:cubicBezTo>
                  <a:cubicBezTo>
                    <a:pt x="12" y="3"/>
                    <a:pt x="0" y="17"/>
                    <a:pt x="2" y="33"/>
                  </a:cubicBezTo>
                  <a:cubicBezTo>
                    <a:pt x="4" y="49"/>
                    <a:pt x="18" y="60"/>
                    <a:pt x="34" y="58"/>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7" name="Freeform 26"/>
            <p:cNvSpPr>
              <a:spLocks/>
            </p:cNvSpPr>
            <p:nvPr/>
          </p:nvSpPr>
          <p:spPr bwMode="auto">
            <a:xfrm>
              <a:off x="2900363" y="612775"/>
              <a:ext cx="207963" cy="209550"/>
            </a:xfrm>
            <a:custGeom>
              <a:avLst/>
              <a:gdLst>
                <a:gd name="T0" fmla="*/ 57 w 65"/>
                <a:gd name="T1" fmla="*/ 18 h 65"/>
                <a:gd name="T2" fmla="*/ 18 w 65"/>
                <a:gd name="T3" fmla="*/ 7 h 65"/>
                <a:gd name="T4" fmla="*/ 8 w 65"/>
                <a:gd name="T5" fmla="*/ 47 h 65"/>
                <a:gd name="T6" fmla="*/ 47 w 65"/>
                <a:gd name="T7" fmla="*/ 57 h 65"/>
                <a:gd name="T8" fmla="*/ 57 w 65"/>
                <a:gd name="T9" fmla="*/ 18 h 65"/>
              </a:gdLst>
              <a:ahLst/>
              <a:cxnLst>
                <a:cxn ang="0">
                  <a:pos x="T0" y="T1"/>
                </a:cxn>
                <a:cxn ang="0">
                  <a:pos x="T2" y="T3"/>
                </a:cxn>
                <a:cxn ang="0">
                  <a:pos x="T4" y="T5"/>
                </a:cxn>
                <a:cxn ang="0">
                  <a:pos x="T6" y="T7"/>
                </a:cxn>
                <a:cxn ang="0">
                  <a:pos x="T8" y="T9"/>
                </a:cxn>
              </a:cxnLst>
              <a:rect l="0" t="0" r="r" b="b"/>
              <a:pathLst>
                <a:path w="65" h="65">
                  <a:moveTo>
                    <a:pt x="57" y="18"/>
                  </a:moveTo>
                  <a:cubicBezTo>
                    <a:pt x="49" y="4"/>
                    <a:pt x="32" y="0"/>
                    <a:pt x="18" y="7"/>
                  </a:cubicBezTo>
                  <a:cubicBezTo>
                    <a:pt x="5" y="15"/>
                    <a:pt x="0" y="33"/>
                    <a:pt x="8" y="47"/>
                  </a:cubicBezTo>
                  <a:cubicBezTo>
                    <a:pt x="16" y="60"/>
                    <a:pt x="33" y="65"/>
                    <a:pt x="47" y="57"/>
                  </a:cubicBezTo>
                  <a:cubicBezTo>
                    <a:pt x="61" y="49"/>
                    <a:pt x="65" y="32"/>
                    <a:pt x="57" y="18"/>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8" name="Freeform 27"/>
            <p:cNvSpPr>
              <a:spLocks/>
            </p:cNvSpPr>
            <p:nvPr/>
          </p:nvSpPr>
          <p:spPr bwMode="auto">
            <a:xfrm>
              <a:off x="3500438" y="346075"/>
              <a:ext cx="206375" cy="206375"/>
            </a:xfrm>
            <a:custGeom>
              <a:avLst/>
              <a:gdLst>
                <a:gd name="T0" fmla="*/ 59 w 64"/>
                <a:gd name="T1" fmla="*/ 23 h 64"/>
                <a:gd name="T2" fmla="*/ 23 w 64"/>
                <a:gd name="T3" fmla="*/ 5 h 64"/>
                <a:gd name="T4" fmla="*/ 5 w 64"/>
                <a:gd name="T5" fmla="*/ 41 h 64"/>
                <a:gd name="T6" fmla="*/ 41 w 64"/>
                <a:gd name="T7" fmla="*/ 60 h 64"/>
                <a:gd name="T8" fmla="*/ 59 w 64"/>
                <a:gd name="T9" fmla="*/ 23 h 64"/>
              </a:gdLst>
              <a:ahLst/>
              <a:cxnLst>
                <a:cxn ang="0">
                  <a:pos x="T0" y="T1"/>
                </a:cxn>
                <a:cxn ang="0">
                  <a:pos x="T2" y="T3"/>
                </a:cxn>
                <a:cxn ang="0">
                  <a:pos x="T4" y="T5"/>
                </a:cxn>
                <a:cxn ang="0">
                  <a:pos x="T6" y="T7"/>
                </a:cxn>
                <a:cxn ang="0">
                  <a:pos x="T8" y="T9"/>
                </a:cxn>
              </a:cxnLst>
              <a:rect l="0" t="0" r="r" b="b"/>
              <a:pathLst>
                <a:path w="64" h="64">
                  <a:moveTo>
                    <a:pt x="59" y="23"/>
                  </a:moveTo>
                  <a:cubicBezTo>
                    <a:pt x="54" y="8"/>
                    <a:pt x="38" y="0"/>
                    <a:pt x="23" y="5"/>
                  </a:cubicBezTo>
                  <a:cubicBezTo>
                    <a:pt x="8" y="10"/>
                    <a:pt x="0" y="26"/>
                    <a:pt x="5" y="41"/>
                  </a:cubicBezTo>
                  <a:cubicBezTo>
                    <a:pt x="10" y="56"/>
                    <a:pt x="26" y="64"/>
                    <a:pt x="41" y="60"/>
                  </a:cubicBezTo>
                  <a:cubicBezTo>
                    <a:pt x="56" y="55"/>
                    <a:pt x="64" y="38"/>
                    <a:pt x="59" y="23"/>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9" name="Freeform 28"/>
            <p:cNvSpPr>
              <a:spLocks/>
            </p:cNvSpPr>
            <p:nvPr/>
          </p:nvSpPr>
          <p:spPr bwMode="auto">
            <a:xfrm>
              <a:off x="6038850" y="612775"/>
              <a:ext cx="209550" cy="209550"/>
            </a:xfrm>
            <a:custGeom>
              <a:avLst/>
              <a:gdLst>
                <a:gd name="T0" fmla="*/ 8 w 65"/>
                <a:gd name="T1" fmla="*/ 18 h 65"/>
                <a:gd name="T2" fmla="*/ 18 w 65"/>
                <a:gd name="T3" fmla="*/ 57 h 65"/>
                <a:gd name="T4" fmla="*/ 57 w 65"/>
                <a:gd name="T5" fmla="*/ 47 h 65"/>
                <a:gd name="T6" fmla="*/ 47 w 65"/>
                <a:gd name="T7" fmla="*/ 7 h 65"/>
                <a:gd name="T8" fmla="*/ 8 w 65"/>
                <a:gd name="T9" fmla="*/ 18 h 65"/>
              </a:gdLst>
              <a:ahLst/>
              <a:cxnLst>
                <a:cxn ang="0">
                  <a:pos x="T0" y="T1"/>
                </a:cxn>
                <a:cxn ang="0">
                  <a:pos x="T2" y="T3"/>
                </a:cxn>
                <a:cxn ang="0">
                  <a:pos x="T4" y="T5"/>
                </a:cxn>
                <a:cxn ang="0">
                  <a:pos x="T6" y="T7"/>
                </a:cxn>
                <a:cxn ang="0">
                  <a:pos x="T8" y="T9"/>
                </a:cxn>
              </a:cxnLst>
              <a:rect l="0" t="0" r="r" b="b"/>
              <a:pathLst>
                <a:path w="65" h="65">
                  <a:moveTo>
                    <a:pt x="8" y="18"/>
                  </a:moveTo>
                  <a:cubicBezTo>
                    <a:pt x="0" y="32"/>
                    <a:pt x="4" y="49"/>
                    <a:pt x="18" y="57"/>
                  </a:cubicBezTo>
                  <a:cubicBezTo>
                    <a:pt x="32" y="65"/>
                    <a:pt x="49" y="60"/>
                    <a:pt x="57" y="47"/>
                  </a:cubicBezTo>
                  <a:cubicBezTo>
                    <a:pt x="65" y="33"/>
                    <a:pt x="60" y="15"/>
                    <a:pt x="47" y="7"/>
                  </a:cubicBezTo>
                  <a:cubicBezTo>
                    <a:pt x="33" y="0"/>
                    <a:pt x="15" y="4"/>
                    <a:pt x="8" y="18"/>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0" name="Oval 29"/>
            <p:cNvSpPr>
              <a:spLocks noChangeArrowheads="1"/>
            </p:cNvSpPr>
            <p:nvPr/>
          </p:nvSpPr>
          <p:spPr bwMode="auto">
            <a:xfrm>
              <a:off x="1348944" y="3346019"/>
              <a:ext cx="182563" cy="182562"/>
            </a:xfrm>
            <a:prstGeom prst="ellipse">
              <a:avLst/>
            </a:pr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1" name="Freeform 30"/>
            <p:cNvSpPr>
              <a:spLocks/>
            </p:cNvSpPr>
            <p:nvPr/>
          </p:nvSpPr>
          <p:spPr bwMode="auto">
            <a:xfrm>
              <a:off x="7007225" y="1484313"/>
              <a:ext cx="207963" cy="209550"/>
            </a:xfrm>
            <a:custGeom>
              <a:avLst/>
              <a:gdLst>
                <a:gd name="T0" fmla="*/ 10 w 65"/>
                <a:gd name="T1" fmla="*/ 50 h 65"/>
                <a:gd name="T2" fmla="*/ 50 w 65"/>
                <a:gd name="T3" fmla="*/ 56 h 65"/>
                <a:gd name="T4" fmla="*/ 56 w 65"/>
                <a:gd name="T5" fmla="*/ 16 h 65"/>
                <a:gd name="T6" fmla="*/ 16 w 65"/>
                <a:gd name="T7" fmla="*/ 10 h 65"/>
                <a:gd name="T8" fmla="*/ 10 w 65"/>
                <a:gd name="T9" fmla="*/ 50 h 65"/>
              </a:gdLst>
              <a:ahLst/>
              <a:cxnLst>
                <a:cxn ang="0">
                  <a:pos x="T0" y="T1"/>
                </a:cxn>
                <a:cxn ang="0">
                  <a:pos x="T2" y="T3"/>
                </a:cxn>
                <a:cxn ang="0">
                  <a:pos x="T4" y="T5"/>
                </a:cxn>
                <a:cxn ang="0">
                  <a:pos x="T6" y="T7"/>
                </a:cxn>
                <a:cxn ang="0">
                  <a:pos x="T8" y="T9"/>
                </a:cxn>
              </a:cxnLst>
              <a:rect l="0" t="0" r="r" b="b"/>
              <a:pathLst>
                <a:path w="65" h="65">
                  <a:moveTo>
                    <a:pt x="10" y="50"/>
                  </a:moveTo>
                  <a:cubicBezTo>
                    <a:pt x="19" y="62"/>
                    <a:pt x="37" y="65"/>
                    <a:pt x="50" y="56"/>
                  </a:cubicBezTo>
                  <a:cubicBezTo>
                    <a:pt x="62" y="47"/>
                    <a:pt x="65" y="29"/>
                    <a:pt x="56" y="16"/>
                  </a:cubicBezTo>
                  <a:cubicBezTo>
                    <a:pt x="47" y="3"/>
                    <a:pt x="29" y="0"/>
                    <a:pt x="16" y="10"/>
                  </a:cubicBezTo>
                  <a:cubicBezTo>
                    <a:pt x="3" y="19"/>
                    <a:pt x="0" y="37"/>
                    <a:pt x="10" y="50"/>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2" name="Freeform 31"/>
            <p:cNvSpPr>
              <a:spLocks/>
            </p:cNvSpPr>
            <p:nvPr/>
          </p:nvSpPr>
          <p:spPr bwMode="auto">
            <a:xfrm>
              <a:off x="7540625" y="2681288"/>
              <a:ext cx="203200" cy="201612"/>
            </a:xfrm>
            <a:custGeom>
              <a:avLst/>
              <a:gdLst>
                <a:gd name="T0" fmla="*/ 4 w 63"/>
                <a:gd name="T1" fmla="*/ 37 h 63"/>
                <a:gd name="T2" fmla="*/ 38 w 63"/>
                <a:gd name="T3" fmla="*/ 59 h 63"/>
                <a:gd name="T4" fmla="*/ 60 w 63"/>
                <a:gd name="T5" fmla="*/ 25 h 63"/>
                <a:gd name="T6" fmla="*/ 26 w 63"/>
                <a:gd name="T7" fmla="*/ 3 h 63"/>
                <a:gd name="T8" fmla="*/ 4 w 63"/>
                <a:gd name="T9" fmla="*/ 37 h 63"/>
              </a:gdLst>
              <a:ahLst/>
              <a:cxnLst>
                <a:cxn ang="0">
                  <a:pos x="T0" y="T1"/>
                </a:cxn>
                <a:cxn ang="0">
                  <a:pos x="T2" y="T3"/>
                </a:cxn>
                <a:cxn ang="0">
                  <a:pos x="T4" y="T5"/>
                </a:cxn>
                <a:cxn ang="0">
                  <a:pos x="T6" y="T7"/>
                </a:cxn>
                <a:cxn ang="0">
                  <a:pos x="T8" y="T9"/>
                </a:cxn>
              </a:cxnLst>
              <a:rect l="0" t="0" r="r" b="b"/>
              <a:pathLst>
                <a:path w="63" h="63">
                  <a:moveTo>
                    <a:pt x="4" y="37"/>
                  </a:moveTo>
                  <a:cubicBezTo>
                    <a:pt x="7" y="53"/>
                    <a:pt x="22" y="63"/>
                    <a:pt x="38" y="59"/>
                  </a:cubicBezTo>
                  <a:cubicBezTo>
                    <a:pt x="53" y="56"/>
                    <a:pt x="63" y="41"/>
                    <a:pt x="60" y="25"/>
                  </a:cubicBezTo>
                  <a:cubicBezTo>
                    <a:pt x="56" y="10"/>
                    <a:pt x="41" y="0"/>
                    <a:pt x="26" y="3"/>
                  </a:cubicBezTo>
                  <a:cubicBezTo>
                    <a:pt x="10" y="7"/>
                    <a:pt x="0" y="22"/>
                    <a:pt x="4" y="37"/>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3" name="Freeform 32"/>
            <p:cNvSpPr>
              <a:spLocks/>
            </p:cNvSpPr>
            <p:nvPr/>
          </p:nvSpPr>
          <p:spPr bwMode="auto">
            <a:xfrm>
              <a:off x="1600200" y="2054225"/>
              <a:ext cx="209550" cy="207962"/>
            </a:xfrm>
            <a:custGeom>
              <a:avLst/>
              <a:gdLst>
                <a:gd name="T0" fmla="*/ 7 w 65"/>
                <a:gd name="T1" fmla="*/ 21 h 65"/>
                <a:gd name="T2" fmla="*/ 21 w 65"/>
                <a:gd name="T3" fmla="*/ 59 h 65"/>
                <a:gd name="T4" fmla="*/ 59 w 65"/>
                <a:gd name="T5" fmla="*/ 44 h 65"/>
                <a:gd name="T6" fmla="*/ 44 w 65"/>
                <a:gd name="T7" fmla="*/ 6 h 65"/>
                <a:gd name="T8" fmla="*/ 7 w 65"/>
                <a:gd name="T9" fmla="*/ 21 h 65"/>
              </a:gdLst>
              <a:ahLst/>
              <a:cxnLst>
                <a:cxn ang="0">
                  <a:pos x="T0" y="T1"/>
                </a:cxn>
                <a:cxn ang="0">
                  <a:pos x="T2" y="T3"/>
                </a:cxn>
                <a:cxn ang="0">
                  <a:pos x="T4" y="T5"/>
                </a:cxn>
                <a:cxn ang="0">
                  <a:pos x="T6" y="T7"/>
                </a:cxn>
                <a:cxn ang="0">
                  <a:pos x="T8" y="T9"/>
                </a:cxn>
              </a:cxnLst>
              <a:rect l="0" t="0" r="r" b="b"/>
              <a:pathLst>
                <a:path w="65" h="65">
                  <a:moveTo>
                    <a:pt x="7" y="21"/>
                  </a:moveTo>
                  <a:cubicBezTo>
                    <a:pt x="0" y="35"/>
                    <a:pt x="7" y="52"/>
                    <a:pt x="21" y="59"/>
                  </a:cubicBezTo>
                  <a:cubicBezTo>
                    <a:pt x="36" y="65"/>
                    <a:pt x="53" y="59"/>
                    <a:pt x="59" y="44"/>
                  </a:cubicBezTo>
                  <a:cubicBezTo>
                    <a:pt x="65" y="30"/>
                    <a:pt x="59" y="13"/>
                    <a:pt x="44" y="6"/>
                  </a:cubicBezTo>
                  <a:cubicBezTo>
                    <a:pt x="30" y="0"/>
                    <a:pt x="13" y="6"/>
                    <a:pt x="7" y="21"/>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4" name="Freeform 33"/>
            <p:cNvSpPr>
              <a:spLocks/>
            </p:cNvSpPr>
            <p:nvPr/>
          </p:nvSpPr>
          <p:spPr bwMode="auto">
            <a:xfrm>
              <a:off x="7334250" y="2054225"/>
              <a:ext cx="209550" cy="207962"/>
            </a:xfrm>
            <a:custGeom>
              <a:avLst/>
              <a:gdLst>
                <a:gd name="T0" fmla="*/ 6 w 65"/>
                <a:gd name="T1" fmla="*/ 44 h 65"/>
                <a:gd name="T2" fmla="*/ 44 w 65"/>
                <a:gd name="T3" fmla="*/ 59 h 65"/>
                <a:gd name="T4" fmla="*/ 59 w 65"/>
                <a:gd name="T5" fmla="*/ 21 h 65"/>
                <a:gd name="T6" fmla="*/ 21 w 65"/>
                <a:gd name="T7" fmla="*/ 6 h 65"/>
                <a:gd name="T8" fmla="*/ 6 w 65"/>
                <a:gd name="T9" fmla="*/ 44 h 65"/>
              </a:gdLst>
              <a:ahLst/>
              <a:cxnLst>
                <a:cxn ang="0">
                  <a:pos x="T0" y="T1"/>
                </a:cxn>
                <a:cxn ang="0">
                  <a:pos x="T2" y="T3"/>
                </a:cxn>
                <a:cxn ang="0">
                  <a:pos x="T4" y="T5"/>
                </a:cxn>
                <a:cxn ang="0">
                  <a:pos x="T6" y="T7"/>
                </a:cxn>
                <a:cxn ang="0">
                  <a:pos x="T8" y="T9"/>
                </a:cxn>
              </a:cxnLst>
              <a:rect l="0" t="0" r="r" b="b"/>
              <a:pathLst>
                <a:path w="65" h="65">
                  <a:moveTo>
                    <a:pt x="6" y="44"/>
                  </a:moveTo>
                  <a:cubicBezTo>
                    <a:pt x="13" y="59"/>
                    <a:pt x="30" y="65"/>
                    <a:pt x="44" y="59"/>
                  </a:cubicBezTo>
                  <a:cubicBezTo>
                    <a:pt x="59" y="52"/>
                    <a:pt x="65" y="35"/>
                    <a:pt x="59" y="21"/>
                  </a:cubicBezTo>
                  <a:cubicBezTo>
                    <a:pt x="52" y="6"/>
                    <a:pt x="35" y="0"/>
                    <a:pt x="21" y="6"/>
                  </a:cubicBezTo>
                  <a:cubicBezTo>
                    <a:pt x="7" y="13"/>
                    <a:pt x="0" y="30"/>
                    <a:pt x="6" y="44"/>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5" name="Freeform 34"/>
            <p:cNvSpPr>
              <a:spLocks/>
            </p:cNvSpPr>
            <p:nvPr/>
          </p:nvSpPr>
          <p:spPr bwMode="auto">
            <a:xfrm>
              <a:off x="1400175" y="2681288"/>
              <a:ext cx="203200" cy="201612"/>
            </a:xfrm>
            <a:custGeom>
              <a:avLst/>
              <a:gdLst>
                <a:gd name="T0" fmla="*/ 60 w 63"/>
                <a:gd name="T1" fmla="*/ 37 h 63"/>
                <a:gd name="T2" fmla="*/ 38 w 63"/>
                <a:gd name="T3" fmla="*/ 3 h 63"/>
                <a:gd name="T4" fmla="*/ 4 w 63"/>
                <a:gd name="T5" fmla="*/ 25 h 63"/>
                <a:gd name="T6" fmla="*/ 26 w 63"/>
                <a:gd name="T7" fmla="*/ 59 h 63"/>
                <a:gd name="T8" fmla="*/ 60 w 63"/>
                <a:gd name="T9" fmla="*/ 37 h 63"/>
              </a:gdLst>
              <a:ahLst/>
              <a:cxnLst>
                <a:cxn ang="0">
                  <a:pos x="T0" y="T1"/>
                </a:cxn>
                <a:cxn ang="0">
                  <a:pos x="T2" y="T3"/>
                </a:cxn>
                <a:cxn ang="0">
                  <a:pos x="T4" y="T5"/>
                </a:cxn>
                <a:cxn ang="0">
                  <a:pos x="T6" y="T7"/>
                </a:cxn>
                <a:cxn ang="0">
                  <a:pos x="T8" y="T9"/>
                </a:cxn>
              </a:cxnLst>
              <a:rect l="0" t="0" r="r" b="b"/>
              <a:pathLst>
                <a:path w="63" h="63">
                  <a:moveTo>
                    <a:pt x="60" y="37"/>
                  </a:moveTo>
                  <a:cubicBezTo>
                    <a:pt x="63" y="22"/>
                    <a:pt x="53" y="7"/>
                    <a:pt x="38" y="3"/>
                  </a:cubicBezTo>
                  <a:cubicBezTo>
                    <a:pt x="22" y="0"/>
                    <a:pt x="7" y="10"/>
                    <a:pt x="4" y="25"/>
                  </a:cubicBezTo>
                  <a:cubicBezTo>
                    <a:pt x="0" y="41"/>
                    <a:pt x="10" y="56"/>
                    <a:pt x="26" y="59"/>
                  </a:cubicBezTo>
                  <a:cubicBezTo>
                    <a:pt x="41" y="63"/>
                    <a:pt x="56" y="53"/>
                    <a:pt x="60" y="37"/>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6" name="Freeform 35"/>
            <p:cNvSpPr>
              <a:spLocks/>
            </p:cNvSpPr>
            <p:nvPr/>
          </p:nvSpPr>
          <p:spPr bwMode="auto">
            <a:xfrm>
              <a:off x="2371725" y="998538"/>
              <a:ext cx="203200" cy="206375"/>
            </a:xfrm>
            <a:custGeom>
              <a:avLst/>
              <a:gdLst>
                <a:gd name="T0" fmla="*/ 10 w 63"/>
                <a:gd name="T1" fmla="*/ 51 h 64"/>
                <a:gd name="T2" fmla="*/ 51 w 63"/>
                <a:gd name="T3" fmla="*/ 53 h 64"/>
                <a:gd name="T4" fmla="*/ 53 w 63"/>
                <a:gd name="T5" fmla="*/ 13 h 64"/>
                <a:gd name="T6" fmla="*/ 12 w 63"/>
                <a:gd name="T7" fmla="*/ 11 h 64"/>
                <a:gd name="T8" fmla="*/ 10 w 63"/>
                <a:gd name="T9" fmla="*/ 51 h 64"/>
              </a:gdLst>
              <a:ahLst/>
              <a:cxnLst>
                <a:cxn ang="0">
                  <a:pos x="T0" y="T1"/>
                </a:cxn>
                <a:cxn ang="0">
                  <a:pos x="T2" y="T3"/>
                </a:cxn>
                <a:cxn ang="0">
                  <a:pos x="T4" y="T5"/>
                </a:cxn>
                <a:cxn ang="0">
                  <a:pos x="T6" y="T7"/>
                </a:cxn>
                <a:cxn ang="0">
                  <a:pos x="T8" y="T9"/>
                </a:cxn>
              </a:cxnLst>
              <a:rect l="0" t="0" r="r" b="b"/>
              <a:pathLst>
                <a:path w="63" h="64">
                  <a:moveTo>
                    <a:pt x="10" y="51"/>
                  </a:moveTo>
                  <a:cubicBezTo>
                    <a:pt x="21" y="63"/>
                    <a:pt x="39" y="64"/>
                    <a:pt x="51" y="53"/>
                  </a:cubicBezTo>
                  <a:cubicBezTo>
                    <a:pt x="62" y="43"/>
                    <a:pt x="63" y="25"/>
                    <a:pt x="53" y="13"/>
                  </a:cubicBezTo>
                  <a:cubicBezTo>
                    <a:pt x="42" y="1"/>
                    <a:pt x="24" y="0"/>
                    <a:pt x="12" y="11"/>
                  </a:cubicBezTo>
                  <a:cubicBezTo>
                    <a:pt x="1" y="21"/>
                    <a:pt x="0" y="40"/>
                    <a:pt x="10" y="51"/>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7" name="Freeform 36"/>
            <p:cNvSpPr>
              <a:spLocks/>
            </p:cNvSpPr>
            <p:nvPr/>
          </p:nvSpPr>
          <p:spPr bwMode="auto">
            <a:xfrm>
              <a:off x="6569075" y="998538"/>
              <a:ext cx="206375" cy="206375"/>
            </a:xfrm>
            <a:custGeom>
              <a:avLst/>
              <a:gdLst>
                <a:gd name="T0" fmla="*/ 11 w 64"/>
                <a:gd name="T1" fmla="*/ 13 h 64"/>
                <a:gd name="T2" fmla="*/ 13 w 64"/>
                <a:gd name="T3" fmla="*/ 53 h 64"/>
                <a:gd name="T4" fmla="*/ 54 w 64"/>
                <a:gd name="T5" fmla="*/ 51 h 64"/>
                <a:gd name="T6" fmla="*/ 51 w 64"/>
                <a:gd name="T7" fmla="*/ 11 h 64"/>
                <a:gd name="T8" fmla="*/ 11 w 64"/>
                <a:gd name="T9" fmla="*/ 13 h 64"/>
              </a:gdLst>
              <a:ahLst/>
              <a:cxnLst>
                <a:cxn ang="0">
                  <a:pos x="T0" y="T1"/>
                </a:cxn>
                <a:cxn ang="0">
                  <a:pos x="T2" y="T3"/>
                </a:cxn>
                <a:cxn ang="0">
                  <a:pos x="T4" y="T5"/>
                </a:cxn>
                <a:cxn ang="0">
                  <a:pos x="T6" y="T7"/>
                </a:cxn>
                <a:cxn ang="0">
                  <a:pos x="T8" y="T9"/>
                </a:cxn>
              </a:cxnLst>
              <a:rect l="0" t="0" r="r" b="b"/>
              <a:pathLst>
                <a:path w="64" h="64">
                  <a:moveTo>
                    <a:pt x="11" y="13"/>
                  </a:moveTo>
                  <a:cubicBezTo>
                    <a:pt x="0" y="25"/>
                    <a:pt x="1" y="43"/>
                    <a:pt x="13" y="53"/>
                  </a:cubicBezTo>
                  <a:cubicBezTo>
                    <a:pt x="25" y="64"/>
                    <a:pt x="43" y="63"/>
                    <a:pt x="54" y="51"/>
                  </a:cubicBezTo>
                  <a:cubicBezTo>
                    <a:pt x="64" y="40"/>
                    <a:pt x="63" y="21"/>
                    <a:pt x="51" y="11"/>
                  </a:cubicBezTo>
                  <a:cubicBezTo>
                    <a:pt x="40" y="0"/>
                    <a:pt x="22" y="1"/>
                    <a:pt x="11" y="13"/>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8" name="Oval 37"/>
            <p:cNvSpPr>
              <a:spLocks noChangeArrowheads="1"/>
            </p:cNvSpPr>
            <p:nvPr/>
          </p:nvSpPr>
          <p:spPr bwMode="auto">
            <a:xfrm>
              <a:off x="7612495" y="3334181"/>
              <a:ext cx="182563" cy="182562"/>
            </a:xfrm>
            <a:prstGeom prst="ellipse">
              <a:avLst/>
            </a:pr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9" name="Freeform 38"/>
            <p:cNvSpPr>
              <a:spLocks/>
            </p:cNvSpPr>
            <p:nvPr/>
          </p:nvSpPr>
          <p:spPr bwMode="auto">
            <a:xfrm>
              <a:off x="1928813" y="1484313"/>
              <a:ext cx="207963" cy="209550"/>
            </a:xfrm>
            <a:custGeom>
              <a:avLst/>
              <a:gdLst>
                <a:gd name="T0" fmla="*/ 10 w 65"/>
                <a:gd name="T1" fmla="*/ 16 h 65"/>
                <a:gd name="T2" fmla="*/ 16 w 65"/>
                <a:gd name="T3" fmla="*/ 56 h 65"/>
                <a:gd name="T4" fmla="*/ 56 w 65"/>
                <a:gd name="T5" fmla="*/ 50 h 65"/>
                <a:gd name="T6" fmla="*/ 50 w 65"/>
                <a:gd name="T7" fmla="*/ 10 h 65"/>
                <a:gd name="T8" fmla="*/ 10 w 65"/>
                <a:gd name="T9" fmla="*/ 16 h 65"/>
              </a:gdLst>
              <a:ahLst/>
              <a:cxnLst>
                <a:cxn ang="0">
                  <a:pos x="T0" y="T1"/>
                </a:cxn>
                <a:cxn ang="0">
                  <a:pos x="T2" y="T3"/>
                </a:cxn>
                <a:cxn ang="0">
                  <a:pos x="T4" y="T5"/>
                </a:cxn>
                <a:cxn ang="0">
                  <a:pos x="T6" y="T7"/>
                </a:cxn>
                <a:cxn ang="0">
                  <a:pos x="T8" y="T9"/>
                </a:cxn>
              </a:cxnLst>
              <a:rect l="0" t="0" r="r" b="b"/>
              <a:pathLst>
                <a:path w="65" h="65">
                  <a:moveTo>
                    <a:pt x="10" y="16"/>
                  </a:moveTo>
                  <a:cubicBezTo>
                    <a:pt x="0" y="29"/>
                    <a:pt x="3" y="47"/>
                    <a:pt x="16" y="56"/>
                  </a:cubicBezTo>
                  <a:cubicBezTo>
                    <a:pt x="29" y="65"/>
                    <a:pt x="47" y="62"/>
                    <a:pt x="56" y="50"/>
                  </a:cubicBezTo>
                  <a:cubicBezTo>
                    <a:pt x="65" y="37"/>
                    <a:pt x="63" y="19"/>
                    <a:pt x="50" y="10"/>
                  </a:cubicBezTo>
                  <a:cubicBezTo>
                    <a:pt x="37" y="0"/>
                    <a:pt x="19" y="3"/>
                    <a:pt x="10" y="16"/>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2" name="Group 201"/>
          <p:cNvGrpSpPr/>
          <p:nvPr/>
        </p:nvGrpSpPr>
        <p:grpSpPr>
          <a:xfrm>
            <a:off x="4042643" y="111562"/>
            <a:ext cx="406800" cy="406800"/>
            <a:chOff x="4010659" y="69470"/>
            <a:chExt cx="467046" cy="446850"/>
          </a:xfrm>
          <a:blipFill dpi="0" rotWithShape="1">
            <a:blip r:embed="rId5">
              <a:extLst>
                <a:ext uri="{28A0092B-C50C-407E-A947-70E740481C1C}">
                  <a14:useLocalDpi xmlns:a14="http://schemas.microsoft.com/office/drawing/2010/main" val="0"/>
                </a:ext>
              </a:extLst>
            </a:blip>
            <a:srcRect/>
            <a:stretch>
              <a:fillRect/>
            </a:stretch>
          </a:blipFill>
        </p:grpSpPr>
        <p:sp>
          <p:nvSpPr>
            <p:cNvPr id="75" name="Freeform 5"/>
            <p:cNvSpPr>
              <a:spLocks/>
            </p:cNvSpPr>
            <p:nvPr/>
          </p:nvSpPr>
          <p:spPr bwMode="auto">
            <a:xfrm>
              <a:off x="4010659" y="69470"/>
              <a:ext cx="467046" cy="446850"/>
            </a:xfrm>
            <a:custGeom>
              <a:avLst/>
              <a:gdLst>
                <a:gd name="T0" fmla="*/ 57 w 114"/>
                <a:gd name="T1" fmla="*/ 109 h 109"/>
                <a:gd name="T2" fmla="*/ 3 w 114"/>
                <a:gd name="T3" fmla="*/ 60 h 109"/>
                <a:gd name="T4" fmla="*/ 51 w 114"/>
                <a:gd name="T5" fmla="*/ 1 h 109"/>
                <a:gd name="T6" fmla="*/ 57 w 114"/>
                <a:gd name="T7" fmla="*/ 0 h 109"/>
                <a:gd name="T8" fmla="*/ 111 w 114"/>
                <a:gd name="T9" fmla="*/ 49 h 109"/>
                <a:gd name="T10" fmla="*/ 63 w 114"/>
                <a:gd name="T11" fmla="*/ 108 h 109"/>
                <a:gd name="T12" fmla="*/ 57 w 114"/>
                <a:gd name="T13" fmla="*/ 109 h 109"/>
              </a:gdLst>
              <a:ahLst/>
              <a:cxnLst>
                <a:cxn ang="0">
                  <a:pos x="T0" y="T1"/>
                </a:cxn>
                <a:cxn ang="0">
                  <a:pos x="T2" y="T3"/>
                </a:cxn>
                <a:cxn ang="0">
                  <a:pos x="T4" y="T5"/>
                </a:cxn>
                <a:cxn ang="0">
                  <a:pos x="T6" y="T7"/>
                </a:cxn>
                <a:cxn ang="0">
                  <a:pos x="T8" y="T9"/>
                </a:cxn>
                <a:cxn ang="0">
                  <a:pos x="T10" y="T11"/>
                </a:cxn>
                <a:cxn ang="0">
                  <a:pos x="T12" y="T13"/>
                </a:cxn>
              </a:cxnLst>
              <a:rect l="0" t="0" r="r" b="b"/>
              <a:pathLst>
                <a:path w="114" h="109">
                  <a:moveTo>
                    <a:pt x="57" y="109"/>
                  </a:moveTo>
                  <a:cubicBezTo>
                    <a:pt x="29" y="109"/>
                    <a:pt x="6" y="88"/>
                    <a:pt x="3" y="60"/>
                  </a:cubicBezTo>
                  <a:cubicBezTo>
                    <a:pt x="0" y="30"/>
                    <a:pt x="21" y="4"/>
                    <a:pt x="51" y="1"/>
                  </a:cubicBezTo>
                  <a:cubicBezTo>
                    <a:pt x="53" y="0"/>
                    <a:pt x="55" y="0"/>
                    <a:pt x="57" y="0"/>
                  </a:cubicBezTo>
                  <a:cubicBezTo>
                    <a:pt x="85" y="0"/>
                    <a:pt x="108" y="21"/>
                    <a:pt x="111" y="49"/>
                  </a:cubicBezTo>
                  <a:cubicBezTo>
                    <a:pt x="114" y="79"/>
                    <a:pt x="92" y="105"/>
                    <a:pt x="63" y="108"/>
                  </a:cubicBezTo>
                  <a:cubicBezTo>
                    <a:pt x="61" y="109"/>
                    <a:pt x="59" y="109"/>
                    <a:pt x="57"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 name="Freeform 5"/>
            <p:cNvSpPr>
              <a:spLocks/>
            </p:cNvSpPr>
            <p:nvPr/>
          </p:nvSpPr>
          <p:spPr bwMode="auto">
            <a:xfrm>
              <a:off x="4140055" y="193271"/>
              <a:ext cx="208254" cy="199248"/>
            </a:xfrm>
            <a:custGeom>
              <a:avLst/>
              <a:gdLst>
                <a:gd name="T0" fmla="*/ 57 w 114"/>
                <a:gd name="T1" fmla="*/ 109 h 109"/>
                <a:gd name="T2" fmla="*/ 3 w 114"/>
                <a:gd name="T3" fmla="*/ 60 h 109"/>
                <a:gd name="T4" fmla="*/ 51 w 114"/>
                <a:gd name="T5" fmla="*/ 1 h 109"/>
                <a:gd name="T6" fmla="*/ 57 w 114"/>
                <a:gd name="T7" fmla="*/ 0 h 109"/>
                <a:gd name="T8" fmla="*/ 111 w 114"/>
                <a:gd name="T9" fmla="*/ 49 h 109"/>
                <a:gd name="T10" fmla="*/ 63 w 114"/>
                <a:gd name="T11" fmla="*/ 108 h 109"/>
                <a:gd name="T12" fmla="*/ 57 w 114"/>
                <a:gd name="T13" fmla="*/ 109 h 109"/>
              </a:gdLst>
              <a:ahLst/>
              <a:cxnLst>
                <a:cxn ang="0">
                  <a:pos x="T0" y="T1"/>
                </a:cxn>
                <a:cxn ang="0">
                  <a:pos x="T2" y="T3"/>
                </a:cxn>
                <a:cxn ang="0">
                  <a:pos x="T4" y="T5"/>
                </a:cxn>
                <a:cxn ang="0">
                  <a:pos x="T6" y="T7"/>
                </a:cxn>
                <a:cxn ang="0">
                  <a:pos x="T8" y="T9"/>
                </a:cxn>
                <a:cxn ang="0">
                  <a:pos x="T10" y="T11"/>
                </a:cxn>
                <a:cxn ang="0">
                  <a:pos x="T12" y="T13"/>
                </a:cxn>
              </a:cxnLst>
              <a:rect l="0" t="0" r="r" b="b"/>
              <a:pathLst>
                <a:path w="114" h="109">
                  <a:moveTo>
                    <a:pt x="57" y="109"/>
                  </a:moveTo>
                  <a:cubicBezTo>
                    <a:pt x="29" y="109"/>
                    <a:pt x="6" y="88"/>
                    <a:pt x="3" y="60"/>
                  </a:cubicBezTo>
                  <a:cubicBezTo>
                    <a:pt x="0" y="30"/>
                    <a:pt x="21" y="4"/>
                    <a:pt x="51" y="1"/>
                  </a:cubicBezTo>
                  <a:cubicBezTo>
                    <a:pt x="53" y="0"/>
                    <a:pt x="55" y="0"/>
                    <a:pt x="57" y="0"/>
                  </a:cubicBezTo>
                  <a:cubicBezTo>
                    <a:pt x="85" y="0"/>
                    <a:pt x="108" y="21"/>
                    <a:pt x="111" y="49"/>
                  </a:cubicBezTo>
                  <a:cubicBezTo>
                    <a:pt x="114" y="79"/>
                    <a:pt x="92" y="105"/>
                    <a:pt x="63" y="108"/>
                  </a:cubicBezTo>
                  <a:cubicBezTo>
                    <a:pt x="61" y="109"/>
                    <a:pt x="59" y="109"/>
                    <a:pt x="57"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6" name="Group 205"/>
          <p:cNvGrpSpPr/>
          <p:nvPr/>
        </p:nvGrpSpPr>
        <p:grpSpPr>
          <a:xfrm>
            <a:off x="3394512" y="246136"/>
            <a:ext cx="406800" cy="406800"/>
            <a:chOff x="3686340" y="120270"/>
            <a:chExt cx="469572" cy="446850"/>
          </a:xfrm>
          <a:blipFill dpi="0" rotWithShape="1">
            <a:blip r:embed="rId6">
              <a:extLst>
                <a:ext uri="{28A0092B-C50C-407E-A947-70E740481C1C}">
                  <a14:useLocalDpi xmlns:a14="http://schemas.microsoft.com/office/drawing/2010/main" val="0"/>
                </a:ext>
              </a:extLst>
            </a:blip>
            <a:srcRect/>
            <a:stretch>
              <a:fillRect/>
            </a:stretch>
          </a:blipFill>
        </p:grpSpPr>
        <p:sp>
          <p:nvSpPr>
            <p:cNvPr id="77" name="Freeform 7"/>
            <p:cNvSpPr>
              <a:spLocks/>
            </p:cNvSpPr>
            <p:nvPr/>
          </p:nvSpPr>
          <p:spPr bwMode="auto">
            <a:xfrm>
              <a:off x="3686340" y="120270"/>
              <a:ext cx="469572" cy="446850"/>
            </a:xfrm>
            <a:custGeom>
              <a:avLst/>
              <a:gdLst>
                <a:gd name="T0" fmla="*/ 56 w 115"/>
                <a:gd name="T1" fmla="*/ 109 h 109"/>
                <a:gd name="T2" fmla="*/ 3 w 115"/>
                <a:gd name="T3" fmla="*/ 66 h 109"/>
                <a:gd name="T4" fmla="*/ 11 w 115"/>
                <a:gd name="T5" fmla="*/ 25 h 109"/>
                <a:gd name="T6" fmla="*/ 45 w 115"/>
                <a:gd name="T7" fmla="*/ 2 h 109"/>
                <a:gd name="T8" fmla="*/ 56 w 115"/>
                <a:gd name="T9" fmla="*/ 0 h 109"/>
                <a:gd name="T10" fmla="*/ 109 w 115"/>
                <a:gd name="T11" fmla="*/ 43 h 109"/>
                <a:gd name="T12" fmla="*/ 67 w 115"/>
                <a:gd name="T13" fmla="*/ 108 h 109"/>
                <a:gd name="T14" fmla="*/ 56 w 115"/>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09">
                  <a:moveTo>
                    <a:pt x="56" y="109"/>
                  </a:moveTo>
                  <a:cubicBezTo>
                    <a:pt x="31" y="109"/>
                    <a:pt x="8" y="91"/>
                    <a:pt x="3" y="66"/>
                  </a:cubicBezTo>
                  <a:cubicBezTo>
                    <a:pt x="0" y="52"/>
                    <a:pt x="3" y="37"/>
                    <a:pt x="11" y="25"/>
                  </a:cubicBezTo>
                  <a:cubicBezTo>
                    <a:pt x="19" y="13"/>
                    <a:pt x="31" y="5"/>
                    <a:pt x="45" y="2"/>
                  </a:cubicBezTo>
                  <a:cubicBezTo>
                    <a:pt x="49" y="1"/>
                    <a:pt x="52" y="0"/>
                    <a:pt x="56" y="0"/>
                  </a:cubicBezTo>
                  <a:cubicBezTo>
                    <a:pt x="82" y="0"/>
                    <a:pt x="104" y="18"/>
                    <a:pt x="109" y="43"/>
                  </a:cubicBezTo>
                  <a:cubicBezTo>
                    <a:pt x="115" y="72"/>
                    <a:pt x="97" y="101"/>
                    <a:pt x="67" y="108"/>
                  </a:cubicBezTo>
                  <a:cubicBezTo>
                    <a:pt x="64" y="108"/>
                    <a:pt x="60" y="109"/>
                    <a:pt x="56"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1" name="Freeform 7"/>
            <p:cNvSpPr>
              <a:spLocks/>
            </p:cNvSpPr>
            <p:nvPr/>
          </p:nvSpPr>
          <p:spPr bwMode="auto">
            <a:xfrm>
              <a:off x="3816436" y="244071"/>
              <a:ext cx="209380" cy="199248"/>
            </a:xfrm>
            <a:custGeom>
              <a:avLst/>
              <a:gdLst>
                <a:gd name="T0" fmla="*/ 56 w 115"/>
                <a:gd name="T1" fmla="*/ 109 h 109"/>
                <a:gd name="T2" fmla="*/ 3 w 115"/>
                <a:gd name="T3" fmla="*/ 66 h 109"/>
                <a:gd name="T4" fmla="*/ 11 w 115"/>
                <a:gd name="T5" fmla="*/ 25 h 109"/>
                <a:gd name="T6" fmla="*/ 45 w 115"/>
                <a:gd name="T7" fmla="*/ 2 h 109"/>
                <a:gd name="T8" fmla="*/ 56 w 115"/>
                <a:gd name="T9" fmla="*/ 0 h 109"/>
                <a:gd name="T10" fmla="*/ 109 w 115"/>
                <a:gd name="T11" fmla="*/ 43 h 109"/>
                <a:gd name="T12" fmla="*/ 67 w 115"/>
                <a:gd name="T13" fmla="*/ 108 h 109"/>
                <a:gd name="T14" fmla="*/ 56 w 115"/>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09">
                  <a:moveTo>
                    <a:pt x="56" y="109"/>
                  </a:moveTo>
                  <a:cubicBezTo>
                    <a:pt x="31" y="109"/>
                    <a:pt x="8" y="91"/>
                    <a:pt x="3" y="66"/>
                  </a:cubicBezTo>
                  <a:cubicBezTo>
                    <a:pt x="0" y="52"/>
                    <a:pt x="3" y="37"/>
                    <a:pt x="11" y="25"/>
                  </a:cubicBezTo>
                  <a:cubicBezTo>
                    <a:pt x="19" y="13"/>
                    <a:pt x="31" y="5"/>
                    <a:pt x="45" y="2"/>
                  </a:cubicBezTo>
                  <a:cubicBezTo>
                    <a:pt x="49" y="1"/>
                    <a:pt x="52" y="0"/>
                    <a:pt x="56" y="0"/>
                  </a:cubicBezTo>
                  <a:cubicBezTo>
                    <a:pt x="82" y="0"/>
                    <a:pt x="104" y="18"/>
                    <a:pt x="109" y="43"/>
                  </a:cubicBezTo>
                  <a:cubicBezTo>
                    <a:pt x="115" y="72"/>
                    <a:pt x="97" y="101"/>
                    <a:pt x="67" y="108"/>
                  </a:cubicBezTo>
                  <a:cubicBezTo>
                    <a:pt x="64" y="108"/>
                    <a:pt x="60" y="109"/>
                    <a:pt x="56"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5" name="Group 204"/>
          <p:cNvGrpSpPr/>
          <p:nvPr/>
        </p:nvGrpSpPr>
        <p:grpSpPr>
          <a:xfrm>
            <a:off x="2801218" y="514424"/>
            <a:ext cx="406800" cy="406800"/>
            <a:chOff x="3365846" y="210109"/>
            <a:chExt cx="477148" cy="441798"/>
          </a:xfrm>
          <a:blipFill dpi="0" rotWithShape="1">
            <a:blip r:embed="rId7">
              <a:extLst>
                <a:ext uri="{28A0092B-C50C-407E-A947-70E740481C1C}">
                  <a14:useLocalDpi xmlns:a14="http://schemas.microsoft.com/office/drawing/2010/main" val="0"/>
                </a:ext>
              </a:extLst>
            </a:blip>
            <a:srcRect/>
            <a:stretch>
              <a:fillRect/>
            </a:stretch>
          </a:blipFill>
        </p:grpSpPr>
        <p:sp>
          <p:nvSpPr>
            <p:cNvPr id="79" name="Freeform 9"/>
            <p:cNvSpPr>
              <a:spLocks/>
            </p:cNvSpPr>
            <p:nvPr/>
          </p:nvSpPr>
          <p:spPr bwMode="auto">
            <a:xfrm>
              <a:off x="3365846" y="210109"/>
              <a:ext cx="477148" cy="441798"/>
            </a:xfrm>
            <a:custGeom>
              <a:avLst/>
              <a:gdLst>
                <a:gd name="T0" fmla="*/ 56 w 117"/>
                <a:gd name="T1" fmla="*/ 108 h 108"/>
                <a:gd name="T2" fmla="*/ 5 w 117"/>
                <a:gd name="T3" fmla="*/ 70 h 108"/>
                <a:gd name="T4" fmla="*/ 8 w 117"/>
                <a:gd name="T5" fmla="*/ 29 h 108"/>
                <a:gd name="T6" fmla="*/ 40 w 117"/>
                <a:gd name="T7" fmla="*/ 2 h 108"/>
                <a:gd name="T8" fmla="*/ 56 w 117"/>
                <a:gd name="T9" fmla="*/ 0 h 108"/>
                <a:gd name="T10" fmla="*/ 108 w 117"/>
                <a:gd name="T11" fmla="*/ 37 h 108"/>
                <a:gd name="T12" fmla="*/ 73 w 117"/>
                <a:gd name="T13" fmla="*/ 105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33" y="108"/>
                    <a:pt x="12" y="93"/>
                    <a:pt x="5" y="70"/>
                  </a:cubicBezTo>
                  <a:cubicBezTo>
                    <a:pt x="0" y="57"/>
                    <a:pt x="1" y="42"/>
                    <a:pt x="8" y="29"/>
                  </a:cubicBezTo>
                  <a:cubicBezTo>
                    <a:pt x="15" y="16"/>
                    <a:pt x="26" y="7"/>
                    <a:pt x="40" y="2"/>
                  </a:cubicBezTo>
                  <a:cubicBezTo>
                    <a:pt x="45" y="0"/>
                    <a:pt x="51" y="0"/>
                    <a:pt x="56" y="0"/>
                  </a:cubicBezTo>
                  <a:cubicBezTo>
                    <a:pt x="80" y="0"/>
                    <a:pt x="101" y="15"/>
                    <a:pt x="108" y="37"/>
                  </a:cubicBezTo>
                  <a:cubicBezTo>
                    <a:pt x="117" y="65"/>
                    <a:pt x="101" y="96"/>
                    <a:pt x="73" y="105"/>
                  </a:cubicBezTo>
                  <a:cubicBezTo>
                    <a:pt x="68" y="107"/>
                    <a:pt x="62"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3" name="Freeform 9"/>
            <p:cNvSpPr>
              <a:spLocks/>
            </p:cNvSpPr>
            <p:nvPr/>
          </p:nvSpPr>
          <p:spPr bwMode="auto">
            <a:xfrm>
              <a:off x="3498041" y="332510"/>
              <a:ext cx="212758" cy="196996"/>
            </a:xfrm>
            <a:custGeom>
              <a:avLst/>
              <a:gdLst>
                <a:gd name="T0" fmla="*/ 56 w 117"/>
                <a:gd name="T1" fmla="*/ 108 h 108"/>
                <a:gd name="T2" fmla="*/ 5 w 117"/>
                <a:gd name="T3" fmla="*/ 70 h 108"/>
                <a:gd name="T4" fmla="*/ 8 w 117"/>
                <a:gd name="T5" fmla="*/ 29 h 108"/>
                <a:gd name="T6" fmla="*/ 40 w 117"/>
                <a:gd name="T7" fmla="*/ 2 h 108"/>
                <a:gd name="T8" fmla="*/ 56 w 117"/>
                <a:gd name="T9" fmla="*/ 0 h 108"/>
                <a:gd name="T10" fmla="*/ 108 w 117"/>
                <a:gd name="T11" fmla="*/ 37 h 108"/>
                <a:gd name="T12" fmla="*/ 73 w 117"/>
                <a:gd name="T13" fmla="*/ 105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33" y="108"/>
                    <a:pt x="12" y="93"/>
                    <a:pt x="5" y="70"/>
                  </a:cubicBezTo>
                  <a:cubicBezTo>
                    <a:pt x="0" y="57"/>
                    <a:pt x="1" y="42"/>
                    <a:pt x="8" y="29"/>
                  </a:cubicBezTo>
                  <a:cubicBezTo>
                    <a:pt x="15" y="16"/>
                    <a:pt x="26" y="7"/>
                    <a:pt x="40" y="2"/>
                  </a:cubicBezTo>
                  <a:cubicBezTo>
                    <a:pt x="45" y="0"/>
                    <a:pt x="51" y="0"/>
                    <a:pt x="56" y="0"/>
                  </a:cubicBezTo>
                  <a:cubicBezTo>
                    <a:pt x="80" y="0"/>
                    <a:pt x="101" y="15"/>
                    <a:pt x="108" y="37"/>
                  </a:cubicBezTo>
                  <a:cubicBezTo>
                    <a:pt x="117" y="65"/>
                    <a:pt x="101" y="96"/>
                    <a:pt x="73" y="105"/>
                  </a:cubicBezTo>
                  <a:cubicBezTo>
                    <a:pt x="68" y="107"/>
                    <a:pt x="62"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7" name="Group 206"/>
          <p:cNvGrpSpPr/>
          <p:nvPr/>
        </p:nvGrpSpPr>
        <p:grpSpPr>
          <a:xfrm>
            <a:off x="2269651" y="898051"/>
            <a:ext cx="406800" cy="406800"/>
            <a:chOff x="3043117" y="327583"/>
            <a:chExt cx="479668" cy="441800"/>
          </a:xfrm>
          <a:blipFill dpi="0" rotWithShape="1">
            <a:blip r:embed="rId8">
              <a:extLst>
                <a:ext uri="{28A0092B-C50C-407E-A947-70E740481C1C}">
                  <a14:useLocalDpi xmlns:a14="http://schemas.microsoft.com/office/drawing/2010/main" val="0"/>
                </a:ext>
              </a:extLst>
            </a:blip>
            <a:srcRect/>
            <a:stretch>
              <a:fillRect/>
            </a:stretch>
          </a:blipFill>
        </p:grpSpPr>
        <p:sp>
          <p:nvSpPr>
            <p:cNvPr id="81" name="Freeform 11"/>
            <p:cNvSpPr>
              <a:spLocks/>
            </p:cNvSpPr>
            <p:nvPr/>
          </p:nvSpPr>
          <p:spPr bwMode="auto">
            <a:xfrm>
              <a:off x="3043117" y="327583"/>
              <a:ext cx="479668" cy="441800"/>
            </a:xfrm>
            <a:custGeom>
              <a:avLst/>
              <a:gdLst>
                <a:gd name="T0" fmla="*/ 62 w 117"/>
                <a:gd name="T1" fmla="*/ 108 h 108"/>
                <a:gd name="T2" fmla="*/ 12 w 117"/>
                <a:gd name="T3" fmla="*/ 76 h 108"/>
                <a:gd name="T4" fmla="*/ 39 w 117"/>
                <a:gd name="T5" fmla="*/ 4 h 108"/>
                <a:gd name="T6" fmla="*/ 61 w 117"/>
                <a:gd name="T7" fmla="*/ 0 h 108"/>
                <a:gd name="T8" fmla="*/ 111 w 117"/>
                <a:gd name="T9" fmla="*/ 32 h 108"/>
                <a:gd name="T10" fmla="*/ 112 w 117"/>
                <a:gd name="T11" fmla="*/ 73 h 108"/>
                <a:gd name="T12" fmla="*/ 84 w 117"/>
                <a:gd name="T13" fmla="*/ 103 h 108"/>
                <a:gd name="T14" fmla="*/ 62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62" y="108"/>
                  </a:moveTo>
                  <a:cubicBezTo>
                    <a:pt x="40" y="108"/>
                    <a:pt x="21" y="95"/>
                    <a:pt x="12" y="76"/>
                  </a:cubicBezTo>
                  <a:cubicBezTo>
                    <a:pt x="0" y="48"/>
                    <a:pt x="12" y="16"/>
                    <a:pt x="39" y="4"/>
                  </a:cubicBezTo>
                  <a:cubicBezTo>
                    <a:pt x="46" y="1"/>
                    <a:pt x="54" y="0"/>
                    <a:pt x="61" y="0"/>
                  </a:cubicBezTo>
                  <a:cubicBezTo>
                    <a:pt x="83" y="0"/>
                    <a:pt x="102" y="12"/>
                    <a:pt x="111" y="32"/>
                  </a:cubicBezTo>
                  <a:cubicBezTo>
                    <a:pt x="117" y="45"/>
                    <a:pt x="117" y="60"/>
                    <a:pt x="112" y="73"/>
                  </a:cubicBezTo>
                  <a:cubicBezTo>
                    <a:pt x="107" y="87"/>
                    <a:pt x="97" y="97"/>
                    <a:pt x="84" y="103"/>
                  </a:cubicBezTo>
                  <a:cubicBezTo>
                    <a:pt x="77" y="106"/>
                    <a:pt x="69" y="108"/>
                    <a:pt x="62"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5" name="Freeform 11"/>
            <p:cNvSpPr>
              <a:spLocks/>
            </p:cNvSpPr>
            <p:nvPr/>
          </p:nvSpPr>
          <p:spPr bwMode="auto">
            <a:xfrm>
              <a:off x="3176010" y="449985"/>
              <a:ext cx="213882" cy="196996"/>
            </a:xfrm>
            <a:custGeom>
              <a:avLst/>
              <a:gdLst>
                <a:gd name="T0" fmla="*/ 62 w 117"/>
                <a:gd name="T1" fmla="*/ 108 h 108"/>
                <a:gd name="T2" fmla="*/ 12 w 117"/>
                <a:gd name="T3" fmla="*/ 76 h 108"/>
                <a:gd name="T4" fmla="*/ 39 w 117"/>
                <a:gd name="T5" fmla="*/ 4 h 108"/>
                <a:gd name="T6" fmla="*/ 61 w 117"/>
                <a:gd name="T7" fmla="*/ 0 h 108"/>
                <a:gd name="T8" fmla="*/ 111 w 117"/>
                <a:gd name="T9" fmla="*/ 32 h 108"/>
                <a:gd name="T10" fmla="*/ 112 w 117"/>
                <a:gd name="T11" fmla="*/ 73 h 108"/>
                <a:gd name="T12" fmla="*/ 84 w 117"/>
                <a:gd name="T13" fmla="*/ 103 h 108"/>
                <a:gd name="T14" fmla="*/ 62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62" y="108"/>
                  </a:moveTo>
                  <a:cubicBezTo>
                    <a:pt x="40" y="108"/>
                    <a:pt x="21" y="95"/>
                    <a:pt x="12" y="76"/>
                  </a:cubicBezTo>
                  <a:cubicBezTo>
                    <a:pt x="0" y="48"/>
                    <a:pt x="12" y="16"/>
                    <a:pt x="39" y="4"/>
                  </a:cubicBezTo>
                  <a:cubicBezTo>
                    <a:pt x="46" y="1"/>
                    <a:pt x="54" y="0"/>
                    <a:pt x="61" y="0"/>
                  </a:cubicBezTo>
                  <a:cubicBezTo>
                    <a:pt x="83" y="0"/>
                    <a:pt x="102" y="12"/>
                    <a:pt x="111" y="32"/>
                  </a:cubicBezTo>
                  <a:cubicBezTo>
                    <a:pt x="117" y="45"/>
                    <a:pt x="117" y="60"/>
                    <a:pt x="112" y="73"/>
                  </a:cubicBezTo>
                  <a:cubicBezTo>
                    <a:pt x="107" y="87"/>
                    <a:pt x="97" y="97"/>
                    <a:pt x="84" y="103"/>
                  </a:cubicBezTo>
                  <a:cubicBezTo>
                    <a:pt x="77" y="106"/>
                    <a:pt x="69" y="108"/>
                    <a:pt x="62"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8" name="Group 207"/>
          <p:cNvGrpSpPr/>
          <p:nvPr/>
        </p:nvGrpSpPr>
        <p:grpSpPr>
          <a:xfrm>
            <a:off x="1829668" y="1385414"/>
            <a:ext cx="406800" cy="406800"/>
            <a:chOff x="2747374" y="476809"/>
            <a:chExt cx="482192" cy="441798"/>
          </a:xfrm>
          <a:blipFill dpi="0" rotWithShape="1">
            <a:blip r:embed="rId9">
              <a:extLst>
                <a:ext uri="{28A0092B-C50C-407E-A947-70E740481C1C}">
                  <a14:useLocalDpi xmlns:a14="http://schemas.microsoft.com/office/drawing/2010/main" val="0"/>
                </a:ext>
              </a:extLst>
            </a:blip>
            <a:srcRect/>
            <a:stretch>
              <a:fillRect/>
            </a:stretch>
          </a:blipFill>
        </p:grpSpPr>
        <p:sp>
          <p:nvSpPr>
            <p:cNvPr id="83" name="Freeform 13"/>
            <p:cNvSpPr>
              <a:spLocks/>
            </p:cNvSpPr>
            <p:nvPr/>
          </p:nvSpPr>
          <p:spPr bwMode="auto">
            <a:xfrm>
              <a:off x="2747374" y="476809"/>
              <a:ext cx="482192" cy="441798"/>
            </a:xfrm>
            <a:custGeom>
              <a:avLst/>
              <a:gdLst>
                <a:gd name="T0" fmla="*/ 62 w 118"/>
                <a:gd name="T1" fmla="*/ 108 h 108"/>
                <a:gd name="T2" fmla="*/ 15 w 118"/>
                <a:gd name="T3" fmla="*/ 81 h 108"/>
                <a:gd name="T4" fmla="*/ 35 w 118"/>
                <a:gd name="T5" fmla="*/ 7 h 108"/>
                <a:gd name="T6" fmla="*/ 62 w 118"/>
                <a:gd name="T7" fmla="*/ 0 h 108"/>
                <a:gd name="T8" fmla="*/ 109 w 118"/>
                <a:gd name="T9" fmla="*/ 27 h 108"/>
                <a:gd name="T10" fmla="*/ 115 w 118"/>
                <a:gd name="T11" fmla="*/ 68 h 108"/>
                <a:gd name="T12" fmla="*/ 89 w 118"/>
                <a:gd name="T13" fmla="*/ 101 h 108"/>
                <a:gd name="T14" fmla="*/ 62 w 118"/>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08">
                  <a:moveTo>
                    <a:pt x="62" y="108"/>
                  </a:moveTo>
                  <a:cubicBezTo>
                    <a:pt x="43" y="108"/>
                    <a:pt x="25" y="98"/>
                    <a:pt x="15" y="81"/>
                  </a:cubicBezTo>
                  <a:cubicBezTo>
                    <a:pt x="0" y="55"/>
                    <a:pt x="9" y="22"/>
                    <a:pt x="35" y="7"/>
                  </a:cubicBezTo>
                  <a:cubicBezTo>
                    <a:pt x="43" y="2"/>
                    <a:pt x="53" y="0"/>
                    <a:pt x="62" y="0"/>
                  </a:cubicBezTo>
                  <a:cubicBezTo>
                    <a:pt x="81" y="0"/>
                    <a:pt x="100" y="10"/>
                    <a:pt x="109" y="27"/>
                  </a:cubicBezTo>
                  <a:cubicBezTo>
                    <a:pt x="116" y="39"/>
                    <a:pt x="118" y="54"/>
                    <a:pt x="115" y="68"/>
                  </a:cubicBezTo>
                  <a:cubicBezTo>
                    <a:pt x="111" y="82"/>
                    <a:pt x="102" y="94"/>
                    <a:pt x="89" y="101"/>
                  </a:cubicBezTo>
                  <a:cubicBezTo>
                    <a:pt x="81" y="106"/>
                    <a:pt x="72" y="108"/>
                    <a:pt x="62"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7" name="Freeform 13"/>
            <p:cNvSpPr>
              <a:spLocks/>
            </p:cNvSpPr>
            <p:nvPr/>
          </p:nvSpPr>
          <p:spPr bwMode="auto">
            <a:xfrm>
              <a:off x="2880966" y="599210"/>
              <a:ext cx="215008" cy="196996"/>
            </a:xfrm>
            <a:custGeom>
              <a:avLst/>
              <a:gdLst>
                <a:gd name="T0" fmla="*/ 62 w 118"/>
                <a:gd name="T1" fmla="*/ 108 h 108"/>
                <a:gd name="T2" fmla="*/ 15 w 118"/>
                <a:gd name="T3" fmla="*/ 81 h 108"/>
                <a:gd name="T4" fmla="*/ 35 w 118"/>
                <a:gd name="T5" fmla="*/ 7 h 108"/>
                <a:gd name="T6" fmla="*/ 62 w 118"/>
                <a:gd name="T7" fmla="*/ 0 h 108"/>
                <a:gd name="T8" fmla="*/ 109 w 118"/>
                <a:gd name="T9" fmla="*/ 27 h 108"/>
                <a:gd name="T10" fmla="*/ 115 w 118"/>
                <a:gd name="T11" fmla="*/ 68 h 108"/>
                <a:gd name="T12" fmla="*/ 89 w 118"/>
                <a:gd name="T13" fmla="*/ 101 h 108"/>
                <a:gd name="T14" fmla="*/ 62 w 118"/>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08">
                  <a:moveTo>
                    <a:pt x="62" y="108"/>
                  </a:moveTo>
                  <a:cubicBezTo>
                    <a:pt x="43" y="108"/>
                    <a:pt x="25" y="98"/>
                    <a:pt x="15" y="81"/>
                  </a:cubicBezTo>
                  <a:cubicBezTo>
                    <a:pt x="0" y="55"/>
                    <a:pt x="9" y="22"/>
                    <a:pt x="35" y="7"/>
                  </a:cubicBezTo>
                  <a:cubicBezTo>
                    <a:pt x="43" y="2"/>
                    <a:pt x="53" y="0"/>
                    <a:pt x="62" y="0"/>
                  </a:cubicBezTo>
                  <a:cubicBezTo>
                    <a:pt x="81" y="0"/>
                    <a:pt x="100" y="10"/>
                    <a:pt x="109" y="27"/>
                  </a:cubicBezTo>
                  <a:cubicBezTo>
                    <a:pt x="116" y="39"/>
                    <a:pt x="118" y="54"/>
                    <a:pt x="115" y="68"/>
                  </a:cubicBezTo>
                  <a:cubicBezTo>
                    <a:pt x="111" y="82"/>
                    <a:pt x="102" y="94"/>
                    <a:pt x="89" y="101"/>
                  </a:cubicBezTo>
                  <a:cubicBezTo>
                    <a:pt x="81" y="106"/>
                    <a:pt x="72" y="108"/>
                    <a:pt x="62"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9" name="Group 208"/>
          <p:cNvGrpSpPr/>
          <p:nvPr/>
        </p:nvGrpSpPr>
        <p:grpSpPr>
          <a:xfrm>
            <a:off x="1501849" y="1954532"/>
            <a:ext cx="406800" cy="406800"/>
            <a:chOff x="2471617" y="657783"/>
            <a:chExt cx="479668" cy="441800"/>
          </a:xfrm>
          <a:blipFill dpi="0" rotWithShape="1">
            <a:blip r:embed="rId5">
              <a:extLst>
                <a:ext uri="{28A0092B-C50C-407E-A947-70E740481C1C}">
                  <a14:useLocalDpi xmlns:a14="http://schemas.microsoft.com/office/drawing/2010/main" val="0"/>
                </a:ext>
              </a:extLst>
            </a:blip>
            <a:srcRect/>
            <a:stretch>
              <a:fillRect/>
            </a:stretch>
          </a:blipFill>
        </p:grpSpPr>
        <p:sp>
          <p:nvSpPr>
            <p:cNvPr id="85" name="Freeform 15"/>
            <p:cNvSpPr>
              <a:spLocks/>
            </p:cNvSpPr>
            <p:nvPr/>
          </p:nvSpPr>
          <p:spPr bwMode="auto">
            <a:xfrm>
              <a:off x="2471617" y="657783"/>
              <a:ext cx="479668" cy="441800"/>
            </a:xfrm>
            <a:custGeom>
              <a:avLst/>
              <a:gdLst>
                <a:gd name="T0" fmla="*/ 62 w 117"/>
                <a:gd name="T1" fmla="*/ 108 h 108"/>
                <a:gd name="T2" fmla="*/ 18 w 117"/>
                <a:gd name="T3" fmla="*/ 86 h 108"/>
                <a:gd name="T4" fmla="*/ 30 w 117"/>
                <a:gd name="T5" fmla="*/ 10 h 108"/>
                <a:gd name="T6" fmla="*/ 62 w 117"/>
                <a:gd name="T7" fmla="*/ 0 h 108"/>
                <a:gd name="T8" fmla="*/ 105 w 117"/>
                <a:gd name="T9" fmla="*/ 22 h 108"/>
                <a:gd name="T10" fmla="*/ 115 w 117"/>
                <a:gd name="T11" fmla="*/ 62 h 108"/>
                <a:gd name="T12" fmla="*/ 93 w 117"/>
                <a:gd name="T13" fmla="*/ 98 h 108"/>
                <a:gd name="T14" fmla="*/ 62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62" y="108"/>
                  </a:moveTo>
                  <a:cubicBezTo>
                    <a:pt x="44" y="108"/>
                    <a:pt x="28" y="100"/>
                    <a:pt x="18" y="86"/>
                  </a:cubicBezTo>
                  <a:cubicBezTo>
                    <a:pt x="0" y="61"/>
                    <a:pt x="6" y="28"/>
                    <a:pt x="30" y="10"/>
                  </a:cubicBezTo>
                  <a:cubicBezTo>
                    <a:pt x="39" y="3"/>
                    <a:pt x="50" y="0"/>
                    <a:pt x="62" y="0"/>
                  </a:cubicBezTo>
                  <a:cubicBezTo>
                    <a:pt x="79" y="0"/>
                    <a:pt x="95" y="8"/>
                    <a:pt x="105" y="22"/>
                  </a:cubicBezTo>
                  <a:cubicBezTo>
                    <a:pt x="114" y="34"/>
                    <a:pt x="117" y="48"/>
                    <a:pt x="115" y="62"/>
                  </a:cubicBezTo>
                  <a:cubicBezTo>
                    <a:pt x="113" y="77"/>
                    <a:pt x="105" y="89"/>
                    <a:pt x="93" y="98"/>
                  </a:cubicBezTo>
                  <a:cubicBezTo>
                    <a:pt x="84" y="104"/>
                    <a:pt x="73" y="108"/>
                    <a:pt x="62"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9" name="Freeform 15"/>
            <p:cNvSpPr>
              <a:spLocks/>
            </p:cNvSpPr>
            <p:nvPr/>
          </p:nvSpPr>
          <p:spPr bwMode="auto">
            <a:xfrm>
              <a:off x="2604510" y="780185"/>
              <a:ext cx="213882" cy="196996"/>
            </a:xfrm>
            <a:custGeom>
              <a:avLst/>
              <a:gdLst>
                <a:gd name="T0" fmla="*/ 62 w 117"/>
                <a:gd name="T1" fmla="*/ 108 h 108"/>
                <a:gd name="T2" fmla="*/ 18 w 117"/>
                <a:gd name="T3" fmla="*/ 86 h 108"/>
                <a:gd name="T4" fmla="*/ 30 w 117"/>
                <a:gd name="T5" fmla="*/ 10 h 108"/>
                <a:gd name="T6" fmla="*/ 62 w 117"/>
                <a:gd name="T7" fmla="*/ 0 h 108"/>
                <a:gd name="T8" fmla="*/ 105 w 117"/>
                <a:gd name="T9" fmla="*/ 22 h 108"/>
                <a:gd name="T10" fmla="*/ 115 w 117"/>
                <a:gd name="T11" fmla="*/ 62 h 108"/>
                <a:gd name="T12" fmla="*/ 93 w 117"/>
                <a:gd name="T13" fmla="*/ 98 h 108"/>
                <a:gd name="T14" fmla="*/ 62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62" y="108"/>
                  </a:moveTo>
                  <a:cubicBezTo>
                    <a:pt x="44" y="108"/>
                    <a:pt x="28" y="100"/>
                    <a:pt x="18" y="86"/>
                  </a:cubicBezTo>
                  <a:cubicBezTo>
                    <a:pt x="0" y="61"/>
                    <a:pt x="6" y="28"/>
                    <a:pt x="30" y="10"/>
                  </a:cubicBezTo>
                  <a:cubicBezTo>
                    <a:pt x="39" y="3"/>
                    <a:pt x="50" y="0"/>
                    <a:pt x="62" y="0"/>
                  </a:cubicBezTo>
                  <a:cubicBezTo>
                    <a:pt x="79" y="0"/>
                    <a:pt x="95" y="8"/>
                    <a:pt x="105" y="22"/>
                  </a:cubicBezTo>
                  <a:cubicBezTo>
                    <a:pt x="114" y="34"/>
                    <a:pt x="117" y="48"/>
                    <a:pt x="115" y="62"/>
                  </a:cubicBezTo>
                  <a:cubicBezTo>
                    <a:pt x="113" y="77"/>
                    <a:pt x="105" y="89"/>
                    <a:pt x="93" y="98"/>
                  </a:cubicBezTo>
                  <a:cubicBezTo>
                    <a:pt x="84" y="104"/>
                    <a:pt x="73" y="108"/>
                    <a:pt x="62"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7" name="Group 216"/>
          <p:cNvGrpSpPr/>
          <p:nvPr/>
        </p:nvGrpSpPr>
        <p:grpSpPr>
          <a:xfrm>
            <a:off x="1298649" y="2578420"/>
            <a:ext cx="406800" cy="406800"/>
            <a:chOff x="2220609" y="861632"/>
            <a:chExt cx="472098" cy="446850"/>
          </a:xfrm>
          <a:blipFill dpi="0" rotWithShape="1">
            <a:blip r:embed="rId6">
              <a:extLst>
                <a:ext uri="{28A0092B-C50C-407E-A947-70E740481C1C}">
                  <a14:useLocalDpi xmlns:a14="http://schemas.microsoft.com/office/drawing/2010/main" val="0"/>
                </a:ext>
              </a:extLst>
            </a:blip>
            <a:srcRect/>
            <a:stretch>
              <a:fillRect/>
            </a:stretch>
          </a:blipFill>
        </p:grpSpPr>
        <p:sp>
          <p:nvSpPr>
            <p:cNvPr id="87" name="Freeform 17"/>
            <p:cNvSpPr>
              <a:spLocks/>
            </p:cNvSpPr>
            <p:nvPr/>
          </p:nvSpPr>
          <p:spPr bwMode="auto">
            <a:xfrm>
              <a:off x="2220609" y="861632"/>
              <a:ext cx="472098" cy="446850"/>
            </a:xfrm>
            <a:custGeom>
              <a:avLst/>
              <a:gdLst>
                <a:gd name="T0" fmla="*/ 60 w 115"/>
                <a:gd name="T1" fmla="*/ 109 h 109"/>
                <a:gd name="T2" fmla="*/ 20 w 115"/>
                <a:gd name="T3" fmla="*/ 91 h 109"/>
                <a:gd name="T4" fmla="*/ 24 w 115"/>
                <a:gd name="T5" fmla="*/ 14 h 109"/>
                <a:gd name="T6" fmla="*/ 60 w 115"/>
                <a:gd name="T7" fmla="*/ 0 h 109"/>
                <a:gd name="T8" fmla="*/ 100 w 115"/>
                <a:gd name="T9" fmla="*/ 18 h 109"/>
                <a:gd name="T10" fmla="*/ 114 w 115"/>
                <a:gd name="T11" fmla="*/ 57 h 109"/>
                <a:gd name="T12" fmla="*/ 96 w 115"/>
                <a:gd name="T13" fmla="*/ 95 h 109"/>
                <a:gd name="T14" fmla="*/ 60 w 115"/>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09">
                  <a:moveTo>
                    <a:pt x="60" y="109"/>
                  </a:moveTo>
                  <a:cubicBezTo>
                    <a:pt x="45" y="109"/>
                    <a:pt x="30" y="102"/>
                    <a:pt x="20" y="91"/>
                  </a:cubicBezTo>
                  <a:cubicBezTo>
                    <a:pt x="0" y="69"/>
                    <a:pt x="1" y="34"/>
                    <a:pt x="24" y="14"/>
                  </a:cubicBezTo>
                  <a:cubicBezTo>
                    <a:pt x="34" y="5"/>
                    <a:pt x="46" y="0"/>
                    <a:pt x="60" y="0"/>
                  </a:cubicBezTo>
                  <a:cubicBezTo>
                    <a:pt x="75" y="0"/>
                    <a:pt x="90" y="7"/>
                    <a:pt x="100" y="18"/>
                  </a:cubicBezTo>
                  <a:cubicBezTo>
                    <a:pt x="110" y="29"/>
                    <a:pt x="115" y="43"/>
                    <a:pt x="114" y="57"/>
                  </a:cubicBezTo>
                  <a:cubicBezTo>
                    <a:pt x="113" y="72"/>
                    <a:pt x="107" y="85"/>
                    <a:pt x="96" y="95"/>
                  </a:cubicBezTo>
                  <a:cubicBezTo>
                    <a:pt x="86" y="104"/>
                    <a:pt x="73" y="109"/>
                    <a:pt x="60"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1" name="Freeform 17"/>
            <p:cNvSpPr>
              <a:spLocks/>
            </p:cNvSpPr>
            <p:nvPr/>
          </p:nvSpPr>
          <p:spPr bwMode="auto">
            <a:xfrm>
              <a:off x="2351405" y="985433"/>
              <a:ext cx="210506" cy="199248"/>
            </a:xfrm>
            <a:custGeom>
              <a:avLst/>
              <a:gdLst>
                <a:gd name="T0" fmla="*/ 60 w 115"/>
                <a:gd name="T1" fmla="*/ 109 h 109"/>
                <a:gd name="T2" fmla="*/ 20 w 115"/>
                <a:gd name="T3" fmla="*/ 91 h 109"/>
                <a:gd name="T4" fmla="*/ 24 w 115"/>
                <a:gd name="T5" fmla="*/ 14 h 109"/>
                <a:gd name="T6" fmla="*/ 60 w 115"/>
                <a:gd name="T7" fmla="*/ 0 h 109"/>
                <a:gd name="T8" fmla="*/ 100 w 115"/>
                <a:gd name="T9" fmla="*/ 18 h 109"/>
                <a:gd name="T10" fmla="*/ 114 w 115"/>
                <a:gd name="T11" fmla="*/ 57 h 109"/>
                <a:gd name="T12" fmla="*/ 96 w 115"/>
                <a:gd name="T13" fmla="*/ 95 h 109"/>
                <a:gd name="T14" fmla="*/ 60 w 115"/>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09">
                  <a:moveTo>
                    <a:pt x="60" y="109"/>
                  </a:moveTo>
                  <a:cubicBezTo>
                    <a:pt x="45" y="109"/>
                    <a:pt x="30" y="102"/>
                    <a:pt x="20" y="91"/>
                  </a:cubicBezTo>
                  <a:cubicBezTo>
                    <a:pt x="0" y="69"/>
                    <a:pt x="1" y="34"/>
                    <a:pt x="24" y="14"/>
                  </a:cubicBezTo>
                  <a:cubicBezTo>
                    <a:pt x="34" y="5"/>
                    <a:pt x="46" y="0"/>
                    <a:pt x="60" y="0"/>
                  </a:cubicBezTo>
                  <a:cubicBezTo>
                    <a:pt x="75" y="0"/>
                    <a:pt x="90" y="7"/>
                    <a:pt x="100" y="18"/>
                  </a:cubicBezTo>
                  <a:cubicBezTo>
                    <a:pt x="110" y="29"/>
                    <a:pt x="115" y="43"/>
                    <a:pt x="114" y="57"/>
                  </a:cubicBezTo>
                  <a:cubicBezTo>
                    <a:pt x="113" y="72"/>
                    <a:pt x="107" y="85"/>
                    <a:pt x="96" y="95"/>
                  </a:cubicBezTo>
                  <a:cubicBezTo>
                    <a:pt x="86" y="104"/>
                    <a:pt x="73" y="109"/>
                    <a:pt x="60"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6" name="Group 215"/>
          <p:cNvGrpSpPr/>
          <p:nvPr/>
        </p:nvGrpSpPr>
        <p:grpSpPr>
          <a:xfrm>
            <a:off x="1236551" y="3233626"/>
            <a:ext cx="406800" cy="406800"/>
            <a:chOff x="2004164" y="1097521"/>
            <a:chExt cx="449374" cy="441798"/>
          </a:xfrm>
          <a:blipFill dpi="0" rotWithShape="1">
            <a:blip r:embed="rId7">
              <a:extLst>
                <a:ext uri="{28A0092B-C50C-407E-A947-70E740481C1C}">
                  <a14:useLocalDpi xmlns:a14="http://schemas.microsoft.com/office/drawing/2010/main" val="0"/>
                </a:ext>
              </a:extLst>
            </a:blip>
            <a:srcRect/>
            <a:stretch>
              <a:fillRect/>
            </a:stretch>
          </a:blipFill>
        </p:grpSpPr>
        <p:sp>
          <p:nvSpPr>
            <p:cNvPr id="89" name="Freeform 19"/>
            <p:cNvSpPr>
              <a:spLocks/>
            </p:cNvSpPr>
            <p:nvPr/>
          </p:nvSpPr>
          <p:spPr bwMode="auto">
            <a:xfrm>
              <a:off x="2004164" y="1097521"/>
              <a:ext cx="449374" cy="441798"/>
            </a:xfrm>
            <a:custGeom>
              <a:avLst/>
              <a:gdLst>
                <a:gd name="T0" fmla="*/ 55 w 110"/>
                <a:gd name="T1" fmla="*/ 108 h 108"/>
                <a:gd name="T2" fmla="*/ 19 w 110"/>
                <a:gd name="T3" fmla="*/ 95 h 108"/>
                <a:gd name="T4" fmla="*/ 1 w 110"/>
                <a:gd name="T5" fmla="*/ 57 h 108"/>
                <a:gd name="T6" fmla="*/ 15 w 110"/>
                <a:gd name="T7" fmla="*/ 18 h 108"/>
                <a:gd name="T8" fmla="*/ 55 w 110"/>
                <a:gd name="T9" fmla="*/ 0 h 108"/>
                <a:gd name="T10" fmla="*/ 91 w 110"/>
                <a:gd name="T11" fmla="*/ 14 h 108"/>
                <a:gd name="T12" fmla="*/ 109 w 110"/>
                <a:gd name="T13" fmla="*/ 51 h 108"/>
                <a:gd name="T14" fmla="*/ 96 w 110"/>
                <a:gd name="T15" fmla="*/ 90 h 108"/>
                <a:gd name="T16" fmla="*/ 55 w 110"/>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08">
                  <a:moveTo>
                    <a:pt x="55" y="108"/>
                  </a:moveTo>
                  <a:cubicBezTo>
                    <a:pt x="42" y="108"/>
                    <a:pt x="29" y="103"/>
                    <a:pt x="19" y="95"/>
                  </a:cubicBezTo>
                  <a:cubicBezTo>
                    <a:pt x="8" y="85"/>
                    <a:pt x="2" y="72"/>
                    <a:pt x="1" y="57"/>
                  </a:cubicBezTo>
                  <a:cubicBezTo>
                    <a:pt x="0" y="43"/>
                    <a:pt x="5" y="29"/>
                    <a:pt x="15" y="18"/>
                  </a:cubicBezTo>
                  <a:cubicBezTo>
                    <a:pt x="25" y="7"/>
                    <a:pt x="40" y="0"/>
                    <a:pt x="55" y="0"/>
                  </a:cubicBezTo>
                  <a:cubicBezTo>
                    <a:pt x="69" y="0"/>
                    <a:pt x="82" y="5"/>
                    <a:pt x="91" y="14"/>
                  </a:cubicBezTo>
                  <a:cubicBezTo>
                    <a:pt x="102" y="24"/>
                    <a:pt x="109" y="37"/>
                    <a:pt x="109" y="51"/>
                  </a:cubicBezTo>
                  <a:cubicBezTo>
                    <a:pt x="110" y="66"/>
                    <a:pt x="105" y="80"/>
                    <a:pt x="96" y="90"/>
                  </a:cubicBezTo>
                  <a:cubicBezTo>
                    <a:pt x="85" y="102"/>
                    <a:pt x="71" y="108"/>
                    <a:pt x="55"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3" name="Freeform 19"/>
            <p:cNvSpPr>
              <a:spLocks/>
            </p:cNvSpPr>
            <p:nvPr/>
          </p:nvSpPr>
          <p:spPr bwMode="auto">
            <a:xfrm>
              <a:off x="2128664" y="1219922"/>
              <a:ext cx="200374" cy="196996"/>
            </a:xfrm>
            <a:custGeom>
              <a:avLst/>
              <a:gdLst>
                <a:gd name="T0" fmla="*/ 55 w 110"/>
                <a:gd name="T1" fmla="*/ 108 h 108"/>
                <a:gd name="T2" fmla="*/ 19 w 110"/>
                <a:gd name="T3" fmla="*/ 95 h 108"/>
                <a:gd name="T4" fmla="*/ 1 w 110"/>
                <a:gd name="T5" fmla="*/ 57 h 108"/>
                <a:gd name="T6" fmla="*/ 15 w 110"/>
                <a:gd name="T7" fmla="*/ 18 h 108"/>
                <a:gd name="T8" fmla="*/ 55 w 110"/>
                <a:gd name="T9" fmla="*/ 0 h 108"/>
                <a:gd name="T10" fmla="*/ 91 w 110"/>
                <a:gd name="T11" fmla="*/ 14 h 108"/>
                <a:gd name="T12" fmla="*/ 109 w 110"/>
                <a:gd name="T13" fmla="*/ 51 h 108"/>
                <a:gd name="T14" fmla="*/ 96 w 110"/>
                <a:gd name="T15" fmla="*/ 90 h 108"/>
                <a:gd name="T16" fmla="*/ 55 w 110"/>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08">
                  <a:moveTo>
                    <a:pt x="55" y="108"/>
                  </a:moveTo>
                  <a:cubicBezTo>
                    <a:pt x="42" y="108"/>
                    <a:pt x="29" y="103"/>
                    <a:pt x="19" y="95"/>
                  </a:cubicBezTo>
                  <a:cubicBezTo>
                    <a:pt x="8" y="85"/>
                    <a:pt x="2" y="72"/>
                    <a:pt x="1" y="57"/>
                  </a:cubicBezTo>
                  <a:cubicBezTo>
                    <a:pt x="0" y="43"/>
                    <a:pt x="5" y="29"/>
                    <a:pt x="15" y="18"/>
                  </a:cubicBezTo>
                  <a:cubicBezTo>
                    <a:pt x="25" y="7"/>
                    <a:pt x="40" y="0"/>
                    <a:pt x="55" y="0"/>
                  </a:cubicBezTo>
                  <a:cubicBezTo>
                    <a:pt x="69" y="0"/>
                    <a:pt x="82" y="5"/>
                    <a:pt x="91" y="14"/>
                  </a:cubicBezTo>
                  <a:cubicBezTo>
                    <a:pt x="102" y="24"/>
                    <a:pt x="109" y="37"/>
                    <a:pt x="109" y="51"/>
                  </a:cubicBezTo>
                  <a:cubicBezTo>
                    <a:pt x="110" y="66"/>
                    <a:pt x="105" y="80"/>
                    <a:pt x="96" y="90"/>
                  </a:cubicBezTo>
                  <a:cubicBezTo>
                    <a:pt x="85" y="102"/>
                    <a:pt x="71" y="108"/>
                    <a:pt x="55"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5" name="Group 214"/>
          <p:cNvGrpSpPr/>
          <p:nvPr/>
        </p:nvGrpSpPr>
        <p:grpSpPr>
          <a:xfrm>
            <a:off x="1298649" y="3880170"/>
            <a:ext cx="406800" cy="406800"/>
            <a:chOff x="1795733" y="1354696"/>
            <a:chExt cx="451900" cy="441798"/>
          </a:xfrm>
          <a:blipFill dpi="0" rotWithShape="1">
            <a:blip r:embed="rId8">
              <a:extLst>
                <a:ext uri="{28A0092B-C50C-407E-A947-70E740481C1C}">
                  <a14:useLocalDpi xmlns:a14="http://schemas.microsoft.com/office/drawing/2010/main" val="0"/>
                </a:ext>
              </a:extLst>
            </a:blip>
            <a:srcRect/>
            <a:stretch>
              <a:fillRect/>
            </a:stretch>
          </a:blipFill>
        </p:grpSpPr>
        <p:sp>
          <p:nvSpPr>
            <p:cNvPr id="91" name="Freeform 21"/>
            <p:cNvSpPr>
              <a:spLocks/>
            </p:cNvSpPr>
            <p:nvPr/>
          </p:nvSpPr>
          <p:spPr bwMode="auto">
            <a:xfrm>
              <a:off x="1795733" y="1354696"/>
              <a:ext cx="451900" cy="441798"/>
            </a:xfrm>
            <a:custGeom>
              <a:avLst/>
              <a:gdLst>
                <a:gd name="T0" fmla="*/ 55 w 111"/>
                <a:gd name="T1" fmla="*/ 108 h 108"/>
                <a:gd name="T2" fmla="*/ 24 w 111"/>
                <a:gd name="T3" fmla="*/ 98 h 108"/>
                <a:gd name="T4" fmla="*/ 2 w 111"/>
                <a:gd name="T5" fmla="*/ 62 h 108"/>
                <a:gd name="T6" fmla="*/ 12 w 111"/>
                <a:gd name="T7" fmla="*/ 22 h 108"/>
                <a:gd name="T8" fmla="*/ 56 w 111"/>
                <a:gd name="T9" fmla="*/ 0 h 108"/>
                <a:gd name="T10" fmla="*/ 87 w 111"/>
                <a:gd name="T11" fmla="*/ 10 h 108"/>
                <a:gd name="T12" fmla="*/ 109 w 111"/>
                <a:gd name="T13" fmla="*/ 45 h 108"/>
                <a:gd name="T14" fmla="*/ 99 w 111"/>
                <a:gd name="T15" fmla="*/ 86 h 108"/>
                <a:gd name="T16" fmla="*/ 55 w 111"/>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108">
                  <a:moveTo>
                    <a:pt x="55" y="108"/>
                  </a:moveTo>
                  <a:cubicBezTo>
                    <a:pt x="44" y="108"/>
                    <a:pt x="33" y="105"/>
                    <a:pt x="24" y="98"/>
                  </a:cubicBezTo>
                  <a:cubicBezTo>
                    <a:pt x="12" y="89"/>
                    <a:pt x="4" y="77"/>
                    <a:pt x="2" y="62"/>
                  </a:cubicBezTo>
                  <a:cubicBezTo>
                    <a:pt x="0" y="48"/>
                    <a:pt x="3" y="34"/>
                    <a:pt x="12" y="22"/>
                  </a:cubicBezTo>
                  <a:cubicBezTo>
                    <a:pt x="22" y="8"/>
                    <a:pt x="38" y="0"/>
                    <a:pt x="56" y="0"/>
                  </a:cubicBezTo>
                  <a:cubicBezTo>
                    <a:pt x="67" y="0"/>
                    <a:pt x="78" y="3"/>
                    <a:pt x="87" y="10"/>
                  </a:cubicBezTo>
                  <a:cubicBezTo>
                    <a:pt x="99" y="19"/>
                    <a:pt x="107" y="31"/>
                    <a:pt x="109" y="45"/>
                  </a:cubicBezTo>
                  <a:cubicBezTo>
                    <a:pt x="111" y="60"/>
                    <a:pt x="108" y="74"/>
                    <a:pt x="99" y="86"/>
                  </a:cubicBezTo>
                  <a:cubicBezTo>
                    <a:pt x="89" y="100"/>
                    <a:pt x="73" y="108"/>
                    <a:pt x="55"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5" name="Freeform 21"/>
            <p:cNvSpPr>
              <a:spLocks/>
            </p:cNvSpPr>
            <p:nvPr/>
          </p:nvSpPr>
          <p:spPr bwMode="auto">
            <a:xfrm>
              <a:off x="1920933" y="1477097"/>
              <a:ext cx="201500" cy="196996"/>
            </a:xfrm>
            <a:custGeom>
              <a:avLst/>
              <a:gdLst>
                <a:gd name="T0" fmla="*/ 55 w 111"/>
                <a:gd name="T1" fmla="*/ 108 h 108"/>
                <a:gd name="T2" fmla="*/ 24 w 111"/>
                <a:gd name="T3" fmla="*/ 98 h 108"/>
                <a:gd name="T4" fmla="*/ 2 w 111"/>
                <a:gd name="T5" fmla="*/ 62 h 108"/>
                <a:gd name="T6" fmla="*/ 12 w 111"/>
                <a:gd name="T7" fmla="*/ 22 h 108"/>
                <a:gd name="T8" fmla="*/ 56 w 111"/>
                <a:gd name="T9" fmla="*/ 0 h 108"/>
                <a:gd name="T10" fmla="*/ 87 w 111"/>
                <a:gd name="T11" fmla="*/ 10 h 108"/>
                <a:gd name="T12" fmla="*/ 109 w 111"/>
                <a:gd name="T13" fmla="*/ 45 h 108"/>
                <a:gd name="T14" fmla="*/ 99 w 111"/>
                <a:gd name="T15" fmla="*/ 86 h 108"/>
                <a:gd name="T16" fmla="*/ 55 w 111"/>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108">
                  <a:moveTo>
                    <a:pt x="55" y="108"/>
                  </a:moveTo>
                  <a:cubicBezTo>
                    <a:pt x="44" y="108"/>
                    <a:pt x="33" y="105"/>
                    <a:pt x="24" y="98"/>
                  </a:cubicBezTo>
                  <a:cubicBezTo>
                    <a:pt x="12" y="89"/>
                    <a:pt x="4" y="77"/>
                    <a:pt x="2" y="62"/>
                  </a:cubicBezTo>
                  <a:cubicBezTo>
                    <a:pt x="0" y="48"/>
                    <a:pt x="3" y="34"/>
                    <a:pt x="12" y="22"/>
                  </a:cubicBezTo>
                  <a:cubicBezTo>
                    <a:pt x="22" y="8"/>
                    <a:pt x="38" y="0"/>
                    <a:pt x="56" y="0"/>
                  </a:cubicBezTo>
                  <a:cubicBezTo>
                    <a:pt x="67" y="0"/>
                    <a:pt x="78" y="3"/>
                    <a:pt x="87" y="10"/>
                  </a:cubicBezTo>
                  <a:cubicBezTo>
                    <a:pt x="99" y="19"/>
                    <a:pt x="107" y="31"/>
                    <a:pt x="109" y="45"/>
                  </a:cubicBezTo>
                  <a:cubicBezTo>
                    <a:pt x="111" y="60"/>
                    <a:pt x="108" y="74"/>
                    <a:pt x="99" y="86"/>
                  </a:cubicBezTo>
                  <a:cubicBezTo>
                    <a:pt x="89" y="100"/>
                    <a:pt x="73" y="108"/>
                    <a:pt x="55"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4" name="Group 213"/>
          <p:cNvGrpSpPr/>
          <p:nvPr/>
        </p:nvGrpSpPr>
        <p:grpSpPr>
          <a:xfrm>
            <a:off x="1501849" y="4504057"/>
            <a:ext cx="406800" cy="406800"/>
            <a:chOff x="1592792" y="1630451"/>
            <a:chExt cx="484718" cy="444324"/>
          </a:xfrm>
          <a:blipFill dpi="0" rotWithShape="1">
            <a:blip r:embed="rId9">
              <a:extLst>
                <a:ext uri="{28A0092B-C50C-407E-A947-70E740481C1C}">
                  <a14:useLocalDpi xmlns:a14="http://schemas.microsoft.com/office/drawing/2010/main" val="0"/>
                </a:ext>
              </a:extLst>
            </a:blip>
            <a:srcRect/>
            <a:stretch>
              <a:fillRect/>
            </a:stretch>
          </a:blipFill>
        </p:grpSpPr>
        <p:sp>
          <p:nvSpPr>
            <p:cNvPr id="93" name="Freeform 23"/>
            <p:cNvSpPr>
              <a:spLocks/>
            </p:cNvSpPr>
            <p:nvPr/>
          </p:nvSpPr>
          <p:spPr bwMode="auto">
            <a:xfrm>
              <a:off x="1592792" y="1630451"/>
              <a:ext cx="484718" cy="444324"/>
            </a:xfrm>
            <a:custGeom>
              <a:avLst/>
              <a:gdLst>
                <a:gd name="T0" fmla="*/ 62 w 118"/>
                <a:gd name="T1" fmla="*/ 109 h 109"/>
                <a:gd name="T2" fmla="*/ 35 w 118"/>
                <a:gd name="T3" fmla="*/ 101 h 109"/>
                <a:gd name="T4" fmla="*/ 15 w 118"/>
                <a:gd name="T5" fmla="*/ 27 h 109"/>
                <a:gd name="T6" fmla="*/ 62 w 118"/>
                <a:gd name="T7" fmla="*/ 0 h 109"/>
                <a:gd name="T8" fmla="*/ 89 w 118"/>
                <a:gd name="T9" fmla="*/ 8 h 109"/>
                <a:gd name="T10" fmla="*/ 114 w 118"/>
                <a:gd name="T11" fmla="*/ 40 h 109"/>
                <a:gd name="T12" fmla="*/ 109 w 118"/>
                <a:gd name="T13" fmla="*/ 82 h 109"/>
                <a:gd name="T14" fmla="*/ 62 w 118"/>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09">
                  <a:moveTo>
                    <a:pt x="62" y="109"/>
                  </a:moveTo>
                  <a:cubicBezTo>
                    <a:pt x="52" y="109"/>
                    <a:pt x="43" y="106"/>
                    <a:pt x="35" y="101"/>
                  </a:cubicBezTo>
                  <a:cubicBezTo>
                    <a:pt x="9" y="86"/>
                    <a:pt x="0" y="53"/>
                    <a:pt x="15" y="27"/>
                  </a:cubicBezTo>
                  <a:cubicBezTo>
                    <a:pt x="24" y="11"/>
                    <a:pt x="42" y="0"/>
                    <a:pt x="62" y="0"/>
                  </a:cubicBezTo>
                  <a:cubicBezTo>
                    <a:pt x="71" y="0"/>
                    <a:pt x="81" y="3"/>
                    <a:pt x="89" y="8"/>
                  </a:cubicBezTo>
                  <a:cubicBezTo>
                    <a:pt x="101" y="15"/>
                    <a:pt x="110" y="26"/>
                    <a:pt x="114" y="40"/>
                  </a:cubicBezTo>
                  <a:cubicBezTo>
                    <a:pt x="118" y="54"/>
                    <a:pt x="116" y="69"/>
                    <a:pt x="109" y="82"/>
                  </a:cubicBezTo>
                  <a:cubicBezTo>
                    <a:pt x="99" y="98"/>
                    <a:pt x="81" y="109"/>
                    <a:pt x="62"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7" name="Freeform 23"/>
            <p:cNvSpPr>
              <a:spLocks/>
            </p:cNvSpPr>
            <p:nvPr/>
          </p:nvSpPr>
          <p:spPr bwMode="auto">
            <a:xfrm>
              <a:off x="1727084" y="1753552"/>
              <a:ext cx="216134" cy="198122"/>
            </a:xfrm>
            <a:custGeom>
              <a:avLst/>
              <a:gdLst>
                <a:gd name="T0" fmla="*/ 62 w 118"/>
                <a:gd name="T1" fmla="*/ 109 h 109"/>
                <a:gd name="T2" fmla="*/ 35 w 118"/>
                <a:gd name="T3" fmla="*/ 101 h 109"/>
                <a:gd name="T4" fmla="*/ 15 w 118"/>
                <a:gd name="T5" fmla="*/ 27 h 109"/>
                <a:gd name="T6" fmla="*/ 62 w 118"/>
                <a:gd name="T7" fmla="*/ 0 h 109"/>
                <a:gd name="T8" fmla="*/ 89 w 118"/>
                <a:gd name="T9" fmla="*/ 8 h 109"/>
                <a:gd name="T10" fmla="*/ 114 w 118"/>
                <a:gd name="T11" fmla="*/ 40 h 109"/>
                <a:gd name="T12" fmla="*/ 109 w 118"/>
                <a:gd name="T13" fmla="*/ 82 h 109"/>
                <a:gd name="T14" fmla="*/ 62 w 118"/>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09">
                  <a:moveTo>
                    <a:pt x="62" y="109"/>
                  </a:moveTo>
                  <a:cubicBezTo>
                    <a:pt x="52" y="109"/>
                    <a:pt x="43" y="106"/>
                    <a:pt x="35" y="101"/>
                  </a:cubicBezTo>
                  <a:cubicBezTo>
                    <a:pt x="9" y="86"/>
                    <a:pt x="0" y="53"/>
                    <a:pt x="15" y="27"/>
                  </a:cubicBezTo>
                  <a:cubicBezTo>
                    <a:pt x="24" y="11"/>
                    <a:pt x="42" y="0"/>
                    <a:pt x="62" y="0"/>
                  </a:cubicBezTo>
                  <a:cubicBezTo>
                    <a:pt x="71" y="0"/>
                    <a:pt x="81" y="3"/>
                    <a:pt x="89" y="8"/>
                  </a:cubicBezTo>
                  <a:cubicBezTo>
                    <a:pt x="101" y="15"/>
                    <a:pt x="110" y="26"/>
                    <a:pt x="114" y="40"/>
                  </a:cubicBezTo>
                  <a:cubicBezTo>
                    <a:pt x="118" y="54"/>
                    <a:pt x="116" y="69"/>
                    <a:pt x="109" y="82"/>
                  </a:cubicBezTo>
                  <a:cubicBezTo>
                    <a:pt x="99" y="98"/>
                    <a:pt x="81" y="109"/>
                    <a:pt x="62"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3" name="Group 212"/>
          <p:cNvGrpSpPr/>
          <p:nvPr/>
        </p:nvGrpSpPr>
        <p:grpSpPr>
          <a:xfrm>
            <a:off x="1917538" y="5070001"/>
            <a:ext cx="406800" cy="406800"/>
            <a:chOff x="1460380" y="1926195"/>
            <a:chExt cx="479668" cy="441800"/>
          </a:xfrm>
          <a:blipFill dpi="0" rotWithShape="1">
            <a:blip r:embed="rId5">
              <a:extLst>
                <a:ext uri="{28A0092B-C50C-407E-A947-70E740481C1C}">
                  <a14:useLocalDpi xmlns:a14="http://schemas.microsoft.com/office/drawing/2010/main" val="0"/>
                </a:ext>
              </a:extLst>
            </a:blip>
            <a:srcRect/>
            <a:stretch>
              <a:fillRect/>
            </a:stretch>
          </a:blipFill>
        </p:grpSpPr>
        <p:sp>
          <p:nvSpPr>
            <p:cNvPr id="95" name="Freeform 25"/>
            <p:cNvSpPr>
              <a:spLocks/>
            </p:cNvSpPr>
            <p:nvPr/>
          </p:nvSpPr>
          <p:spPr bwMode="auto">
            <a:xfrm>
              <a:off x="1460380" y="1926195"/>
              <a:ext cx="479668" cy="441800"/>
            </a:xfrm>
            <a:custGeom>
              <a:avLst/>
              <a:gdLst>
                <a:gd name="T0" fmla="*/ 55 w 117"/>
                <a:gd name="T1" fmla="*/ 108 h 108"/>
                <a:gd name="T2" fmla="*/ 33 w 117"/>
                <a:gd name="T3" fmla="*/ 103 h 108"/>
                <a:gd name="T4" fmla="*/ 5 w 117"/>
                <a:gd name="T5" fmla="*/ 73 h 108"/>
                <a:gd name="T6" fmla="*/ 6 w 117"/>
                <a:gd name="T7" fmla="*/ 32 h 108"/>
                <a:gd name="T8" fmla="*/ 56 w 117"/>
                <a:gd name="T9" fmla="*/ 0 h 108"/>
                <a:gd name="T10" fmla="*/ 77 w 117"/>
                <a:gd name="T11" fmla="*/ 4 h 108"/>
                <a:gd name="T12" fmla="*/ 105 w 117"/>
                <a:gd name="T13" fmla="*/ 76 h 108"/>
                <a:gd name="T14" fmla="*/ 55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5" y="108"/>
                  </a:moveTo>
                  <a:cubicBezTo>
                    <a:pt x="48" y="108"/>
                    <a:pt x="40" y="106"/>
                    <a:pt x="33" y="103"/>
                  </a:cubicBezTo>
                  <a:cubicBezTo>
                    <a:pt x="20" y="97"/>
                    <a:pt x="10" y="87"/>
                    <a:pt x="5" y="73"/>
                  </a:cubicBezTo>
                  <a:cubicBezTo>
                    <a:pt x="0" y="60"/>
                    <a:pt x="0" y="45"/>
                    <a:pt x="6" y="32"/>
                  </a:cubicBezTo>
                  <a:cubicBezTo>
                    <a:pt x="15" y="12"/>
                    <a:pt x="34" y="0"/>
                    <a:pt x="56" y="0"/>
                  </a:cubicBezTo>
                  <a:cubicBezTo>
                    <a:pt x="63" y="0"/>
                    <a:pt x="70" y="1"/>
                    <a:pt x="77" y="4"/>
                  </a:cubicBezTo>
                  <a:cubicBezTo>
                    <a:pt x="105" y="16"/>
                    <a:pt x="117" y="49"/>
                    <a:pt x="105" y="76"/>
                  </a:cubicBezTo>
                  <a:cubicBezTo>
                    <a:pt x="96" y="95"/>
                    <a:pt x="77" y="108"/>
                    <a:pt x="55"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9" name="Freeform 25"/>
            <p:cNvSpPr>
              <a:spLocks/>
            </p:cNvSpPr>
            <p:nvPr/>
          </p:nvSpPr>
          <p:spPr bwMode="auto">
            <a:xfrm>
              <a:off x="1593273" y="2048597"/>
              <a:ext cx="213882" cy="196996"/>
            </a:xfrm>
            <a:custGeom>
              <a:avLst/>
              <a:gdLst>
                <a:gd name="T0" fmla="*/ 55 w 117"/>
                <a:gd name="T1" fmla="*/ 108 h 108"/>
                <a:gd name="T2" fmla="*/ 33 w 117"/>
                <a:gd name="T3" fmla="*/ 103 h 108"/>
                <a:gd name="T4" fmla="*/ 5 w 117"/>
                <a:gd name="T5" fmla="*/ 73 h 108"/>
                <a:gd name="T6" fmla="*/ 6 w 117"/>
                <a:gd name="T7" fmla="*/ 32 h 108"/>
                <a:gd name="T8" fmla="*/ 56 w 117"/>
                <a:gd name="T9" fmla="*/ 0 h 108"/>
                <a:gd name="T10" fmla="*/ 77 w 117"/>
                <a:gd name="T11" fmla="*/ 4 h 108"/>
                <a:gd name="T12" fmla="*/ 105 w 117"/>
                <a:gd name="T13" fmla="*/ 76 h 108"/>
                <a:gd name="T14" fmla="*/ 55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5" y="108"/>
                  </a:moveTo>
                  <a:cubicBezTo>
                    <a:pt x="48" y="108"/>
                    <a:pt x="40" y="106"/>
                    <a:pt x="33" y="103"/>
                  </a:cubicBezTo>
                  <a:cubicBezTo>
                    <a:pt x="20" y="97"/>
                    <a:pt x="10" y="87"/>
                    <a:pt x="5" y="73"/>
                  </a:cubicBezTo>
                  <a:cubicBezTo>
                    <a:pt x="0" y="60"/>
                    <a:pt x="0" y="45"/>
                    <a:pt x="6" y="32"/>
                  </a:cubicBezTo>
                  <a:cubicBezTo>
                    <a:pt x="15" y="12"/>
                    <a:pt x="34" y="0"/>
                    <a:pt x="56" y="0"/>
                  </a:cubicBezTo>
                  <a:cubicBezTo>
                    <a:pt x="63" y="0"/>
                    <a:pt x="70" y="1"/>
                    <a:pt x="77" y="4"/>
                  </a:cubicBezTo>
                  <a:cubicBezTo>
                    <a:pt x="105" y="16"/>
                    <a:pt x="117" y="49"/>
                    <a:pt x="105" y="76"/>
                  </a:cubicBezTo>
                  <a:cubicBezTo>
                    <a:pt x="96" y="95"/>
                    <a:pt x="77" y="108"/>
                    <a:pt x="55"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2" name="Group 211"/>
          <p:cNvGrpSpPr/>
          <p:nvPr/>
        </p:nvGrpSpPr>
        <p:grpSpPr>
          <a:xfrm>
            <a:off x="2269651" y="5558951"/>
            <a:ext cx="406800" cy="406800"/>
            <a:chOff x="1325336" y="2231645"/>
            <a:chExt cx="497342" cy="446850"/>
          </a:xfrm>
          <a:blipFill dpi="0" rotWithShape="1">
            <a:blip r:embed="rId6">
              <a:extLst>
                <a:ext uri="{28A0092B-C50C-407E-A947-70E740481C1C}">
                  <a14:useLocalDpi xmlns:a14="http://schemas.microsoft.com/office/drawing/2010/main" val="0"/>
                </a:ext>
              </a:extLst>
            </a:blip>
            <a:srcRect/>
            <a:stretch>
              <a:fillRect/>
            </a:stretch>
          </a:blipFill>
        </p:grpSpPr>
        <p:sp>
          <p:nvSpPr>
            <p:cNvPr id="97" name="Freeform 27"/>
            <p:cNvSpPr>
              <a:spLocks/>
            </p:cNvSpPr>
            <p:nvPr/>
          </p:nvSpPr>
          <p:spPr bwMode="auto">
            <a:xfrm>
              <a:off x="1325336" y="2231645"/>
              <a:ext cx="497342" cy="446850"/>
            </a:xfrm>
            <a:custGeom>
              <a:avLst/>
              <a:gdLst>
                <a:gd name="T0" fmla="*/ 60 w 121"/>
                <a:gd name="T1" fmla="*/ 109 h 109"/>
                <a:gd name="T2" fmla="*/ 44 w 121"/>
                <a:gd name="T3" fmla="*/ 106 h 109"/>
                <a:gd name="T4" fmla="*/ 9 w 121"/>
                <a:gd name="T5" fmla="*/ 38 h 109"/>
                <a:gd name="T6" fmla="*/ 61 w 121"/>
                <a:gd name="T7" fmla="*/ 0 h 109"/>
                <a:gd name="T8" fmla="*/ 77 w 121"/>
                <a:gd name="T9" fmla="*/ 3 h 109"/>
                <a:gd name="T10" fmla="*/ 112 w 121"/>
                <a:gd name="T11" fmla="*/ 71 h 109"/>
                <a:gd name="T12" fmla="*/ 60 w 121"/>
                <a:gd name="T13" fmla="*/ 109 h 109"/>
              </a:gdLst>
              <a:ahLst/>
              <a:cxnLst>
                <a:cxn ang="0">
                  <a:pos x="T0" y="T1"/>
                </a:cxn>
                <a:cxn ang="0">
                  <a:pos x="T2" y="T3"/>
                </a:cxn>
                <a:cxn ang="0">
                  <a:pos x="T4" y="T5"/>
                </a:cxn>
                <a:cxn ang="0">
                  <a:pos x="T6" y="T7"/>
                </a:cxn>
                <a:cxn ang="0">
                  <a:pos x="T8" y="T9"/>
                </a:cxn>
                <a:cxn ang="0">
                  <a:pos x="T10" y="T11"/>
                </a:cxn>
                <a:cxn ang="0">
                  <a:pos x="T12" y="T13"/>
                </a:cxn>
              </a:cxnLst>
              <a:rect l="0" t="0" r="r" b="b"/>
              <a:pathLst>
                <a:path w="121" h="109">
                  <a:moveTo>
                    <a:pt x="60" y="109"/>
                  </a:moveTo>
                  <a:cubicBezTo>
                    <a:pt x="55" y="109"/>
                    <a:pt x="49" y="108"/>
                    <a:pt x="44" y="106"/>
                  </a:cubicBezTo>
                  <a:cubicBezTo>
                    <a:pt x="15" y="97"/>
                    <a:pt x="0" y="66"/>
                    <a:pt x="9" y="38"/>
                  </a:cubicBezTo>
                  <a:cubicBezTo>
                    <a:pt x="16" y="15"/>
                    <a:pt x="37" y="0"/>
                    <a:pt x="61" y="0"/>
                  </a:cubicBezTo>
                  <a:cubicBezTo>
                    <a:pt x="66" y="0"/>
                    <a:pt x="72" y="1"/>
                    <a:pt x="77" y="3"/>
                  </a:cubicBezTo>
                  <a:cubicBezTo>
                    <a:pt x="106" y="12"/>
                    <a:pt x="121" y="43"/>
                    <a:pt x="112" y="71"/>
                  </a:cubicBezTo>
                  <a:cubicBezTo>
                    <a:pt x="105" y="94"/>
                    <a:pt x="84" y="109"/>
                    <a:pt x="60"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 name="Freeform 27"/>
            <p:cNvSpPr>
              <a:spLocks/>
            </p:cNvSpPr>
            <p:nvPr/>
          </p:nvSpPr>
          <p:spPr bwMode="auto">
            <a:xfrm>
              <a:off x="1463126" y="2355446"/>
              <a:ext cx="221762" cy="199248"/>
            </a:xfrm>
            <a:custGeom>
              <a:avLst/>
              <a:gdLst>
                <a:gd name="T0" fmla="*/ 60 w 121"/>
                <a:gd name="T1" fmla="*/ 109 h 109"/>
                <a:gd name="T2" fmla="*/ 44 w 121"/>
                <a:gd name="T3" fmla="*/ 106 h 109"/>
                <a:gd name="T4" fmla="*/ 9 w 121"/>
                <a:gd name="T5" fmla="*/ 38 h 109"/>
                <a:gd name="T6" fmla="*/ 61 w 121"/>
                <a:gd name="T7" fmla="*/ 0 h 109"/>
                <a:gd name="T8" fmla="*/ 77 w 121"/>
                <a:gd name="T9" fmla="*/ 3 h 109"/>
                <a:gd name="T10" fmla="*/ 112 w 121"/>
                <a:gd name="T11" fmla="*/ 71 h 109"/>
                <a:gd name="T12" fmla="*/ 60 w 121"/>
                <a:gd name="T13" fmla="*/ 109 h 109"/>
              </a:gdLst>
              <a:ahLst/>
              <a:cxnLst>
                <a:cxn ang="0">
                  <a:pos x="T0" y="T1"/>
                </a:cxn>
                <a:cxn ang="0">
                  <a:pos x="T2" y="T3"/>
                </a:cxn>
                <a:cxn ang="0">
                  <a:pos x="T4" y="T5"/>
                </a:cxn>
                <a:cxn ang="0">
                  <a:pos x="T6" y="T7"/>
                </a:cxn>
                <a:cxn ang="0">
                  <a:pos x="T8" y="T9"/>
                </a:cxn>
                <a:cxn ang="0">
                  <a:pos x="T10" y="T11"/>
                </a:cxn>
                <a:cxn ang="0">
                  <a:pos x="T12" y="T13"/>
                </a:cxn>
              </a:cxnLst>
              <a:rect l="0" t="0" r="r" b="b"/>
              <a:pathLst>
                <a:path w="121" h="109">
                  <a:moveTo>
                    <a:pt x="60" y="109"/>
                  </a:moveTo>
                  <a:cubicBezTo>
                    <a:pt x="55" y="109"/>
                    <a:pt x="49" y="108"/>
                    <a:pt x="44" y="106"/>
                  </a:cubicBezTo>
                  <a:cubicBezTo>
                    <a:pt x="15" y="97"/>
                    <a:pt x="0" y="66"/>
                    <a:pt x="9" y="38"/>
                  </a:cubicBezTo>
                  <a:cubicBezTo>
                    <a:pt x="16" y="15"/>
                    <a:pt x="37" y="0"/>
                    <a:pt x="61" y="0"/>
                  </a:cubicBezTo>
                  <a:cubicBezTo>
                    <a:pt x="66" y="0"/>
                    <a:pt x="72" y="1"/>
                    <a:pt x="77" y="3"/>
                  </a:cubicBezTo>
                  <a:cubicBezTo>
                    <a:pt x="106" y="12"/>
                    <a:pt x="121" y="43"/>
                    <a:pt x="112" y="71"/>
                  </a:cubicBezTo>
                  <a:cubicBezTo>
                    <a:pt x="105" y="94"/>
                    <a:pt x="84" y="109"/>
                    <a:pt x="60"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1" name="Group 210"/>
          <p:cNvGrpSpPr/>
          <p:nvPr/>
        </p:nvGrpSpPr>
        <p:grpSpPr>
          <a:xfrm>
            <a:off x="2800670" y="5944714"/>
            <a:ext cx="406800" cy="406800"/>
            <a:chOff x="1255409" y="2550732"/>
            <a:chExt cx="472098" cy="446850"/>
          </a:xfrm>
          <a:blipFill dpi="0" rotWithShape="1">
            <a:blip r:embed="rId7">
              <a:extLst>
                <a:ext uri="{28A0092B-C50C-407E-A947-70E740481C1C}">
                  <a14:useLocalDpi xmlns:a14="http://schemas.microsoft.com/office/drawing/2010/main" val="0"/>
                </a:ext>
              </a:extLst>
            </a:blip>
            <a:srcRect/>
            <a:stretch>
              <a:fillRect/>
            </a:stretch>
          </a:blipFill>
        </p:grpSpPr>
        <p:sp>
          <p:nvSpPr>
            <p:cNvPr id="99" name="Freeform 29"/>
            <p:cNvSpPr>
              <a:spLocks/>
            </p:cNvSpPr>
            <p:nvPr/>
          </p:nvSpPr>
          <p:spPr bwMode="auto">
            <a:xfrm>
              <a:off x="1255409" y="2550732"/>
              <a:ext cx="472098" cy="446850"/>
            </a:xfrm>
            <a:custGeom>
              <a:avLst/>
              <a:gdLst>
                <a:gd name="T0" fmla="*/ 56 w 115"/>
                <a:gd name="T1" fmla="*/ 109 h 109"/>
                <a:gd name="T2" fmla="*/ 45 w 115"/>
                <a:gd name="T3" fmla="*/ 107 h 109"/>
                <a:gd name="T4" fmla="*/ 11 w 115"/>
                <a:gd name="T5" fmla="*/ 84 h 109"/>
                <a:gd name="T6" fmla="*/ 3 w 115"/>
                <a:gd name="T7" fmla="*/ 43 h 109"/>
                <a:gd name="T8" fmla="*/ 56 w 115"/>
                <a:gd name="T9" fmla="*/ 0 h 109"/>
                <a:gd name="T10" fmla="*/ 68 w 115"/>
                <a:gd name="T11" fmla="*/ 1 h 109"/>
                <a:gd name="T12" fmla="*/ 109 w 115"/>
                <a:gd name="T13" fmla="*/ 66 h 109"/>
                <a:gd name="T14" fmla="*/ 56 w 115"/>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09">
                  <a:moveTo>
                    <a:pt x="56" y="109"/>
                  </a:moveTo>
                  <a:cubicBezTo>
                    <a:pt x="52" y="109"/>
                    <a:pt x="49" y="108"/>
                    <a:pt x="45" y="107"/>
                  </a:cubicBezTo>
                  <a:cubicBezTo>
                    <a:pt x="31" y="104"/>
                    <a:pt x="19" y="96"/>
                    <a:pt x="11" y="84"/>
                  </a:cubicBezTo>
                  <a:cubicBezTo>
                    <a:pt x="3" y="72"/>
                    <a:pt x="0" y="57"/>
                    <a:pt x="3" y="43"/>
                  </a:cubicBezTo>
                  <a:cubicBezTo>
                    <a:pt x="9" y="18"/>
                    <a:pt x="31" y="0"/>
                    <a:pt x="56" y="0"/>
                  </a:cubicBezTo>
                  <a:cubicBezTo>
                    <a:pt x="60" y="0"/>
                    <a:pt x="64" y="1"/>
                    <a:pt x="68" y="1"/>
                  </a:cubicBezTo>
                  <a:cubicBezTo>
                    <a:pt x="97" y="8"/>
                    <a:pt x="115" y="37"/>
                    <a:pt x="109" y="66"/>
                  </a:cubicBezTo>
                  <a:cubicBezTo>
                    <a:pt x="104" y="91"/>
                    <a:pt x="82" y="109"/>
                    <a:pt x="56"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 name="Freeform 29"/>
            <p:cNvSpPr>
              <a:spLocks/>
            </p:cNvSpPr>
            <p:nvPr/>
          </p:nvSpPr>
          <p:spPr bwMode="auto">
            <a:xfrm>
              <a:off x="1386205" y="2674533"/>
              <a:ext cx="210506" cy="199248"/>
            </a:xfrm>
            <a:custGeom>
              <a:avLst/>
              <a:gdLst>
                <a:gd name="T0" fmla="*/ 56 w 115"/>
                <a:gd name="T1" fmla="*/ 109 h 109"/>
                <a:gd name="T2" fmla="*/ 45 w 115"/>
                <a:gd name="T3" fmla="*/ 107 h 109"/>
                <a:gd name="T4" fmla="*/ 11 w 115"/>
                <a:gd name="T5" fmla="*/ 84 h 109"/>
                <a:gd name="T6" fmla="*/ 3 w 115"/>
                <a:gd name="T7" fmla="*/ 43 h 109"/>
                <a:gd name="T8" fmla="*/ 56 w 115"/>
                <a:gd name="T9" fmla="*/ 0 h 109"/>
                <a:gd name="T10" fmla="*/ 68 w 115"/>
                <a:gd name="T11" fmla="*/ 1 h 109"/>
                <a:gd name="T12" fmla="*/ 109 w 115"/>
                <a:gd name="T13" fmla="*/ 66 h 109"/>
                <a:gd name="T14" fmla="*/ 56 w 115"/>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09">
                  <a:moveTo>
                    <a:pt x="56" y="109"/>
                  </a:moveTo>
                  <a:cubicBezTo>
                    <a:pt x="52" y="109"/>
                    <a:pt x="49" y="108"/>
                    <a:pt x="45" y="107"/>
                  </a:cubicBezTo>
                  <a:cubicBezTo>
                    <a:pt x="31" y="104"/>
                    <a:pt x="19" y="96"/>
                    <a:pt x="11" y="84"/>
                  </a:cubicBezTo>
                  <a:cubicBezTo>
                    <a:pt x="3" y="72"/>
                    <a:pt x="0" y="57"/>
                    <a:pt x="3" y="43"/>
                  </a:cubicBezTo>
                  <a:cubicBezTo>
                    <a:pt x="9" y="18"/>
                    <a:pt x="31" y="0"/>
                    <a:pt x="56" y="0"/>
                  </a:cubicBezTo>
                  <a:cubicBezTo>
                    <a:pt x="60" y="0"/>
                    <a:pt x="64" y="1"/>
                    <a:pt x="68" y="1"/>
                  </a:cubicBezTo>
                  <a:cubicBezTo>
                    <a:pt x="97" y="8"/>
                    <a:pt x="115" y="37"/>
                    <a:pt x="109" y="66"/>
                  </a:cubicBezTo>
                  <a:cubicBezTo>
                    <a:pt x="104" y="91"/>
                    <a:pt x="82" y="109"/>
                    <a:pt x="56"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4" name="Group 203"/>
          <p:cNvGrpSpPr/>
          <p:nvPr/>
        </p:nvGrpSpPr>
        <p:grpSpPr>
          <a:xfrm>
            <a:off x="3399951" y="6209826"/>
            <a:ext cx="406800" cy="406800"/>
            <a:chOff x="1210597" y="2878695"/>
            <a:chExt cx="456946" cy="441800"/>
          </a:xfrm>
          <a:blipFill dpi="0" rotWithShape="1">
            <a:blip r:embed="rId8">
              <a:extLst>
                <a:ext uri="{28A0092B-C50C-407E-A947-70E740481C1C}">
                  <a14:useLocalDpi xmlns:a14="http://schemas.microsoft.com/office/drawing/2010/main" val="0"/>
                </a:ext>
              </a:extLst>
            </a:blip>
            <a:srcRect/>
            <a:stretch>
              <a:fillRect/>
            </a:stretch>
          </a:blipFill>
        </p:grpSpPr>
        <p:sp>
          <p:nvSpPr>
            <p:cNvPr id="101" name="Freeform 31"/>
            <p:cNvSpPr>
              <a:spLocks/>
            </p:cNvSpPr>
            <p:nvPr/>
          </p:nvSpPr>
          <p:spPr bwMode="auto">
            <a:xfrm>
              <a:off x="1210597" y="2878695"/>
              <a:ext cx="456946" cy="441800"/>
            </a:xfrm>
            <a:custGeom>
              <a:avLst/>
              <a:gdLst>
                <a:gd name="T0" fmla="*/ 55 w 112"/>
                <a:gd name="T1" fmla="*/ 108 h 108"/>
                <a:gd name="T2" fmla="*/ 50 w 112"/>
                <a:gd name="T3" fmla="*/ 108 h 108"/>
                <a:gd name="T4" fmla="*/ 13 w 112"/>
                <a:gd name="T5" fmla="*/ 88 h 108"/>
                <a:gd name="T6" fmla="*/ 1 w 112"/>
                <a:gd name="T7" fmla="*/ 49 h 108"/>
                <a:gd name="T8" fmla="*/ 55 w 112"/>
                <a:gd name="T9" fmla="*/ 0 h 108"/>
                <a:gd name="T10" fmla="*/ 61 w 112"/>
                <a:gd name="T11" fmla="*/ 0 h 108"/>
                <a:gd name="T12" fmla="*/ 109 w 112"/>
                <a:gd name="T13" fmla="*/ 60 h 108"/>
                <a:gd name="T14" fmla="*/ 55 w 112"/>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108">
                  <a:moveTo>
                    <a:pt x="55" y="108"/>
                  </a:moveTo>
                  <a:cubicBezTo>
                    <a:pt x="53" y="108"/>
                    <a:pt x="51" y="108"/>
                    <a:pt x="50" y="108"/>
                  </a:cubicBezTo>
                  <a:cubicBezTo>
                    <a:pt x="35" y="107"/>
                    <a:pt x="22" y="100"/>
                    <a:pt x="13" y="88"/>
                  </a:cubicBezTo>
                  <a:cubicBezTo>
                    <a:pt x="4" y="77"/>
                    <a:pt x="0" y="63"/>
                    <a:pt x="1" y="49"/>
                  </a:cubicBezTo>
                  <a:cubicBezTo>
                    <a:pt x="4" y="21"/>
                    <a:pt x="27" y="0"/>
                    <a:pt x="55" y="0"/>
                  </a:cubicBezTo>
                  <a:cubicBezTo>
                    <a:pt x="57" y="0"/>
                    <a:pt x="59" y="0"/>
                    <a:pt x="61" y="0"/>
                  </a:cubicBezTo>
                  <a:cubicBezTo>
                    <a:pt x="91" y="3"/>
                    <a:pt x="112" y="30"/>
                    <a:pt x="109" y="60"/>
                  </a:cubicBezTo>
                  <a:cubicBezTo>
                    <a:pt x="106" y="87"/>
                    <a:pt x="83" y="108"/>
                    <a:pt x="55"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5" name="Freeform 31"/>
            <p:cNvSpPr>
              <a:spLocks/>
            </p:cNvSpPr>
            <p:nvPr/>
          </p:nvSpPr>
          <p:spPr bwMode="auto">
            <a:xfrm>
              <a:off x="1337195" y="3001097"/>
              <a:ext cx="203750" cy="196996"/>
            </a:xfrm>
            <a:custGeom>
              <a:avLst/>
              <a:gdLst>
                <a:gd name="T0" fmla="*/ 55 w 112"/>
                <a:gd name="T1" fmla="*/ 108 h 108"/>
                <a:gd name="T2" fmla="*/ 50 w 112"/>
                <a:gd name="T3" fmla="*/ 108 h 108"/>
                <a:gd name="T4" fmla="*/ 13 w 112"/>
                <a:gd name="T5" fmla="*/ 88 h 108"/>
                <a:gd name="T6" fmla="*/ 1 w 112"/>
                <a:gd name="T7" fmla="*/ 49 h 108"/>
                <a:gd name="T8" fmla="*/ 55 w 112"/>
                <a:gd name="T9" fmla="*/ 0 h 108"/>
                <a:gd name="T10" fmla="*/ 61 w 112"/>
                <a:gd name="T11" fmla="*/ 0 h 108"/>
                <a:gd name="T12" fmla="*/ 109 w 112"/>
                <a:gd name="T13" fmla="*/ 60 h 108"/>
                <a:gd name="T14" fmla="*/ 55 w 112"/>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108">
                  <a:moveTo>
                    <a:pt x="55" y="108"/>
                  </a:moveTo>
                  <a:cubicBezTo>
                    <a:pt x="53" y="108"/>
                    <a:pt x="51" y="108"/>
                    <a:pt x="50" y="108"/>
                  </a:cubicBezTo>
                  <a:cubicBezTo>
                    <a:pt x="35" y="107"/>
                    <a:pt x="22" y="100"/>
                    <a:pt x="13" y="88"/>
                  </a:cubicBezTo>
                  <a:cubicBezTo>
                    <a:pt x="4" y="77"/>
                    <a:pt x="0" y="63"/>
                    <a:pt x="1" y="49"/>
                  </a:cubicBezTo>
                  <a:cubicBezTo>
                    <a:pt x="4" y="21"/>
                    <a:pt x="27" y="0"/>
                    <a:pt x="55" y="0"/>
                  </a:cubicBezTo>
                  <a:cubicBezTo>
                    <a:pt x="57" y="0"/>
                    <a:pt x="59" y="0"/>
                    <a:pt x="61" y="0"/>
                  </a:cubicBezTo>
                  <a:cubicBezTo>
                    <a:pt x="91" y="3"/>
                    <a:pt x="112" y="30"/>
                    <a:pt x="109" y="60"/>
                  </a:cubicBezTo>
                  <a:cubicBezTo>
                    <a:pt x="106" y="87"/>
                    <a:pt x="83" y="108"/>
                    <a:pt x="55"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32" name="Group 231"/>
          <p:cNvGrpSpPr/>
          <p:nvPr/>
        </p:nvGrpSpPr>
        <p:grpSpPr>
          <a:xfrm>
            <a:off x="4697732" y="110837"/>
            <a:ext cx="406800" cy="406800"/>
            <a:chOff x="4351893" y="6363259"/>
            <a:chExt cx="441804" cy="441798"/>
          </a:xfrm>
          <a:blipFill dpi="0" rotWithShape="1">
            <a:blip r:embed="rId9">
              <a:extLst>
                <a:ext uri="{28A0092B-C50C-407E-A947-70E740481C1C}">
                  <a14:useLocalDpi xmlns:a14="http://schemas.microsoft.com/office/drawing/2010/main" val="0"/>
                </a:ext>
              </a:extLst>
            </a:blip>
            <a:srcRect/>
            <a:stretch>
              <a:fillRect/>
            </a:stretch>
          </a:blipFill>
        </p:grpSpPr>
        <p:sp>
          <p:nvSpPr>
            <p:cNvPr id="104" name="Oval 34"/>
            <p:cNvSpPr>
              <a:spLocks noChangeArrowheads="1"/>
            </p:cNvSpPr>
            <p:nvPr/>
          </p:nvSpPr>
          <p:spPr bwMode="auto">
            <a:xfrm>
              <a:off x="4351893" y="6363259"/>
              <a:ext cx="441804" cy="441798"/>
            </a:xfrm>
            <a:prstGeom prst="ellipse">
              <a:avLst/>
            </a:pr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8" name="Oval 34"/>
            <p:cNvSpPr>
              <a:spLocks noChangeArrowheads="1"/>
            </p:cNvSpPr>
            <p:nvPr/>
          </p:nvSpPr>
          <p:spPr bwMode="auto">
            <a:xfrm>
              <a:off x="4474296" y="6485660"/>
              <a:ext cx="196998" cy="196996"/>
            </a:xfrm>
            <a:prstGeom prst="ellipse">
              <a:avLst/>
            </a:pr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31" name="Group 230"/>
          <p:cNvGrpSpPr/>
          <p:nvPr/>
        </p:nvGrpSpPr>
        <p:grpSpPr>
          <a:xfrm>
            <a:off x="5339876" y="246136"/>
            <a:ext cx="406800" cy="406800"/>
            <a:chOff x="4012715" y="6345795"/>
            <a:chExt cx="464522" cy="441800"/>
          </a:xfrm>
          <a:blipFill dpi="0" rotWithShape="1">
            <a:blip r:embed="rId8">
              <a:extLst>
                <a:ext uri="{28A0092B-C50C-407E-A947-70E740481C1C}">
                  <a14:useLocalDpi xmlns:a14="http://schemas.microsoft.com/office/drawing/2010/main" val="0"/>
                </a:ext>
              </a:extLst>
            </a:blip>
            <a:srcRect/>
            <a:stretch>
              <a:fillRect/>
            </a:stretch>
          </a:blipFill>
        </p:grpSpPr>
        <p:sp>
          <p:nvSpPr>
            <p:cNvPr id="106" name="Freeform 36"/>
            <p:cNvSpPr>
              <a:spLocks/>
            </p:cNvSpPr>
            <p:nvPr/>
          </p:nvSpPr>
          <p:spPr bwMode="auto">
            <a:xfrm>
              <a:off x="4012715" y="6345795"/>
              <a:ext cx="464522" cy="441800"/>
            </a:xfrm>
            <a:custGeom>
              <a:avLst/>
              <a:gdLst>
                <a:gd name="T0" fmla="*/ 56 w 113"/>
                <a:gd name="T1" fmla="*/ 108 h 108"/>
                <a:gd name="T2" fmla="*/ 50 w 113"/>
                <a:gd name="T3" fmla="*/ 108 h 108"/>
                <a:gd name="T4" fmla="*/ 14 w 113"/>
                <a:gd name="T5" fmla="*/ 88 h 108"/>
                <a:gd name="T6" fmla="*/ 2 w 113"/>
                <a:gd name="T7" fmla="*/ 48 h 108"/>
                <a:gd name="T8" fmla="*/ 56 w 113"/>
                <a:gd name="T9" fmla="*/ 0 h 108"/>
                <a:gd name="T10" fmla="*/ 62 w 113"/>
                <a:gd name="T11" fmla="*/ 0 h 108"/>
                <a:gd name="T12" fmla="*/ 110 w 113"/>
                <a:gd name="T13" fmla="*/ 60 h 108"/>
                <a:gd name="T14" fmla="*/ 56 w 113"/>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08">
                  <a:moveTo>
                    <a:pt x="56" y="108"/>
                  </a:moveTo>
                  <a:cubicBezTo>
                    <a:pt x="54" y="108"/>
                    <a:pt x="52" y="108"/>
                    <a:pt x="50" y="108"/>
                  </a:cubicBezTo>
                  <a:cubicBezTo>
                    <a:pt x="36" y="106"/>
                    <a:pt x="23" y="99"/>
                    <a:pt x="14" y="88"/>
                  </a:cubicBezTo>
                  <a:cubicBezTo>
                    <a:pt x="5" y="77"/>
                    <a:pt x="0" y="63"/>
                    <a:pt x="2" y="48"/>
                  </a:cubicBezTo>
                  <a:cubicBezTo>
                    <a:pt x="5" y="21"/>
                    <a:pt x="28" y="0"/>
                    <a:pt x="56" y="0"/>
                  </a:cubicBezTo>
                  <a:cubicBezTo>
                    <a:pt x="58" y="0"/>
                    <a:pt x="60" y="0"/>
                    <a:pt x="62" y="0"/>
                  </a:cubicBezTo>
                  <a:cubicBezTo>
                    <a:pt x="91" y="3"/>
                    <a:pt x="113" y="30"/>
                    <a:pt x="110" y="60"/>
                  </a:cubicBezTo>
                  <a:cubicBezTo>
                    <a:pt x="107" y="87"/>
                    <a:pt x="84"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 name="Freeform 36"/>
            <p:cNvSpPr>
              <a:spLocks/>
            </p:cNvSpPr>
            <p:nvPr/>
          </p:nvSpPr>
          <p:spPr bwMode="auto">
            <a:xfrm>
              <a:off x="4141412" y="6468197"/>
              <a:ext cx="207128" cy="196996"/>
            </a:xfrm>
            <a:custGeom>
              <a:avLst/>
              <a:gdLst>
                <a:gd name="T0" fmla="*/ 56 w 113"/>
                <a:gd name="T1" fmla="*/ 108 h 108"/>
                <a:gd name="T2" fmla="*/ 50 w 113"/>
                <a:gd name="T3" fmla="*/ 108 h 108"/>
                <a:gd name="T4" fmla="*/ 14 w 113"/>
                <a:gd name="T5" fmla="*/ 88 h 108"/>
                <a:gd name="T6" fmla="*/ 2 w 113"/>
                <a:gd name="T7" fmla="*/ 48 h 108"/>
                <a:gd name="T8" fmla="*/ 56 w 113"/>
                <a:gd name="T9" fmla="*/ 0 h 108"/>
                <a:gd name="T10" fmla="*/ 62 w 113"/>
                <a:gd name="T11" fmla="*/ 0 h 108"/>
                <a:gd name="T12" fmla="*/ 110 w 113"/>
                <a:gd name="T13" fmla="*/ 60 h 108"/>
                <a:gd name="T14" fmla="*/ 56 w 113"/>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08">
                  <a:moveTo>
                    <a:pt x="56" y="108"/>
                  </a:moveTo>
                  <a:cubicBezTo>
                    <a:pt x="54" y="108"/>
                    <a:pt x="52" y="108"/>
                    <a:pt x="50" y="108"/>
                  </a:cubicBezTo>
                  <a:cubicBezTo>
                    <a:pt x="36" y="106"/>
                    <a:pt x="23" y="99"/>
                    <a:pt x="14" y="88"/>
                  </a:cubicBezTo>
                  <a:cubicBezTo>
                    <a:pt x="5" y="77"/>
                    <a:pt x="0" y="63"/>
                    <a:pt x="2" y="48"/>
                  </a:cubicBezTo>
                  <a:cubicBezTo>
                    <a:pt x="5" y="21"/>
                    <a:pt x="28" y="0"/>
                    <a:pt x="56" y="0"/>
                  </a:cubicBezTo>
                  <a:cubicBezTo>
                    <a:pt x="58" y="0"/>
                    <a:pt x="60" y="0"/>
                    <a:pt x="62" y="0"/>
                  </a:cubicBezTo>
                  <a:cubicBezTo>
                    <a:pt x="91" y="3"/>
                    <a:pt x="113" y="30"/>
                    <a:pt x="110" y="60"/>
                  </a:cubicBezTo>
                  <a:cubicBezTo>
                    <a:pt x="107" y="87"/>
                    <a:pt x="84"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30" name="Group 229"/>
          <p:cNvGrpSpPr/>
          <p:nvPr/>
        </p:nvGrpSpPr>
        <p:grpSpPr>
          <a:xfrm>
            <a:off x="5939951" y="514424"/>
            <a:ext cx="406800" cy="406800"/>
            <a:chOff x="3688684" y="6294995"/>
            <a:chExt cx="456946" cy="441800"/>
          </a:xfrm>
          <a:blipFill dpi="0" rotWithShape="1">
            <a:blip r:embed="rId7">
              <a:extLst>
                <a:ext uri="{28A0092B-C50C-407E-A947-70E740481C1C}">
                  <a14:useLocalDpi xmlns:a14="http://schemas.microsoft.com/office/drawing/2010/main" val="0"/>
                </a:ext>
              </a:extLst>
            </a:blip>
            <a:srcRect/>
            <a:stretch>
              <a:fillRect/>
            </a:stretch>
          </a:blipFill>
        </p:grpSpPr>
        <p:sp>
          <p:nvSpPr>
            <p:cNvPr id="108" name="Freeform 38"/>
            <p:cNvSpPr>
              <a:spLocks/>
            </p:cNvSpPr>
            <p:nvPr/>
          </p:nvSpPr>
          <p:spPr bwMode="auto">
            <a:xfrm>
              <a:off x="3688684" y="6294995"/>
              <a:ext cx="456946" cy="441800"/>
            </a:xfrm>
            <a:custGeom>
              <a:avLst/>
              <a:gdLst>
                <a:gd name="T0" fmla="*/ 56 w 112"/>
                <a:gd name="T1" fmla="*/ 108 h 108"/>
                <a:gd name="T2" fmla="*/ 45 w 112"/>
                <a:gd name="T3" fmla="*/ 107 h 108"/>
                <a:gd name="T4" fmla="*/ 11 w 112"/>
                <a:gd name="T5" fmla="*/ 83 h 108"/>
                <a:gd name="T6" fmla="*/ 3 w 112"/>
                <a:gd name="T7" fmla="*/ 43 h 108"/>
                <a:gd name="T8" fmla="*/ 56 w 112"/>
                <a:gd name="T9" fmla="*/ 0 h 108"/>
                <a:gd name="T10" fmla="*/ 67 w 112"/>
                <a:gd name="T11" fmla="*/ 1 h 108"/>
                <a:gd name="T12" fmla="*/ 102 w 112"/>
                <a:gd name="T13" fmla="*/ 25 h 108"/>
                <a:gd name="T14" fmla="*/ 109 w 112"/>
                <a:gd name="T15" fmla="*/ 65 h 108"/>
                <a:gd name="T16" fmla="*/ 56 w 11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8">
                  <a:moveTo>
                    <a:pt x="56" y="108"/>
                  </a:moveTo>
                  <a:cubicBezTo>
                    <a:pt x="52" y="108"/>
                    <a:pt x="49" y="108"/>
                    <a:pt x="45" y="107"/>
                  </a:cubicBezTo>
                  <a:cubicBezTo>
                    <a:pt x="31" y="104"/>
                    <a:pt x="19" y="96"/>
                    <a:pt x="11" y="83"/>
                  </a:cubicBezTo>
                  <a:cubicBezTo>
                    <a:pt x="3" y="71"/>
                    <a:pt x="0" y="57"/>
                    <a:pt x="3" y="43"/>
                  </a:cubicBezTo>
                  <a:cubicBezTo>
                    <a:pt x="8" y="18"/>
                    <a:pt x="31" y="0"/>
                    <a:pt x="56" y="0"/>
                  </a:cubicBezTo>
                  <a:cubicBezTo>
                    <a:pt x="60" y="0"/>
                    <a:pt x="64" y="0"/>
                    <a:pt x="67" y="1"/>
                  </a:cubicBezTo>
                  <a:cubicBezTo>
                    <a:pt x="82" y="4"/>
                    <a:pt x="94" y="12"/>
                    <a:pt x="102" y="25"/>
                  </a:cubicBezTo>
                  <a:cubicBezTo>
                    <a:pt x="109" y="37"/>
                    <a:pt x="112" y="51"/>
                    <a:pt x="109" y="65"/>
                  </a:cubicBezTo>
                  <a:cubicBezTo>
                    <a:pt x="104" y="90"/>
                    <a:pt x="82"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2" name="Freeform 38"/>
            <p:cNvSpPr>
              <a:spLocks/>
            </p:cNvSpPr>
            <p:nvPr/>
          </p:nvSpPr>
          <p:spPr bwMode="auto">
            <a:xfrm>
              <a:off x="3815282" y="6417397"/>
              <a:ext cx="203750" cy="196996"/>
            </a:xfrm>
            <a:custGeom>
              <a:avLst/>
              <a:gdLst>
                <a:gd name="T0" fmla="*/ 56 w 112"/>
                <a:gd name="T1" fmla="*/ 108 h 108"/>
                <a:gd name="T2" fmla="*/ 45 w 112"/>
                <a:gd name="T3" fmla="*/ 107 h 108"/>
                <a:gd name="T4" fmla="*/ 11 w 112"/>
                <a:gd name="T5" fmla="*/ 83 h 108"/>
                <a:gd name="T6" fmla="*/ 3 w 112"/>
                <a:gd name="T7" fmla="*/ 43 h 108"/>
                <a:gd name="T8" fmla="*/ 56 w 112"/>
                <a:gd name="T9" fmla="*/ 0 h 108"/>
                <a:gd name="T10" fmla="*/ 67 w 112"/>
                <a:gd name="T11" fmla="*/ 1 h 108"/>
                <a:gd name="T12" fmla="*/ 102 w 112"/>
                <a:gd name="T13" fmla="*/ 25 h 108"/>
                <a:gd name="T14" fmla="*/ 109 w 112"/>
                <a:gd name="T15" fmla="*/ 65 h 108"/>
                <a:gd name="T16" fmla="*/ 56 w 11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8">
                  <a:moveTo>
                    <a:pt x="56" y="108"/>
                  </a:moveTo>
                  <a:cubicBezTo>
                    <a:pt x="52" y="108"/>
                    <a:pt x="49" y="108"/>
                    <a:pt x="45" y="107"/>
                  </a:cubicBezTo>
                  <a:cubicBezTo>
                    <a:pt x="31" y="104"/>
                    <a:pt x="19" y="96"/>
                    <a:pt x="11" y="83"/>
                  </a:cubicBezTo>
                  <a:cubicBezTo>
                    <a:pt x="3" y="71"/>
                    <a:pt x="0" y="57"/>
                    <a:pt x="3" y="43"/>
                  </a:cubicBezTo>
                  <a:cubicBezTo>
                    <a:pt x="8" y="18"/>
                    <a:pt x="31" y="0"/>
                    <a:pt x="56" y="0"/>
                  </a:cubicBezTo>
                  <a:cubicBezTo>
                    <a:pt x="60" y="0"/>
                    <a:pt x="64" y="0"/>
                    <a:pt x="67" y="1"/>
                  </a:cubicBezTo>
                  <a:cubicBezTo>
                    <a:pt x="82" y="4"/>
                    <a:pt x="94" y="12"/>
                    <a:pt x="102" y="25"/>
                  </a:cubicBezTo>
                  <a:cubicBezTo>
                    <a:pt x="109" y="37"/>
                    <a:pt x="112" y="51"/>
                    <a:pt x="109" y="65"/>
                  </a:cubicBezTo>
                  <a:cubicBezTo>
                    <a:pt x="104" y="90"/>
                    <a:pt x="82"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9" name="Group 228"/>
          <p:cNvGrpSpPr/>
          <p:nvPr/>
        </p:nvGrpSpPr>
        <p:grpSpPr>
          <a:xfrm>
            <a:off x="6468588" y="898599"/>
            <a:ext cx="406800" cy="406800"/>
            <a:chOff x="3365846" y="6209271"/>
            <a:chExt cx="477148" cy="441798"/>
          </a:xfrm>
          <a:blipFill dpi="0" rotWithShape="1">
            <a:blip r:embed="rId6">
              <a:extLst>
                <a:ext uri="{28A0092B-C50C-407E-A947-70E740481C1C}">
                  <a14:useLocalDpi xmlns:a14="http://schemas.microsoft.com/office/drawing/2010/main" val="0"/>
                </a:ext>
              </a:extLst>
            </a:blip>
            <a:srcRect/>
            <a:stretch>
              <a:fillRect/>
            </a:stretch>
          </a:blipFill>
        </p:grpSpPr>
        <p:sp>
          <p:nvSpPr>
            <p:cNvPr id="110" name="Freeform 40"/>
            <p:cNvSpPr>
              <a:spLocks/>
            </p:cNvSpPr>
            <p:nvPr/>
          </p:nvSpPr>
          <p:spPr bwMode="auto">
            <a:xfrm>
              <a:off x="3365846" y="6209271"/>
              <a:ext cx="477148" cy="441798"/>
            </a:xfrm>
            <a:custGeom>
              <a:avLst/>
              <a:gdLst>
                <a:gd name="T0" fmla="*/ 56 w 117"/>
                <a:gd name="T1" fmla="*/ 108 h 108"/>
                <a:gd name="T2" fmla="*/ 40 w 117"/>
                <a:gd name="T3" fmla="*/ 105 h 108"/>
                <a:gd name="T4" fmla="*/ 8 w 117"/>
                <a:gd name="T5" fmla="*/ 78 h 108"/>
                <a:gd name="T6" fmla="*/ 5 w 117"/>
                <a:gd name="T7" fmla="*/ 37 h 108"/>
                <a:gd name="T8" fmla="*/ 56 w 117"/>
                <a:gd name="T9" fmla="*/ 0 h 108"/>
                <a:gd name="T10" fmla="*/ 73 w 117"/>
                <a:gd name="T11" fmla="*/ 2 h 108"/>
                <a:gd name="T12" fmla="*/ 108 w 117"/>
                <a:gd name="T13" fmla="*/ 71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51" y="108"/>
                    <a:pt x="45" y="107"/>
                    <a:pt x="40" y="105"/>
                  </a:cubicBezTo>
                  <a:cubicBezTo>
                    <a:pt x="26" y="101"/>
                    <a:pt x="15" y="91"/>
                    <a:pt x="8" y="78"/>
                  </a:cubicBezTo>
                  <a:cubicBezTo>
                    <a:pt x="1" y="65"/>
                    <a:pt x="0" y="51"/>
                    <a:pt x="5" y="37"/>
                  </a:cubicBezTo>
                  <a:cubicBezTo>
                    <a:pt x="12" y="15"/>
                    <a:pt x="33" y="0"/>
                    <a:pt x="56" y="0"/>
                  </a:cubicBezTo>
                  <a:cubicBezTo>
                    <a:pt x="62" y="0"/>
                    <a:pt x="68" y="1"/>
                    <a:pt x="73" y="2"/>
                  </a:cubicBezTo>
                  <a:cubicBezTo>
                    <a:pt x="101" y="12"/>
                    <a:pt x="117" y="42"/>
                    <a:pt x="108" y="71"/>
                  </a:cubicBezTo>
                  <a:cubicBezTo>
                    <a:pt x="101" y="93"/>
                    <a:pt x="80"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4" name="Freeform 40"/>
            <p:cNvSpPr>
              <a:spLocks/>
            </p:cNvSpPr>
            <p:nvPr/>
          </p:nvSpPr>
          <p:spPr bwMode="auto">
            <a:xfrm>
              <a:off x="3498041" y="6331672"/>
              <a:ext cx="212758" cy="196996"/>
            </a:xfrm>
            <a:custGeom>
              <a:avLst/>
              <a:gdLst>
                <a:gd name="T0" fmla="*/ 56 w 117"/>
                <a:gd name="T1" fmla="*/ 108 h 108"/>
                <a:gd name="T2" fmla="*/ 40 w 117"/>
                <a:gd name="T3" fmla="*/ 105 h 108"/>
                <a:gd name="T4" fmla="*/ 8 w 117"/>
                <a:gd name="T5" fmla="*/ 78 h 108"/>
                <a:gd name="T6" fmla="*/ 5 w 117"/>
                <a:gd name="T7" fmla="*/ 37 h 108"/>
                <a:gd name="T8" fmla="*/ 56 w 117"/>
                <a:gd name="T9" fmla="*/ 0 h 108"/>
                <a:gd name="T10" fmla="*/ 73 w 117"/>
                <a:gd name="T11" fmla="*/ 2 h 108"/>
                <a:gd name="T12" fmla="*/ 108 w 117"/>
                <a:gd name="T13" fmla="*/ 71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51" y="108"/>
                    <a:pt x="45" y="107"/>
                    <a:pt x="40" y="105"/>
                  </a:cubicBezTo>
                  <a:cubicBezTo>
                    <a:pt x="26" y="101"/>
                    <a:pt x="15" y="91"/>
                    <a:pt x="8" y="78"/>
                  </a:cubicBezTo>
                  <a:cubicBezTo>
                    <a:pt x="1" y="65"/>
                    <a:pt x="0" y="51"/>
                    <a:pt x="5" y="37"/>
                  </a:cubicBezTo>
                  <a:cubicBezTo>
                    <a:pt x="12" y="15"/>
                    <a:pt x="33" y="0"/>
                    <a:pt x="56" y="0"/>
                  </a:cubicBezTo>
                  <a:cubicBezTo>
                    <a:pt x="62" y="0"/>
                    <a:pt x="68" y="1"/>
                    <a:pt x="73" y="2"/>
                  </a:cubicBezTo>
                  <a:cubicBezTo>
                    <a:pt x="101" y="12"/>
                    <a:pt x="117" y="42"/>
                    <a:pt x="108" y="71"/>
                  </a:cubicBezTo>
                  <a:cubicBezTo>
                    <a:pt x="101" y="93"/>
                    <a:pt x="80"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8" name="Group 227"/>
          <p:cNvGrpSpPr/>
          <p:nvPr/>
        </p:nvGrpSpPr>
        <p:grpSpPr>
          <a:xfrm>
            <a:off x="6907532" y="1385962"/>
            <a:ext cx="406800" cy="406800"/>
            <a:chOff x="3038899" y="6089739"/>
            <a:chExt cx="502392" cy="444324"/>
          </a:xfrm>
          <a:blipFill dpi="0" rotWithShape="1">
            <a:blip r:embed="rId5">
              <a:extLst>
                <a:ext uri="{28A0092B-C50C-407E-A947-70E740481C1C}">
                  <a14:useLocalDpi xmlns:a14="http://schemas.microsoft.com/office/drawing/2010/main" val="0"/>
                </a:ext>
              </a:extLst>
            </a:blip>
            <a:srcRect/>
            <a:stretch>
              <a:fillRect/>
            </a:stretch>
          </a:blipFill>
        </p:grpSpPr>
        <p:sp>
          <p:nvSpPr>
            <p:cNvPr id="112" name="Freeform 42"/>
            <p:cNvSpPr>
              <a:spLocks/>
            </p:cNvSpPr>
            <p:nvPr/>
          </p:nvSpPr>
          <p:spPr bwMode="auto">
            <a:xfrm>
              <a:off x="3038899" y="6089739"/>
              <a:ext cx="502392" cy="444324"/>
            </a:xfrm>
            <a:custGeom>
              <a:avLst/>
              <a:gdLst>
                <a:gd name="T0" fmla="*/ 61 w 123"/>
                <a:gd name="T1" fmla="*/ 108 h 108"/>
                <a:gd name="T2" fmla="*/ 39 w 123"/>
                <a:gd name="T3" fmla="*/ 103 h 108"/>
                <a:gd name="T4" fmla="*/ 12 w 123"/>
                <a:gd name="T5" fmla="*/ 32 h 108"/>
                <a:gd name="T6" fmla="*/ 62 w 123"/>
                <a:gd name="T7" fmla="*/ 0 h 108"/>
                <a:gd name="T8" fmla="*/ 84 w 123"/>
                <a:gd name="T9" fmla="*/ 4 h 108"/>
                <a:gd name="T10" fmla="*/ 111 w 123"/>
                <a:gd name="T11" fmla="*/ 76 h 108"/>
                <a:gd name="T12" fmla="*/ 61 w 123"/>
                <a:gd name="T13" fmla="*/ 108 h 108"/>
              </a:gdLst>
              <a:ahLst/>
              <a:cxnLst>
                <a:cxn ang="0">
                  <a:pos x="T0" y="T1"/>
                </a:cxn>
                <a:cxn ang="0">
                  <a:pos x="T2" y="T3"/>
                </a:cxn>
                <a:cxn ang="0">
                  <a:pos x="T4" y="T5"/>
                </a:cxn>
                <a:cxn ang="0">
                  <a:pos x="T6" y="T7"/>
                </a:cxn>
                <a:cxn ang="0">
                  <a:pos x="T8" y="T9"/>
                </a:cxn>
                <a:cxn ang="0">
                  <a:pos x="T10" y="T11"/>
                </a:cxn>
                <a:cxn ang="0">
                  <a:pos x="T12" y="T13"/>
                </a:cxn>
              </a:cxnLst>
              <a:rect l="0" t="0" r="r" b="b"/>
              <a:pathLst>
                <a:path w="123" h="108">
                  <a:moveTo>
                    <a:pt x="61" y="108"/>
                  </a:moveTo>
                  <a:cubicBezTo>
                    <a:pt x="54" y="108"/>
                    <a:pt x="46" y="106"/>
                    <a:pt x="39" y="103"/>
                  </a:cubicBezTo>
                  <a:cubicBezTo>
                    <a:pt x="12" y="91"/>
                    <a:pt x="0" y="59"/>
                    <a:pt x="12" y="32"/>
                  </a:cubicBezTo>
                  <a:cubicBezTo>
                    <a:pt x="21" y="12"/>
                    <a:pt x="40" y="0"/>
                    <a:pt x="62" y="0"/>
                  </a:cubicBezTo>
                  <a:cubicBezTo>
                    <a:pt x="69" y="0"/>
                    <a:pt x="77" y="1"/>
                    <a:pt x="84" y="4"/>
                  </a:cubicBezTo>
                  <a:cubicBezTo>
                    <a:pt x="111" y="16"/>
                    <a:pt x="123" y="49"/>
                    <a:pt x="111" y="76"/>
                  </a:cubicBezTo>
                  <a:cubicBezTo>
                    <a:pt x="102" y="95"/>
                    <a:pt x="83" y="108"/>
                    <a:pt x="61"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6" name="Freeform 42"/>
            <p:cNvSpPr>
              <a:spLocks/>
            </p:cNvSpPr>
            <p:nvPr/>
          </p:nvSpPr>
          <p:spPr bwMode="auto">
            <a:xfrm>
              <a:off x="3178088" y="6212840"/>
              <a:ext cx="224014" cy="198122"/>
            </a:xfrm>
            <a:custGeom>
              <a:avLst/>
              <a:gdLst>
                <a:gd name="T0" fmla="*/ 61 w 123"/>
                <a:gd name="T1" fmla="*/ 108 h 108"/>
                <a:gd name="T2" fmla="*/ 39 w 123"/>
                <a:gd name="T3" fmla="*/ 103 h 108"/>
                <a:gd name="T4" fmla="*/ 12 w 123"/>
                <a:gd name="T5" fmla="*/ 32 h 108"/>
                <a:gd name="T6" fmla="*/ 62 w 123"/>
                <a:gd name="T7" fmla="*/ 0 h 108"/>
                <a:gd name="T8" fmla="*/ 84 w 123"/>
                <a:gd name="T9" fmla="*/ 4 h 108"/>
                <a:gd name="T10" fmla="*/ 111 w 123"/>
                <a:gd name="T11" fmla="*/ 76 h 108"/>
                <a:gd name="T12" fmla="*/ 61 w 123"/>
                <a:gd name="T13" fmla="*/ 108 h 108"/>
              </a:gdLst>
              <a:ahLst/>
              <a:cxnLst>
                <a:cxn ang="0">
                  <a:pos x="T0" y="T1"/>
                </a:cxn>
                <a:cxn ang="0">
                  <a:pos x="T2" y="T3"/>
                </a:cxn>
                <a:cxn ang="0">
                  <a:pos x="T4" y="T5"/>
                </a:cxn>
                <a:cxn ang="0">
                  <a:pos x="T6" y="T7"/>
                </a:cxn>
                <a:cxn ang="0">
                  <a:pos x="T8" y="T9"/>
                </a:cxn>
                <a:cxn ang="0">
                  <a:pos x="T10" y="T11"/>
                </a:cxn>
                <a:cxn ang="0">
                  <a:pos x="T12" y="T13"/>
                </a:cxn>
              </a:cxnLst>
              <a:rect l="0" t="0" r="r" b="b"/>
              <a:pathLst>
                <a:path w="123" h="108">
                  <a:moveTo>
                    <a:pt x="61" y="108"/>
                  </a:moveTo>
                  <a:cubicBezTo>
                    <a:pt x="54" y="108"/>
                    <a:pt x="46" y="106"/>
                    <a:pt x="39" y="103"/>
                  </a:cubicBezTo>
                  <a:cubicBezTo>
                    <a:pt x="12" y="91"/>
                    <a:pt x="0" y="59"/>
                    <a:pt x="12" y="32"/>
                  </a:cubicBezTo>
                  <a:cubicBezTo>
                    <a:pt x="21" y="12"/>
                    <a:pt x="40" y="0"/>
                    <a:pt x="62" y="0"/>
                  </a:cubicBezTo>
                  <a:cubicBezTo>
                    <a:pt x="69" y="0"/>
                    <a:pt x="77" y="1"/>
                    <a:pt x="84" y="4"/>
                  </a:cubicBezTo>
                  <a:cubicBezTo>
                    <a:pt x="111" y="16"/>
                    <a:pt x="123" y="49"/>
                    <a:pt x="111" y="76"/>
                  </a:cubicBezTo>
                  <a:cubicBezTo>
                    <a:pt x="102" y="95"/>
                    <a:pt x="83" y="108"/>
                    <a:pt x="61"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7" name="Group 226"/>
          <p:cNvGrpSpPr/>
          <p:nvPr/>
        </p:nvGrpSpPr>
        <p:grpSpPr>
          <a:xfrm>
            <a:off x="7235351" y="1955080"/>
            <a:ext cx="406800" cy="406800"/>
            <a:chOff x="2765879" y="5938457"/>
            <a:chExt cx="459470" cy="446850"/>
          </a:xfrm>
          <a:blipFill dpi="0" rotWithShape="1">
            <a:blip r:embed="rId9">
              <a:extLst>
                <a:ext uri="{28A0092B-C50C-407E-A947-70E740481C1C}">
                  <a14:useLocalDpi xmlns:a14="http://schemas.microsoft.com/office/drawing/2010/main" val="0"/>
                </a:ext>
              </a:extLst>
            </a:blip>
            <a:srcRect/>
            <a:stretch>
              <a:fillRect/>
            </a:stretch>
          </a:blipFill>
        </p:grpSpPr>
        <p:sp>
          <p:nvSpPr>
            <p:cNvPr id="114" name="Freeform 44"/>
            <p:cNvSpPr>
              <a:spLocks/>
            </p:cNvSpPr>
            <p:nvPr/>
          </p:nvSpPr>
          <p:spPr bwMode="auto">
            <a:xfrm>
              <a:off x="2765879" y="5938457"/>
              <a:ext cx="459470" cy="446850"/>
            </a:xfrm>
            <a:custGeom>
              <a:avLst/>
              <a:gdLst>
                <a:gd name="T0" fmla="*/ 56 w 112"/>
                <a:gd name="T1" fmla="*/ 109 h 109"/>
                <a:gd name="T2" fmla="*/ 29 w 112"/>
                <a:gd name="T3" fmla="*/ 102 h 109"/>
                <a:gd name="T4" fmla="*/ 4 w 112"/>
                <a:gd name="T5" fmla="*/ 69 h 109"/>
                <a:gd name="T6" fmla="*/ 9 w 112"/>
                <a:gd name="T7" fmla="*/ 27 h 109"/>
                <a:gd name="T8" fmla="*/ 56 w 112"/>
                <a:gd name="T9" fmla="*/ 0 h 109"/>
                <a:gd name="T10" fmla="*/ 83 w 112"/>
                <a:gd name="T11" fmla="*/ 8 h 109"/>
                <a:gd name="T12" fmla="*/ 109 w 112"/>
                <a:gd name="T13" fmla="*/ 41 h 109"/>
                <a:gd name="T14" fmla="*/ 103 w 112"/>
                <a:gd name="T15" fmla="*/ 82 h 109"/>
                <a:gd name="T16" fmla="*/ 56 w 112"/>
                <a:gd name="T1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9">
                  <a:moveTo>
                    <a:pt x="56" y="109"/>
                  </a:moveTo>
                  <a:cubicBezTo>
                    <a:pt x="47" y="109"/>
                    <a:pt x="37" y="106"/>
                    <a:pt x="29" y="102"/>
                  </a:cubicBezTo>
                  <a:cubicBezTo>
                    <a:pt x="17" y="94"/>
                    <a:pt x="8" y="83"/>
                    <a:pt x="4" y="69"/>
                  </a:cubicBezTo>
                  <a:cubicBezTo>
                    <a:pt x="0" y="55"/>
                    <a:pt x="2" y="40"/>
                    <a:pt x="9" y="27"/>
                  </a:cubicBezTo>
                  <a:cubicBezTo>
                    <a:pt x="19" y="11"/>
                    <a:pt x="37" y="0"/>
                    <a:pt x="56" y="0"/>
                  </a:cubicBezTo>
                  <a:cubicBezTo>
                    <a:pt x="66" y="0"/>
                    <a:pt x="75" y="3"/>
                    <a:pt x="83" y="8"/>
                  </a:cubicBezTo>
                  <a:cubicBezTo>
                    <a:pt x="96" y="15"/>
                    <a:pt x="105" y="27"/>
                    <a:pt x="109" y="41"/>
                  </a:cubicBezTo>
                  <a:cubicBezTo>
                    <a:pt x="112" y="55"/>
                    <a:pt x="110" y="69"/>
                    <a:pt x="103" y="82"/>
                  </a:cubicBezTo>
                  <a:cubicBezTo>
                    <a:pt x="93" y="98"/>
                    <a:pt x="75" y="109"/>
                    <a:pt x="56"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8" name="Freeform 44"/>
            <p:cNvSpPr>
              <a:spLocks/>
            </p:cNvSpPr>
            <p:nvPr/>
          </p:nvSpPr>
          <p:spPr bwMode="auto">
            <a:xfrm>
              <a:off x="2893176" y="6062258"/>
              <a:ext cx="204876" cy="199248"/>
            </a:xfrm>
            <a:custGeom>
              <a:avLst/>
              <a:gdLst>
                <a:gd name="T0" fmla="*/ 56 w 112"/>
                <a:gd name="T1" fmla="*/ 109 h 109"/>
                <a:gd name="T2" fmla="*/ 29 w 112"/>
                <a:gd name="T3" fmla="*/ 102 h 109"/>
                <a:gd name="T4" fmla="*/ 4 w 112"/>
                <a:gd name="T5" fmla="*/ 69 h 109"/>
                <a:gd name="T6" fmla="*/ 9 w 112"/>
                <a:gd name="T7" fmla="*/ 27 h 109"/>
                <a:gd name="T8" fmla="*/ 56 w 112"/>
                <a:gd name="T9" fmla="*/ 0 h 109"/>
                <a:gd name="T10" fmla="*/ 83 w 112"/>
                <a:gd name="T11" fmla="*/ 8 h 109"/>
                <a:gd name="T12" fmla="*/ 109 w 112"/>
                <a:gd name="T13" fmla="*/ 41 h 109"/>
                <a:gd name="T14" fmla="*/ 103 w 112"/>
                <a:gd name="T15" fmla="*/ 82 h 109"/>
                <a:gd name="T16" fmla="*/ 56 w 112"/>
                <a:gd name="T1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9">
                  <a:moveTo>
                    <a:pt x="56" y="109"/>
                  </a:moveTo>
                  <a:cubicBezTo>
                    <a:pt x="47" y="109"/>
                    <a:pt x="37" y="106"/>
                    <a:pt x="29" y="102"/>
                  </a:cubicBezTo>
                  <a:cubicBezTo>
                    <a:pt x="17" y="94"/>
                    <a:pt x="8" y="83"/>
                    <a:pt x="4" y="69"/>
                  </a:cubicBezTo>
                  <a:cubicBezTo>
                    <a:pt x="0" y="55"/>
                    <a:pt x="2" y="40"/>
                    <a:pt x="9" y="27"/>
                  </a:cubicBezTo>
                  <a:cubicBezTo>
                    <a:pt x="19" y="11"/>
                    <a:pt x="37" y="0"/>
                    <a:pt x="56" y="0"/>
                  </a:cubicBezTo>
                  <a:cubicBezTo>
                    <a:pt x="66" y="0"/>
                    <a:pt x="75" y="3"/>
                    <a:pt x="83" y="8"/>
                  </a:cubicBezTo>
                  <a:cubicBezTo>
                    <a:pt x="96" y="15"/>
                    <a:pt x="105" y="27"/>
                    <a:pt x="109" y="41"/>
                  </a:cubicBezTo>
                  <a:cubicBezTo>
                    <a:pt x="112" y="55"/>
                    <a:pt x="110" y="69"/>
                    <a:pt x="103" y="82"/>
                  </a:cubicBezTo>
                  <a:cubicBezTo>
                    <a:pt x="93" y="98"/>
                    <a:pt x="75" y="109"/>
                    <a:pt x="56"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6" name="Group 225"/>
          <p:cNvGrpSpPr/>
          <p:nvPr/>
        </p:nvGrpSpPr>
        <p:grpSpPr>
          <a:xfrm>
            <a:off x="7438551" y="2578968"/>
            <a:ext cx="406800" cy="406800"/>
            <a:chOff x="2487958" y="5761596"/>
            <a:chExt cx="477148" cy="441798"/>
          </a:xfrm>
          <a:blipFill dpi="0" rotWithShape="1">
            <a:blip r:embed="rId8">
              <a:extLst>
                <a:ext uri="{28A0092B-C50C-407E-A947-70E740481C1C}">
                  <a14:useLocalDpi xmlns:a14="http://schemas.microsoft.com/office/drawing/2010/main" val="0"/>
                </a:ext>
              </a:extLst>
            </a:blip>
            <a:srcRect/>
            <a:stretch>
              <a:fillRect/>
            </a:stretch>
          </a:blipFill>
        </p:grpSpPr>
        <p:sp>
          <p:nvSpPr>
            <p:cNvPr id="116" name="Freeform 46"/>
            <p:cNvSpPr>
              <a:spLocks/>
            </p:cNvSpPr>
            <p:nvPr/>
          </p:nvSpPr>
          <p:spPr bwMode="auto">
            <a:xfrm>
              <a:off x="2487958" y="5761596"/>
              <a:ext cx="477148" cy="441798"/>
            </a:xfrm>
            <a:custGeom>
              <a:avLst/>
              <a:gdLst>
                <a:gd name="T0" fmla="*/ 56 w 117"/>
                <a:gd name="T1" fmla="*/ 108 h 108"/>
                <a:gd name="T2" fmla="*/ 24 w 117"/>
                <a:gd name="T3" fmla="*/ 98 h 108"/>
                <a:gd name="T4" fmla="*/ 2 w 117"/>
                <a:gd name="T5" fmla="*/ 62 h 108"/>
                <a:gd name="T6" fmla="*/ 12 w 117"/>
                <a:gd name="T7" fmla="*/ 22 h 108"/>
                <a:gd name="T8" fmla="*/ 56 w 117"/>
                <a:gd name="T9" fmla="*/ 0 h 108"/>
                <a:gd name="T10" fmla="*/ 87 w 117"/>
                <a:gd name="T11" fmla="*/ 10 h 108"/>
                <a:gd name="T12" fmla="*/ 99 w 117"/>
                <a:gd name="T13" fmla="*/ 86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44" y="108"/>
                    <a:pt x="33" y="104"/>
                    <a:pt x="24" y="98"/>
                  </a:cubicBezTo>
                  <a:cubicBezTo>
                    <a:pt x="12" y="89"/>
                    <a:pt x="4" y="77"/>
                    <a:pt x="2" y="62"/>
                  </a:cubicBezTo>
                  <a:cubicBezTo>
                    <a:pt x="0" y="48"/>
                    <a:pt x="3" y="34"/>
                    <a:pt x="12" y="22"/>
                  </a:cubicBezTo>
                  <a:cubicBezTo>
                    <a:pt x="22" y="8"/>
                    <a:pt x="38" y="0"/>
                    <a:pt x="56" y="0"/>
                  </a:cubicBezTo>
                  <a:cubicBezTo>
                    <a:pt x="67" y="0"/>
                    <a:pt x="78" y="3"/>
                    <a:pt x="87" y="10"/>
                  </a:cubicBezTo>
                  <a:cubicBezTo>
                    <a:pt x="112" y="27"/>
                    <a:pt x="117" y="61"/>
                    <a:pt x="99" y="86"/>
                  </a:cubicBezTo>
                  <a:cubicBezTo>
                    <a:pt x="89" y="100"/>
                    <a:pt x="73"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0" name="Freeform 46"/>
            <p:cNvSpPr>
              <a:spLocks/>
            </p:cNvSpPr>
            <p:nvPr/>
          </p:nvSpPr>
          <p:spPr bwMode="auto">
            <a:xfrm>
              <a:off x="2620153" y="5883997"/>
              <a:ext cx="212758" cy="196996"/>
            </a:xfrm>
            <a:custGeom>
              <a:avLst/>
              <a:gdLst>
                <a:gd name="T0" fmla="*/ 56 w 117"/>
                <a:gd name="T1" fmla="*/ 108 h 108"/>
                <a:gd name="T2" fmla="*/ 24 w 117"/>
                <a:gd name="T3" fmla="*/ 98 h 108"/>
                <a:gd name="T4" fmla="*/ 2 w 117"/>
                <a:gd name="T5" fmla="*/ 62 h 108"/>
                <a:gd name="T6" fmla="*/ 12 w 117"/>
                <a:gd name="T7" fmla="*/ 22 h 108"/>
                <a:gd name="T8" fmla="*/ 56 w 117"/>
                <a:gd name="T9" fmla="*/ 0 h 108"/>
                <a:gd name="T10" fmla="*/ 87 w 117"/>
                <a:gd name="T11" fmla="*/ 10 h 108"/>
                <a:gd name="T12" fmla="*/ 99 w 117"/>
                <a:gd name="T13" fmla="*/ 86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44" y="108"/>
                    <a:pt x="33" y="104"/>
                    <a:pt x="24" y="98"/>
                  </a:cubicBezTo>
                  <a:cubicBezTo>
                    <a:pt x="12" y="89"/>
                    <a:pt x="4" y="77"/>
                    <a:pt x="2" y="62"/>
                  </a:cubicBezTo>
                  <a:cubicBezTo>
                    <a:pt x="0" y="48"/>
                    <a:pt x="3" y="34"/>
                    <a:pt x="12" y="22"/>
                  </a:cubicBezTo>
                  <a:cubicBezTo>
                    <a:pt x="22" y="8"/>
                    <a:pt x="38" y="0"/>
                    <a:pt x="56" y="0"/>
                  </a:cubicBezTo>
                  <a:cubicBezTo>
                    <a:pt x="67" y="0"/>
                    <a:pt x="78" y="3"/>
                    <a:pt x="87" y="10"/>
                  </a:cubicBezTo>
                  <a:cubicBezTo>
                    <a:pt x="112" y="27"/>
                    <a:pt x="117" y="61"/>
                    <a:pt x="99" y="86"/>
                  </a:cubicBezTo>
                  <a:cubicBezTo>
                    <a:pt x="89" y="100"/>
                    <a:pt x="73"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5" name="Group 224"/>
          <p:cNvGrpSpPr/>
          <p:nvPr/>
        </p:nvGrpSpPr>
        <p:grpSpPr>
          <a:xfrm>
            <a:off x="7500650" y="3222336"/>
            <a:ext cx="406800" cy="406800"/>
            <a:chOff x="2237058" y="5553634"/>
            <a:chExt cx="451900" cy="441798"/>
          </a:xfrm>
          <a:blipFill dpi="0" rotWithShape="1">
            <a:blip r:embed="rId7">
              <a:extLst>
                <a:ext uri="{28A0092B-C50C-407E-A947-70E740481C1C}">
                  <a14:useLocalDpi xmlns:a14="http://schemas.microsoft.com/office/drawing/2010/main" val="0"/>
                </a:ext>
              </a:extLst>
            </a:blip>
            <a:srcRect/>
            <a:stretch>
              <a:fillRect/>
            </a:stretch>
          </a:blipFill>
        </p:grpSpPr>
        <p:sp>
          <p:nvSpPr>
            <p:cNvPr id="118" name="Freeform 48"/>
            <p:cNvSpPr>
              <a:spLocks/>
            </p:cNvSpPr>
            <p:nvPr/>
          </p:nvSpPr>
          <p:spPr bwMode="auto">
            <a:xfrm>
              <a:off x="2237058" y="5553634"/>
              <a:ext cx="451900" cy="441798"/>
            </a:xfrm>
            <a:custGeom>
              <a:avLst/>
              <a:gdLst>
                <a:gd name="T0" fmla="*/ 55 w 110"/>
                <a:gd name="T1" fmla="*/ 108 h 108"/>
                <a:gd name="T2" fmla="*/ 55 w 110"/>
                <a:gd name="T3" fmla="*/ 108 h 108"/>
                <a:gd name="T4" fmla="*/ 19 w 110"/>
                <a:gd name="T5" fmla="*/ 94 h 108"/>
                <a:gd name="T6" fmla="*/ 1 w 110"/>
                <a:gd name="T7" fmla="*/ 57 h 108"/>
                <a:gd name="T8" fmla="*/ 15 w 110"/>
                <a:gd name="T9" fmla="*/ 18 h 108"/>
                <a:gd name="T10" fmla="*/ 55 w 110"/>
                <a:gd name="T11" fmla="*/ 0 h 108"/>
                <a:gd name="T12" fmla="*/ 91 w 110"/>
                <a:gd name="T13" fmla="*/ 14 h 108"/>
                <a:gd name="T14" fmla="*/ 109 w 110"/>
                <a:gd name="T15" fmla="*/ 51 h 108"/>
                <a:gd name="T16" fmla="*/ 95 w 110"/>
                <a:gd name="T17" fmla="*/ 90 h 108"/>
                <a:gd name="T18" fmla="*/ 55 w 110"/>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08"/>
                  </a:moveTo>
                  <a:cubicBezTo>
                    <a:pt x="55" y="108"/>
                    <a:pt x="55" y="108"/>
                    <a:pt x="55" y="108"/>
                  </a:cubicBezTo>
                  <a:cubicBezTo>
                    <a:pt x="42" y="108"/>
                    <a:pt x="29" y="103"/>
                    <a:pt x="19" y="94"/>
                  </a:cubicBezTo>
                  <a:cubicBezTo>
                    <a:pt x="8" y="85"/>
                    <a:pt x="2" y="71"/>
                    <a:pt x="1" y="57"/>
                  </a:cubicBezTo>
                  <a:cubicBezTo>
                    <a:pt x="0" y="42"/>
                    <a:pt x="5" y="28"/>
                    <a:pt x="15" y="18"/>
                  </a:cubicBezTo>
                  <a:cubicBezTo>
                    <a:pt x="25" y="6"/>
                    <a:pt x="40" y="0"/>
                    <a:pt x="55" y="0"/>
                  </a:cubicBezTo>
                  <a:cubicBezTo>
                    <a:pt x="68" y="0"/>
                    <a:pt x="81" y="5"/>
                    <a:pt x="91" y="14"/>
                  </a:cubicBezTo>
                  <a:cubicBezTo>
                    <a:pt x="102" y="23"/>
                    <a:pt x="108" y="37"/>
                    <a:pt x="109" y="51"/>
                  </a:cubicBezTo>
                  <a:cubicBezTo>
                    <a:pt x="110" y="66"/>
                    <a:pt x="105" y="80"/>
                    <a:pt x="95" y="90"/>
                  </a:cubicBezTo>
                  <a:cubicBezTo>
                    <a:pt x="85" y="102"/>
                    <a:pt x="70" y="108"/>
                    <a:pt x="55"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2" name="Freeform 48"/>
            <p:cNvSpPr>
              <a:spLocks/>
            </p:cNvSpPr>
            <p:nvPr/>
          </p:nvSpPr>
          <p:spPr bwMode="auto">
            <a:xfrm>
              <a:off x="2362258" y="5676035"/>
              <a:ext cx="201500" cy="196996"/>
            </a:xfrm>
            <a:custGeom>
              <a:avLst/>
              <a:gdLst>
                <a:gd name="T0" fmla="*/ 55 w 110"/>
                <a:gd name="T1" fmla="*/ 108 h 108"/>
                <a:gd name="T2" fmla="*/ 55 w 110"/>
                <a:gd name="T3" fmla="*/ 108 h 108"/>
                <a:gd name="T4" fmla="*/ 19 w 110"/>
                <a:gd name="T5" fmla="*/ 94 h 108"/>
                <a:gd name="T6" fmla="*/ 1 w 110"/>
                <a:gd name="T7" fmla="*/ 57 h 108"/>
                <a:gd name="T8" fmla="*/ 15 w 110"/>
                <a:gd name="T9" fmla="*/ 18 h 108"/>
                <a:gd name="T10" fmla="*/ 55 w 110"/>
                <a:gd name="T11" fmla="*/ 0 h 108"/>
                <a:gd name="T12" fmla="*/ 91 w 110"/>
                <a:gd name="T13" fmla="*/ 14 h 108"/>
                <a:gd name="T14" fmla="*/ 109 w 110"/>
                <a:gd name="T15" fmla="*/ 51 h 108"/>
                <a:gd name="T16" fmla="*/ 95 w 110"/>
                <a:gd name="T17" fmla="*/ 90 h 108"/>
                <a:gd name="T18" fmla="*/ 55 w 110"/>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08"/>
                  </a:moveTo>
                  <a:cubicBezTo>
                    <a:pt x="55" y="108"/>
                    <a:pt x="55" y="108"/>
                    <a:pt x="55" y="108"/>
                  </a:cubicBezTo>
                  <a:cubicBezTo>
                    <a:pt x="42" y="108"/>
                    <a:pt x="29" y="103"/>
                    <a:pt x="19" y="94"/>
                  </a:cubicBezTo>
                  <a:cubicBezTo>
                    <a:pt x="8" y="85"/>
                    <a:pt x="2" y="71"/>
                    <a:pt x="1" y="57"/>
                  </a:cubicBezTo>
                  <a:cubicBezTo>
                    <a:pt x="0" y="42"/>
                    <a:pt x="5" y="28"/>
                    <a:pt x="15" y="18"/>
                  </a:cubicBezTo>
                  <a:cubicBezTo>
                    <a:pt x="25" y="6"/>
                    <a:pt x="40" y="0"/>
                    <a:pt x="55" y="0"/>
                  </a:cubicBezTo>
                  <a:cubicBezTo>
                    <a:pt x="68" y="0"/>
                    <a:pt x="81" y="5"/>
                    <a:pt x="91" y="14"/>
                  </a:cubicBezTo>
                  <a:cubicBezTo>
                    <a:pt x="102" y="23"/>
                    <a:pt x="108" y="37"/>
                    <a:pt x="109" y="51"/>
                  </a:cubicBezTo>
                  <a:cubicBezTo>
                    <a:pt x="110" y="66"/>
                    <a:pt x="105" y="80"/>
                    <a:pt x="95" y="90"/>
                  </a:cubicBezTo>
                  <a:cubicBezTo>
                    <a:pt x="85" y="102"/>
                    <a:pt x="70" y="108"/>
                    <a:pt x="55"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4" name="Group 223"/>
          <p:cNvGrpSpPr/>
          <p:nvPr/>
        </p:nvGrpSpPr>
        <p:grpSpPr>
          <a:xfrm>
            <a:off x="7438551" y="3879130"/>
            <a:ext cx="406800" cy="406800"/>
            <a:chOff x="2004164" y="5318684"/>
            <a:chExt cx="449374" cy="441798"/>
          </a:xfrm>
          <a:blipFill dpi="0" rotWithShape="1">
            <a:blip r:embed="rId6">
              <a:extLst>
                <a:ext uri="{28A0092B-C50C-407E-A947-70E740481C1C}">
                  <a14:useLocalDpi xmlns:a14="http://schemas.microsoft.com/office/drawing/2010/main" val="0"/>
                </a:ext>
              </a:extLst>
            </a:blip>
            <a:srcRect/>
            <a:stretch>
              <a:fillRect/>
            </a:stretch>
          </a:blipFill>
        </p:grpSpPr>
        <p:sp>
          <p:nvSpPr>
            <p:cNvPr id="120" name="Freeform 50"/>
            <p:cNvSpPr>
              <a:spLocks/>
            </p:cNvSpPr>
            <p:nvPr/>
          </p:nvSpPr>
          <p:spPr bwMode="auto">
            <a:xfrm>
              <a:off x="2004164" y="5318684"/>
              <a:ext cx="449374" cy="441798"/>
            </a:xfrm>
            <a:custGeom>
              <a:avLst/>
              <a:gdLst>
                <a:gd name="T0" fmla="*/ 55 w 110"/>
                <a:gd name="T1" fmla="*/ 108 h 108"/>
                <a:gd name="T2" fmla="*/ 55 w 110"/>
                <a:gd name="T3" fmla="*/ 108 h 108"/>
                <a:gd name="T4" fmla="*/ 15 w 110"/>
                <a:gd name="T5" fmla="*/ 91 h 108"/>
                <a:gd name="T6" fmla="*/ 1 w 110"/>
                <a:gd name="T7" fmla="*/ 51 h 108"/>
                <a:gd name="T8" fmla="*/ 19 w 110"/>
                <a:gd name="T9" fmla="*/ 14 h 108"/>
                <a:gd name="T10" fmla="*/ 55 w 110"/>
                <a:gd name="T11" fmla="*/ 0 h 108"/>
                <a:gd name="T12" fmla="*/ 95 w 110"/>
                <a:gd name="T13" fmla="*/ 18 h 108"/>
                <a:gd name="T14" fmla="*/ 109 w 110"/>
                <a:gd name="T15" fmla="*/ 57 h 108"/>
                <a:gd name="T16" fmla="*/ 91 w 110"/>
                <a:gd name="T17" fmla="*/ 95 h 108"/>
                <a:gd name="T18" fmla="*/ 55 w 110"/>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08"/>
                  </a:moveTo>
                  <a:cubicBezTo>
                    <a:pt x="55" y="108"/>
                    <a:pt x="55" y="108"/>
                    <a:pt x="55" y="108"/>
                  </a:cubicBezTo>
                  <a:cubicBezTo>
                    <a:pt x="40" y="108"/>
                    <a:pt x="25" y="102"/>
                    <a:pt x="15" y="91"/>
                  </a:cubicBezTo>
                  <a:cubicBezTo>
                    <a:pt x="5" y="80"/>
                    <a:pt x="0" y="66"/>
                    <a:pt x="1" y="51"/>
                  </a:cubicBezTo>
                  <a:cubicBezTo>
                    <a:pt x="2" y="37"/>
                    <a:pt x="8" y="24"/>
                    <a:pt x="19" y="14"/>
                  </a:cubicBezTo>
                  <a:cubicBezTo>
                    <a:pt x="29" y="5"/>
                    <a:pt x="42" y="0"/>
                    <a:pt x="55" y="0"/>
                  </a:cubicBezTo>
                  <a:cubicBezTo>
                    <a:pt x="71" y="0"/>
                    <a:pt x="85" y="7"/>
                    <a:pt x="95" y="18"/>
                  </a:cubicBezTo>
                  <a:cubicBezTo>
                    <a:pt x="105" y="29"/>
                    <a:pt x="110" y="43"/>
                    <a:pt x="109" y="57"/>
                  </a:cubicBezTo>
                  <a:cubicBezTo>
                    <a:pt x="109" y="72"/>
                    <a:pt x="102" y="85"/>
                    <a:pt x="91" y="95"/>
                  </a:cubicBezTo>
                  <a:cubicBezTo>
                    <a:pt x="82" y="104"/>
                    <a:pt x="69" y="108"/>
                    <a:pt x="55"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4" name="Freeform 50"/>
            <p:cNvSpPr>
              <a:spLocks/>
            </p:cNvSpPr>
            <p:nvPr/>
          </p:nvSpPr>
          <p:spPr bwMode="auto">
            <a:xfrm>
              <a:off x="2128664" y="5441085"/>
              <a:ext cx="200374" cy="196996"/>
            </a:xfrm>
            <a:custGeom>
              <a:avLst/>
              <a:gdLst>
                <a:gd name="T0" fmla="*/ 55 w 110"/>
                <a:gd name="T1" fmla="*/ 108 h 108"/>
                <a:gd name="T2" fmla="*/ 55 w 110"/>
                <a:gd name="T3" fmla="*/ 108 h 108"/>
                <a:gd name="T4" fmla="*/ 15 w 110"/>
                <a:gd name="T5" fmla="*/ 91 h 108"/>
                <a:gd name="T6" fmla="*/ 1 w 110"/>
                <a:gd name="T7" fmla="*/ 51 h 108"/>
                <a:gd name="T8" fmla="*/ 19 w 110"/>
                <a:gd name="T9" fmla="*/ 14 h 108"/>
                <a:gd name="T10" fmla="*/ 55 w 110"/>
                <a:gd name="T11" fmla="*/ 0 h 108"/>
                <a:gd name="T12" fmla="*/ 95 w 110"/>
                <a:gd name="T13" fmla="*/ 18 h 108"/>
                <a:gd name="T14" fmla="*/ 109 w 110"/>
                <a:gd name="T15" fmla="*/ 57 h 108"/>
                <a:gd name="T16" fmla="*/ 91 w 110"/>
                <a:gd name="T17" fmla="*/ 95 h 108"/>
                <a:gd name="T18" fmla="*/ 55 w 110"/>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08"/>
                  </a:moveTo>
                  <a:cubicBezTo>
                    <a:pt x="55" y="108"/>
                    <a:pt x="55" y="108"/>
                    <a:pt x="55" y="108"/>
                  </a:cubicBezTo>
                  <a:cubicBezTo>
                    <a:pt x="40" y="108"/>
                    <a:pt x="25" y="102"/>
                    <a:pt x="15" y="91"/>
                  </a:cubicBezTo>
                  <a:cubicBezTo>
                    <a:pt x="5" y="80"/>
                    <a:pt x="0" y="66"/>
                    <a:pt x="1" y="51"/>
                  </a:cubicBezTo>
                  <a:cubicBezTo>
                    <a:pt x="2" y="37"/>
                    <a:pt x="8" y="24"/>
                    <a:pt x="19" y="14"/>
                  </a:cubicBezTo>
                  <a:cubicBezTo>
                    <a:pt x="29" y="5"/>
                    <a:pt x="42" y="0"/>
                    <a:pt x="55" y="0"/>
                  </a:cubicBezTo>
                  <a:cubicBezTo>
                    <a:pt x="71" y="0"/>
                    <a:pt x="85" y="7"/>
                    <a:pt x="95" y="18"/>
                  </a:cubicBezTo>
                  <a:cubicBezTo>
                    <a:pt x="105" y="29"/>
                    <a:pt x="110" y="43"/>
                    <a:pt x="109" y="57"/>
                  </a:cubicBezTo>
                  <a:cubicBezTo>
                    <a:pt x="109" y="72"/>
                    <a:pt x="102" y="85"/>
                    <a:pt x="91" y="95"/>
                  </a:cubicBezTo>
                  <a:cubicBezTo>
                    <a:pt x="82" y="104"/>
                    <a:pt x="69" y="108"/>
                    <a:pt x="55"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3" name="Group 222"/>
          <p:cNvGrpSpPr/>
          <p:nvPr/>
        </p:nvGrpSpPr>
        <p:grpSpPr>
          <a:xfrm>
            <a:off x="7242926" y="4504605"/>
            <a:ext cx="406800" cy="406800"/>
            <a:chOff x="1795733" y="5060570"/>
            <a:chExt cx="451900" cy="446850"/>
          </a:xfrm>
          <a:blipFill dpi="0" rotWithShape="1">
            <a:blip r:embed="rId5">
              <a:extLst>
                <a:ext uri="{28A0092B-C50C-407E-A947-70E740481C1C}">
                  <a14:useLocalDpi xmlns:a14="http://schemas.microsoft.com/office/drawing/2010/main" val="0"/>
                </a:ext>
              </a:extLst>
            </a:blip>
            <a:srcRect/>
            <a:stretch>
              <a:fillRect/>
            </a:stretch>
          </a:blipFill>
        </p:grpSpPr>
        <p:sp>
          <p:nvSpPr>
            <p:cNvPr id="122" name="Freeform 52"/>
            <p:cNvSpPr>
              <a:spLocks/>
            </p:cNvSpPr>
            <p:nvPr/>
          </p:nvSpPr>
          <p:spPr bwMode="auto">
            <a:xfrm>
              <a:off x="1795733" y="5060570"/>
              <a:ext cx="451900" cy="446850"/>
            </a:xfrm>
            <a:custGeom>
              <a:avLst/>
              <a:gdLst>
                <a:gd name="T0" fmla="*/ 56 w 111"/>
                <a:gd name="T1" fmla="*/ 109 h 109"/>
                <a:gd name="T2" fmla="*/ 12 w 111"/>
                <a:gd name="T3" fmla="*/ 86 h 109"/>
                <a:gd name="T4" fmla="*/ 2 w 111"/>
                <a:gd name="T5" fmla="*/ 46 h 109"/>
                <a:gd name="T6" fmla="*/ 24 w 111"/>
                <a:gd name="T7" fmla="*/ 11 h 109"/>
                <a:gd name="T8" fmla="*/ 55 w 111"/>
                <a:gd name="T9" fmla="*/ 0 h 109"/>
                <a:gd name="T10" fmla="*/ 99 w 111"/>
                <a:gd name="T11" fmla="*/ 23 h 109"/>
                <a:gd name="T12" fmla="*/ 109 w 111"/>
                <a:gd name="T13" fmla="*/ 63 h 109"/>
                <a:gd name="T14" fmla="*/ 87 w 111"/>
                <a:gd name="T15" fmla="*/ 98 h 109"/>
                <a:gd name="T16" fmla="*/ 56 w 111"/>
                <a:gd name="T1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109">
                  <a:moveTo>
                    <a:pt x="56" y="109"/>
                  </a:moveTo>
                  <a:cubicBezTo>
                    <a:pt x="38" y="109"/>
                    <a:pt x="22" y="100"/>
                    <a:pt x="12" y="86"/>
                  </a:cubicBezTo>
                  <a:cubicBezTo>
                    <a:pt x="3" y="75"/>
                    <a:pt x="0" y="60"/>
                    <a:pt x="2" y="46"/>
                  </a:cubicBezTo>
                  <a:cubicBezTo>
                    <a:pt x="4" y="32"/>
                    <a:pt x="12" y="19"/>
                    <a:pt x="24" y="11"/>
                  </a:cubicBezTo>
                  <a:cubicBezTo>
                    <a:pt x="33" y="4"/>
                    <a:pt x="44" y="0"/>
                    <a:pt x="55" y="0"/>
                  </a:cubicBezTo>
                  <a:cubicBezTo>
                    <a:pt x="73" y="0"/>
                    <a:pt x="89" y="9"/>
                    <a:pt x="99" y="23"/>
                  </a:cubicBezTo>
                  <a:cubicBezTo>
                    <a:pt x="108" y="34"/>
                    <a:pt x="111" y="49"/>
                    <a:pt x="109" y="63"/>
                  </a:cubicBezTo>
                  <a:cubicBezTo>
                    <a:pt x="107" y="77"/>
                    <a:pt x="99" y="90"/>
                    <a:pt x="87" y="98"/>
                  </a:cubicBezTo>
                  <a:cubicBezTo>
                    <a:pt x="78" y="105"/>
                    <a:pt x="67" y="109"/>
                    <a:pt x="56"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6" name="Freeform 52"/>
            <p:cNvSpPr>
              <a:spLocks/>
            </p:cNvSpPr>
            <p:nvPr/>
          </p:nvSpPr>
          <p:spPr bwMode="auto">
            <a:xfrm>
              <a:off x="1920933" y="5184371"/>
              <a:ext cx="201500" cy="199248"/>
            </a:xfrm>
            <a:custGeom>
              <a:avLst/>
              <a:gdLst>
                <a:gd name="T0" fmla="*/ 56 w 111"/>
                <a:gd name="T1" fmla="*/ 109 h 109"/>
                <a:gd name="T2" fmla="*/ 12 w 111"/>
                <a:gd name="T3" fmla="*/ 86 h 109"/>
                <a:gd name="T4" fmla="*/ 2 w 111"/>
                <a:gd name="T5" fmla="*/ 46 h 109"/>
                <a:gd name="T6" fmla="*/ 24 w 111"/>
                <a:gd name="T7" fmla="*/ 11 h 109"/>
                <a:gd name="T8" fmla="*/ 55 w 111"/>
                <a:gd name="T9" fmla="*/ 0 h 109"/>
                <a:gd name="T10" fmla="*/ 99 w 111"/>
                <a:gd name="T11" fmla="*/ 23 h 109"/>
                <a:gd name="T12" fmla="*/ 109 w 111"/>
                <a:gd name="T13" fmla="*/ 63 h 109"/>
                <a:gd name="T14" fmla="*/ 87 w 111"/>
                <a:gd name="T15" fmla="*/ 98 h 109"/>
                <a:gd name="T16" fmla="*/ 56 w 111"/>
                <a:gd name="T1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109">
                  <a:moveTo>
                    <a:pt x="56" y="109"/>
                  </a:moveTo>
                  <a:cubicBezTo>
                    <a:pt x="38" y="109"/>
                    <a:pt x="22" y="100"/>
                    <a:pt x="12" y="86"/>
                  </a:cubicBezTo>
                  <a:cubicBezTo>
                    <a:pt x="3" y="75"/>
                    <a:pt x="0" y="60"/>
                    <a:pt x="2" y="46"/>
                  </a:cubicBezTo>
                  <a:cubicBezTo>
                    <a:pt x="4" y="32"/>
                    <a:pt x="12" y="19"/>
                    <a:pt x="24" y="11"/>
                  </a:cubicBezTo>
                  <a:cubicBezTo>
                    <a:pt x="33" y="4"/>
                    <a:pt x="44" y="0"/>
                    <a:pt x="55" y="0"/>
                  </a:cubicBezTo>
                  <a:cubicBezTo>
                    <a:pt x="73" y="0"/>
                    <a:pt x="89" y="9"/>
                    <a:pt x="99" y="23"/>
                  </a:cubicBezTo>
                  <a:cubicBezTo>
                    <a:pt x="108" y="34"/>
                    <a:pt x="111" y="49"/>
                    <a:pt x="109" y="63"/>
                  </a:cubicBezTo>
                  <a:cubicBezTo>
                    <a:pt x="107" y="77"/>
                    <a:pt x="99" y="90"/>
                    <a:pt x="87" y="98"/>
                  </a:cubicBezTo>
                  <a:cubicBezTo>
                    <a:pt x="78" y="105"/>
                    <a:pt x="67" y="109"/>
                    <a:pt x="56"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2" name="Group 221"/>
          <p:cNvGrpSpPr/>
          <p:nvPr/>
        </p:nvGrpSpPr>
        <p:grpSpPr>
          <a:xfrm>
            <a:off x="6907532" y="5070001"/>
            <a:ext cx="406800" cy="406800"/>
            <a:chOff x="1613354" y="4784814"/>
            <a:chExt cx="459470" cy="444324"/>
          </a:xfrm>
          <a:blipFill dpi="0" rotWithShape="1">
            <a:blip r:embed="rId9">
              <a:extLst>
                <a:ext uri="{28A0092B-C50C-407E-A947-70E740481C1C}">
                  <a14:useLocalDpi xmlns:a14="http://schemas.microsoft.com/office/drawing/2010/main" val="0"/>
                </a:ext>
              </a:extLst>
            </a:blip>
            <a:srcRect/>
            <a:stretch>
              <a:fillRect/>
            </a:stretch>
          </a:blipFill>
        </p:grpSpPr>
        <p:sp>
          <p:nvSpPr>
            <p:cNvPr id="124" name="Freeform 54"/>
            <p:cNvSpPr>
              <a:spLocks/>
            </p:cNvSpPr>
            <p:nvPr/>
          </p:nvSpPr>
          <p:spPr bwMode="auto">
            <a:xfrm>
              <a:off x="1613354" y="4784814"/>
              <a:ext cx="459470" cy="444324"/>
            </a:xfrm>
            <a:custGeom>
              <a:avLst/>
              <a:gdLst>
                <a:gd name="T0" fmla="*/ 56 w 112"/>
                <a:gd name="T1" fmla="*/ 108 h 108"/>
                <a:gd name="T2" fmla="*/ 9 w 112"/>
                <a:gd name="T3" fmla="*/ 81 h 108"/>
                <a:gd name="T4" fmla="*/ 3 w 112"/>
                <a:gd name="T5" fmla="*/ 40 h 108"/>
                <a:gd name="T6" fmla="*/ 29 w 112"/>
                <a:gd name="T7" fmla="*/ 7 h 108"/>
                <a:gd name="T8" fmla="*/ 56 w 112"/>
                <a:gd name="T9" fmla="*/ 0 h 108"/>
                <a:gd name="T10" fmla="*/ 103 w 112"/>
                <a:gd name="T11" fmla="*/ 27 h 108"/>
                <a:gd name="T12" fmla="*/ 108 w 112"/>
                <a:gd name="T13" fmla="*/ 68 h 108"/>
                <a:gd name="T14" fmla="*/ 83 w 112"/>
                <a:gd name="T15" fmla="*/ 101 h 108"/>
                <a:gd name="T16" fmla="*/ 56 w 11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8">
                  <a:moveTo>
                    <a:pt x="56" y="108"/>
                  </a:moveTo>
                  <a:cubicBezTo>
                    <a:pt x="36" y="108"/>
                    <a:pt x="18" y="98"/>
                    <a:pt x="9" y="81"/>
                  </a:cubicBezTo>
                  <a:cubicBezTo>
                    <a:pt x="2" y="69"/>
                    <a:pt x="0" y="54"/>
                    <a:pt x="3" y="40"/>
                  </a:cubicBezTo>
                  <a:cubicBezTo>
                    <a:pt x="7" y="26"/>
                    <a:pt x="16" y="14"/>
                    <a:pt x="29" y="7"/>
                  </a:cubicBezTo>
                  <a:cubicBezTo>
                    <a:pt x="37" y="2"/>
                    <a:pt x="46" y="0"/>
                    <a:pt x="56" y="0"/>
                  </a:cubicBezTo>
                  <a:cubicBezTo>
                    <a:pt x="75" y="0"/>
                    <a:pt x="93" y="10"/>
                    <a:pt x="103" y="27"/>
                  </a:cubicBezTo>
                  <a:cubicBezTo>
                    <a:pt x="110" y="39"/>
                    <a:pt x="112" y="54"/>
                    <a:pt x="108" y="68"/>
                  </a:cubicBezTo>
                  <a:cubicBezTo>
                    <a:pt x="104" y="82"/>
                    <a:pt x="95" y="94"/>
                    <a:pt x="83" y="101"/>
                  </a:cubicBezTo>
                  <a:cubicBezTo>
                    <a:pt x="75" y="106"/>
                    <a:pt x="65"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8" name="Freeform 54"/>
            <p:cNvSpPr>
              <a:spLocks/>
            </p:cNvSpPr>
            <p:nvPr/>
          </p:nvSpPr>
          <p:spPr bwMode="auto">
            <a:xfrm>
              <a:off x="1740651" y="4907915"/>
              <a:ext cx="204876" cy="198122"/>
            </a:xfrm>
            <a:custGeom>
              <a:avLst/>
              <a:gdLst>
                <a:gd name="T0" fmla="*/ 56 w 112"/>
                <a:gd name="T1" fmla="*/ 108 h 108"/>
                <a:gd name="T2" fmla="*/ 9 w 112"/>
                <a:gd name="T3" fmla="*/ 81 h 108"/>
                <a:gd name="T4" fmla="*/ 3 w 112"/>
                <a:gd name="T5" fmla="*/ 40 h 108"/>
                <a:gd name="T6" fmla="*/ 29 w 112"/>
                <a:gd name="T7" fmla="*/ 7 h 108"/>
                <a:gd name="T8" fmla="*/ 56 w 112"/>
                <a:gd name="T9" fmla="*/ 0 h 108"/>
                <a:gd name="T10" fmla="*/ 103 w 112"/>
                <a:gd name="T11" fmla="*/ 27 h 108"/>
                <a:gd name="T12" fmla="*/ 108 w 112"/>
                <a:gd name="T13" fmla="*/ 68 h 108"/>
                <a:gd name="T14" fmla="*/ 83 w 112"/>
                <a:gd name="T15" fmla="*/ 101 h 108"/>
                <a:gd name="T16" fmla="*/ 56 w 11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8">
                  <a:moveTo>
                    <a:pt x="56" y="108"/>
                  </a:moveTo>
                  <a:cubicBezTo>
                    <a:pt x="36" y="108"/>
                    <a:pt x="18" y="98"/>
                    <a:pt x="9" y="81"/>
                  </a:cubicBezTo>
                  <a:cubicBezTo>
                    <a:pt x="2" y="69"/>
                    <a:pt x="0" y="54"/>
                    <a:pt x="3" y="40"/>
                  </a:cubicBezTo>
                  <a:cubicBezTo>
                    <a:pt x="7" y="26"/>
                    <a:pt x="16" y="14"/>
                    <a:pt x="29" y="7"/>
                  </a:cubicBezTo>
                  <a:cubicBezTo>
                    <a:pt x="37" y="2"/>
                    <a:pt x="46" y="0"/>
                    <a:pt x="56" y="0"/>
                  </a:cubicBezTo>
                  <a:cubicBezTo>
                    <a:pt x="75" y="0"/>
                    <a:pt x="93" y="10"/>
                    <a:pt x="103" y="27"/>
                  </a:cubicBezTo>
                  <a:cubicBezTo>
                    <a:pt x="110" y="39"/>
                    <a:pt x="112" y="54"/>
                    <a:pt x="108" y="68"/>
                  </a:cubicBezTo>
                  <a:cubicBezTo>
                    <a:pt x="104" y="82"/>
                    <a:pt x="95" y="94"/>
                    <a:pt x="83" y="101"/>
                  </a:cubicBezTo>
                  <a:cubicBezTo>
                    <a:pt x="75" y="106"/>
                    <a:pt x="65"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1" name="Group 220"/>
          <p:cNvGrpSpPr/>
          <p:nvPr/>
        </p:nvGrpSpPr>
        <p:grpSpPr>
          <a:xfrm>
            <a:off x="6468588" y="5558951"/>
            <a:ext cx="406800" cy="406800"/>
            <a:chOff x="1460380" y="4493183"/>
            <a:chExt cx="479668" cy="441800"/>
          </a:xfrm>
          <a:blipFill dpi="0" rotWithShape="1">
            <a:blip r:embed="rId8">
              <a:extLst>
                <a:ext uri="{28A0092B-C50C-407E-A947-70E740481C1C}">
                  <a14:useLocalDpi xmlns:a14="http://schemas.microsoft.com/office/drawing/2010/main" val="0"/>
                </a:ext>
              </a:extLst>
            </a:blip>
            <a:srcRect/>
            <a:stretch>
              <a:fillRect/>
            </a:stretch>
          </a:blipFill>
        </p:grpSpPr>
        <p:sp>
          <p:nvSpPr>
            <p:cNvPr id="126" name="Freeform 56"/>
            <p:cNvSpPr>
              <a:spLocks/>
            </p:cNvSpPr>
            <p:nvPr/>
          </p:nvSpPr>
          <p:spPr bwMode="auto">
            <a:xfrm>
              <a:off x="1460380" y="4493183"/>
              <a:ext cx="479668" cy="441800"/>
            </a:xfrm>
            <a:custGeom>
              <a:avLst/>
              <a:gdLst>
                <a:gd name="T0" fmla="*/ 56 w 117"/>
                <a:gd name="T1" fmla="*/ 108 h 108"/>
                <a:gd name="T2" fmla="*/ 6 w 117"/>
                <a:gd name="T3" fmla="*/ 76 h 108"/>
                <a:gd name="T4" fmla="*/ 5 w 117"/>
                <a:gd name="T5" fmla="*/ 34 h 108"/>
                <a:gd name="T6" fmla="*/ 33 w 117"/>
                <a:gd name="T7" fmla="*/ 4 h 108"/>
                <a:gd name="T8" fmla="*/ 55 w 117"/>
                <a:gd name="T9" fmla="*/ 0 h 108"/>
                <a:gd name="T10" fmla="*/ 105 w 117"/>
                <a:gd name="T11" fmla="*/ 32 h 108"/>
                <a:gd name="T12" fmla="*/ 77 w 117"/>
                <a:gd name="T13" fmla="*/ 103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34" y="108"/>
                    <a:pt x="15" y="95"/>
                    <a:pt x="6" y="76"/>
                  </a:cubicBezTo>
                  <a:cubicBezTo>
                    <a:pt x="0" y="63"/>
                    <a:pt x="0" y="48"/>
                    <a:pt x="5" y="34"/>
                  </a:cubicBezTo>
                  <a:cubicBezTo>
                    <a:pt x="10" y="21"/>
                    <a:pt x="20" y="10"/>
                    <a:pt x="33" y="4"/>
                  </a:cubicBezTo>
                  <a:cubicBezTo>
                    <a:pt x="40" y="1"/>
                    <a:pt x="48" y="0"/>
                    <a:pt x="55" y="0"/>
                  </a:cubicBezTo>
                  <a:cubicBezTo>
                    <a:pt x="77" y="0"/>
                    <a:pt x="96" y="12"/>
                    <a:pt x="105" y="32"/>
                  </a:cubicBezTo>
                  <a:cubicBezTo>
                    <a:pt x="117" y="59"/>
                    <a:pt x="105" y="91"/>
                    <a:pt x="77" y="103"/>
                  </a:cubicBezTo>
                  <a:cubicBezTo>
                    <a:pt x="70" y="106"/>
                    <a:pt x="63"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0" name="Freeform 56"/>
            <p:cNvSpPr>
              <a:spLocks/>
            </p:cNvSpPr>
            <p:nvPr/>
          </p:nvSpPr>
          <p:spPr bwMode="auto">
            <a:xfrm>
              <a:off x="1593273" y="4615585"/>
              <a:ext cx="213882" cy="196996"/>
            </a:xfrm>
            <a:custGeom>
              <a:avLst/>
              <a:gdLst>
                <a:gd name="T0" fmla="*/ 56 w 117"/>
                <a:gd name="T1" fmla="*/ 108 h 108"/>
                <a:gd name="T2" fmla="*/ 6 w 117"/>
                <a:gd name="T3" fmla="*/ 76 h 108"/>
                <a:gd name="T4" fmla="*/ 5 w 117"/>
                <a:gd name="T5" fmla="*/ 34 h 108"/>
                <a:gd name="T6" fmla="*/ 33 w 117"/>
                <a:gd name="T7" fmla="*/ 4 h 108"/>
                <a:gd name="T8" fmla="*/ 55 w 117"/>
                <a:gd name="T9" fmla="*/ 0 h 108"/>
                <a:gd name="T10" fmla="*/ 105 w 117"/>
                <a:gd name="T11" fmla="*/ 32 h 108"/>
                <a:gd name="T12" fmla="*/ 77 w 117"/>
                <a:gd name="T13" fmla="*/ 103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34" y="108"/>
                    <a:pt x="15" y="95"/>
                    <a:pt x="6" y="76"/>
                  </a:cubicBezTo>
                  <a:cubicBezTo>
                    <a:pt x="0" y="63"/>
                    <a:pt x="0" y="48"/>
                    <a:pt x="5" y="34"/>
                  </a:cubicBezTo>
                  <a:cubicBezTo>
                    <a:pt x="10" y="21"/>
                    <a:pt x="20" y="10"/>
                    <a:pt x="33" y="4"/>
                  </a:cubicBezTo>
                  <a:cubicBezTo>
                    <a:pt x="40" y="1"/>
                    <a:pt x="48" y="0"/>
                    <a:pt x="55" y="0"/>
                  </a:cubicBezTo>
                  <a:cubicBezTo>
                    <a:pt x="77" y="0"/>
                    <a:pt x="96" y="12"/>
                    <a:pt x="105" y="32"/>
                  </a:cubicBezTo>
                  <a:cubicBezTo>
                    <a:pt x="117" y="59"/>
                    <a:pt x="105" y="91"/>
                    <a:pt x="77" y="103"/>
                  </a:cubicBezTo>
                  <a:cubicBezTo>
                    <a:pt x="70" y="106"/>
                    <a:pt x="63"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0" name="Group 219"/>
          <p:cNvGrpSpPr/>
          <p:nvPr/>
        </p:nvGrpSpPr>
        <p:grpSpPr>
          <a:xfrm>
            <a:off x="5939951" y="5944714"/>
            <a:ext cx="406800" cy="406800"/>
            <a:chOff x="1339730" y="4183620"/>
            <a:chExt cx="479668" cy="441800"/>
          </a:xfrm>
          <a:blipFill dpi="0" rotWithShape="1">
            <a:blip r:embed="rId7">
              <a:extLst>
                <a:ext uri="{28A0092B-C50C-407E-A947-70E740481C1C}">
                  <a14:useLocalDpi xmlns:a14="http://schemas.microsoft.com/office/drawing/2010/main" val="0"/>
                </a:ext>
              </a:extLst>
            </a:blip>
            <a:srcRect/>
            <a:stretch>
              <a:fillRect/>
            </a:stretch>
          </a:blipFill>
        </p:grpSpPr>
        <p:sp>
          <p:nvSpPr>
            <p:cNvPr id="128" name="Freeform 58"/>
            <p:cNvSpPr>
              <a:spLocks/>
            </p:cNvSpPr>
            <p:nvPr/>
          </p:nvSpPr>
          <p:spPr bwMode="auto">
            <a:xfrm>
              <a:off x="1339730" y="4183620"/>
              <a:ext cx="479668" cy="441800"/>
            </a:xfrm>
            <a:custGeom>
              <a:avLst/>
              <a:gdLst>
                <a:gd name="T0" fmla="*/ 57 w 117"/>
                <a:gd name="T1" fmla="*/ 108 h 108"/>
                <a:gd name="T2" fmla="*/ 56 w 117"/>
                <a:gd name="T3" fmla="*/ 108 h 108"/>
                <a:gd name="T4" fmla="*/ 5 w 117"/>
                <a:gd name="T5" fmla="*/ 71 h 108"/>
                <a:gd name="T6" fmla="*/ 8 w 117"/>
                <a:gd name="T7" fmla="*/ 29 h 108"/>
                <a:gd name="T8" fmla="*/ 40 w 117"/>
                <a:gd name="T9" fmla="*/ 2 h 108"/>
                <a:gd name="T10" fmla="*/ 56 w 117"/>
                <a:gd name="T11" fmla="*/ 0 h 108"/>
                <a:gd name="T12" fmla="*/ 108 w 117"/>
                <a:gd name="T13" fmla="*/ 37 h 108"/>
                <a:gd name="T14" fmla="*/ 73 w 117"/>
                <a:gd name="T15" fmla="*/ 105 h 108"/>
                <a:gd name="T16" fmla="*/ 57 w 117"/>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08">
                  <a:moveTo>
                    <a:pt x="57" y="108"/>
                  </a:moveTo>
                  <a:cubicBezTo>
                    <a:pt x="57" y="108"/>
                    <a:pt x="57" y="108"/>
                    <a:pt x="56" y="108"/>
                  </a:cubicBezTo>
                  <a:cubicBezTo>
                    <a:pt x="33" y="108"/>
                    <a:pt x="12" y="93"/>
                    <a:pt x="5" y="71"/>
                  </a:cubicBezTo>
                  <a:cubicBezTo>
                    <a:pt x="0" y="57"/>
                    <a:pt x="2" y="42"/>
                    <a:pt x="8" y="29"/>
                  </a:cubicBezTo>
                  <a:cubicBezTo>
                    <a:pt x="15" y="16"/>
                    <a:pt x="26" y="7"/>
                    <a:pt x="40" y="2"/>
                  </a:cubicBezTo>
                  <a:cubicBezTo>
                    <a:pt x="45" y="1"/>
                    <a:pt x="51" y="0"/>
                    <a:pt x="56" y="0"/>
                  </a:cubicBezTo>
                  <a:cubicBezTo>
                    <a:pt x="80" y="0"/>
                    <a:pt x="101" y="15"/>
                    <a:pt x="108" y="37"/>
                  </a:cubicBezTo>
                  <a:cubicBezTo>
                    <a:pt x="117" y="66"/>
                    <a:pt x="102" y="96"/>
                    <a:pt x="73" y="105"/>
                  </a:cubicBezTo>
                  <a:cubicBezTo>
                    <a:pt x="68" y="107"/>
                    <a:pt x="62" y="108"/>
                    <a:pt x="57"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2" name="Freeform 58"/>
            <p:cNvSpPr>
              <a:spLocks/>
            </p:cNvSpPr>
            <p:nvPr/>
          </p:nvSpPr>
          <p:spPr bwMode="auto">
            <a:xfrm>
              <a:off x="1472623" y="4306022"/>
              <a:ext cx="213882" cy="196996"/>
            </a:xfrm>
            <a:custGeom>
              <a:avLst/>
              <a:gdLst>
                <a:gd name="T0" fmla="*/ 57 w 117"/>
                <a:gd name="T1" fmla="*/ 108 h 108"/>
                <a:gd name="T2" fmla="*/ 56 w 117"/>
                <a:gd name="T3" fmla="*/ 108 h 108"/>
                <a:gd name="T4" fmla="*/ 5 w 117"/>
                <a:gd name="T5" fmla="*/ 71 h 108"/>
                <a:gd name="T6" fmla="*/ 8 w 117"/>
                <a:gd name="T7" fmla="*/ 29 h 108"/>
                <a:gd name="T8" fmla="*/ 40 w 117"/>
                <a:gd name="T9" fmla="*/ 2 h 108"/>
                <a:gd name="T10" fmla="*/ 56 w 117"/>
                <a:gd name="T11" fmla="*/ 0 h 108"/>
                <a:gd name="T12" fmla="*/ 108 w 117"/>
                <a:gd name="T13" fmla="*/ 37 h 108"/>
                <a:gd name="T14" fmla="*/ 73 w 117"/>
                <a:gd name="T15" fmla="*/ 105 h 108"/>
                <a:gd name="T16" fmla="*/ 57 w 117"/>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08">
                  <a:moveTo>
                    <a:pt x="57" y="108"/>
                  </a:moveTo>
                  <a:cubicBezTo>
                    <a:pt x="57" y="108"/>
                    <a:pt x="57" y="108"/>
                    <a:pt x="56" y="108"/>
                  </a:cubicBezTo>
                  <a:cubicBezTo>
                    <a:pt x="33" y="108"/>
                    <a:pt x="12" y="93"/>
                    <a:pt x="5" y="71"/>
                  </a:cubicBezTo>
                  <a:cubicBezTo>
                    <a:pt x="0" y="57"/>
                    <a:pt x="2" y="42"/>
                    <a:pt x="8" y="29"/>
                  </a:cubicBezTo>
                  <a:cubicBezTo>
                    <a:pt x="15" y="16"/>
                    <a:pt x="26" y="7"/>
                    <a:pt x="40" y="2"/>
                  </a:cubicBezTo>
                  <a:cubicBezTo>
                    <a:pt x="45" y="1"/>
                    <a:pt x="51" y="0"/>
                    <a:pt x="56" y="0"/>
                  </a:cubicBezTo>
                  <a:cubicBezTo>
                    <a:pt x="80" y="0"/>
                    <a:pt x="101" y="15"/>
                    <a:pt x="108" y="37"/>
                  </a:cubicBezTo>
                  <a:cubicBezTo>
                    <a:pt x="117" y="66"/>
                    <a:pt x="102" y="96"/>
                    <a:pt x="73" y="105"/>
                  </a:cubicBezTo>
                  <a:cubicBezTo>
                    <a:pt x="68" y="107"/>
                    <a:pt x="62" y="108"/>
                    <a:pt x="57"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9" name="Group 218"/>
          <p:cNvGrpSpPr/>
          <p:nvPr/>
        </p:nvGrpSpPr>
        <p:grpSpPr>
          <a:xfrm>
            <a:off x="5339876" y="6209826"/>
            <a:ext cx="406800" cy="406800"/>
            <a:chOff x="1257751" y="3864534"/>
            <a:chExt cx="459476" cy="441798"/>
          </a:xfrm>
          <a:blipFill dpi="0" rotWithShape="1">
            <a:blip r:embed="rId6">
              <a:extLst>
                <a:ext uri="{28A0092B-C50C-407E-A947-70E740481C1C}">
                  <a14:useLocalDpi xmlns:a14="http://schemas.microsoft.com/office/drawing/2010/main" val="0"/>
                </a:ext>
              </a:extLst>
            </a:blip>
            <a:srcRect/>
            <a:stretch>
              <a:fillRect/>
            </a:stretch>
          </a:blipFill>
        </p:grpSpPr>
        <p:sp>
          <p:nvSpPr>
            <p:cNvPr id="130" name="Freeform 60"/>
            <p:cNvSpPr>
              <a:spLocks/>
            </p:cNvSpPr>
            <p:nvPr/>
          </p:nvSpPr>
          <p:spPr bwMode="auto">
            <a:xfrm>
              <a:off x="1257751" y="3864534"/>
              <a:ext cx="459476" cy="441798"/>
            </a:xfrm>
            <a:custGeom>
              <a:avLst/>
              <a:gdLst>
                <a:gd name="T0" fmla="*/ 56 w 112"/>
                <a:gd name="T1" fmla="*/ 108 h 108"/>
                <a:gd name="T2" fmla="*/ 3 w 112"/>
                <a:gd name="T3" fmla="*/ 65 h 108"/>
                <a:gd name="T4" fmla="*/ 11 w 112"/>
                <a:gd name="T5" fmla="*/ 25 h 108"/>
                <a:gd name="T6" fmla="*/ 45 w 112"/>
                <a:gd name="T7" fmla="*/ 1 h 108"/>
                <a:gd name="T8" fmla="*/ 56 w 112"/>
                <a:gd name="T9" fmla="*/ 0 h 108"/>
                <a:gd name="T10" fmla="*/ 109 w 112"/>
                <a:gd name="T11" fmla="*/ 43 h 108"/>
                <a:gd name="T12" fmla="*/ 102 w 112"/>
                <a:gd name="T13" fmla="*/ 84 h 108"/>
                <a:gd name="T14" fmla="*/ 68 w 112"/>
                <a:gd name="T15" fmla="*/ 107 h 108"/>
                <a:gd name="T16" fmla="*/ 56 w 11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8">
                  <a:moveTo>
                    <a:pt x="56" y="108"/>
                  </a:moveTo>
                  <a:cubicBezTo>
                    <a:pt x="31" y="108"/>
                    <a:pt x="9" y="90"/>
                    <a:pt x="3" y="65"/>
                  </a:cubicBezTo>
                  <a:cubicBezTo>
                    <a:pt x="0" y="51"/>
                    <a:pt x="3" y="37"/>
                    <a:pt x="11" y="25"/>
                  </a:cubicBezTo>
                  <a:cubicBezTo>
                    <a:pt x="19" y="12"/>
                    <a:pt x="31" y="4"/>
                    <a:pt x="45" y="1"/>
                  </a:cubicBezTo>
                  <a:cubicBezTo>
                    <a:pt x="49" y="0"/>
                    <a:pt x="52" y="0"/>
                    <a:pt x="56" y="0"/>
                  </a:cubicBezTo>
                  <a:cubicBezTo>
                    <a:pt x="82" y="0"/>
                    <a:pt x="104" y="18"/>
                    <a:pt x="109" y="43"/>
                  </a:cubicBezTo>
                  <a:cubicBezTo>
                    <a:pt x="112" y="57"/>
                    <a:pt x="110" y="71"/>
                    <a:pt x="102" y="84"/>
                  </a:cubicBezTo>
                  <a:cubicBezTo>
                    <a:pt x="94" y="96"/>
                    <a:pt x="82" y="104"/>
                    <a:pt x="68" y="107"/>
                  </a:cubicBezTo>
                  <a:cubicBezTo>
                    <a:pt x="64" y="108"/>
                    <a:pt x="60"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4" name="Freeform 60"/>
            <p:cNvSpPr>
              <a:spLocks/>
            </p:cNvSpPr>
            <p:nvPr/>
          </p:nvSpPr>
          <p:spPr bwMode="auto">
            <a:xfrm>
              <a:off x="1385050" y="3986935"/>
              <a:ext cx="204878" cy="196996"/>
            </a:xfrm>
            <a:custGeom>
              <a:avLst/>
              <a:gdLst>
                <a:gd name="T0" fmla="*/ 56 w 112"/>
                <a:gd name="T1" fmla="*/ 108 h 108"/>
                <a:gd name="T2" fmla="*/ 3 w 112"/>
                <a:gd name="T3" fmla="*/ 65 h 108"/>
                <a:gd name="T4" fmla="*/ 11 w 112"/>
                <a:gd name="T5" fmla="*/ 25 h 108"/>
                <a:gd name="T6" fmla="*/ 45 w 112"/>
                <a:gd name="T7" fmla="*/ 1 h 108"/>
                <a:gd name="T8" fmla="*/ 56 w 112"/>
                <a:gd name="T9" fmla="*/ 0 h 108"/>
                <a:gd name="T10" fmla="*/ 109 w 112"/>
                <a:gd name="T11" fmla="*/ 43 h 108"/>
                <a:gd name="T12" fmla="*/ 102 w 112"/>
                <a:gd name="T13" fmla="*/ 84 h 108"/>
                <a:gd name="T14" fmla="*/ 68 w 112"/>
                <a:gd name="T15" fmla="*/ 107 h 108"/>
                <a:gd name="T16" fmla="*/ 56 w 11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8">
                  <a:moveTo>
                    <a:pt x="56" y="108"/>
                  </a:moveTo>
                  <a:cubicBezTo>
                    <a:pt x="31" y="108"/>
                    <a:pt x="9" y="90"/>
                    <a:pt x="3" y="65"/>
                  </a:cubicBezTo>
                  <a:cubicBezTo>
                    <a:pt x="0" y="51"/>
                    <a:pt x="3" y="37"/>
                    <a:pt x="11" y="25"/>
                  </a:cubicBezTo>
                  <a:cubicBezTo>
                    <a:pt x="19" y="12"/>
                    <a:pt x="31" y="4"/>
                    <a:pt x="45" y="1"/>
                  </a:cubicBezTo>
                  <a:cubicBezTo>
                    <a:pt x="49" y="0"/>
                    <a:pt x="52" y="0"/>
                    <a:pt x="56" y="0"/>
                  </a:cubicBezTo>
                  <a:cubicBezTo>
                    <a:pt x="82" y="0"/>
                    <a:pt x="104" y="18"/>
                    <a:pt x="109" y="43"/>
                  </a:cubicBezTo>
                  <a:cubicBezTo>
                    <a:pt x="112" y="57"/>
                    <a:pt x="110" y="71"/>
                    <a:pt x="102" y="84"/>
                  </a:cubicBezTo>
                  <a:cubicBezTo>
                    <a:pt x="94" y="96"/>
                    <a:pt x="82" y="104"/>
                    <a:pt x="68" y="107"/>
                  </a:cubicBezTo>
                  <a:cubicBezTo>
                    <a:pt x="64" y="108"/>
                    <a:pt x="60"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8" name="Group 217"/>
          <p:cNvGrpSpPr/>
          <p:nvPr/>
        </p:nvGrpSpPr>
        <p:grpSpPr>
          <a:xfrm>
            <a:off x="4697732" y="6347576"/>
            <a:ext cx="406800" cy="406800"/>
            <a:chOff x="1210594" y="3536570"/>
            <a:chExt cx="456952" cy="446850"/>
          </a:xfrm>
          <a:blipFill dpi="0" rotWithShape="1">
            <a:blip r:embed="rId5">
              <a:extLst>
                <a:ext uri="{28A0092B-C50C-407E-A947-70E740481C1C}">
                  <a14:useLocalDpi xmlns:a14="http://schemas.microsoft.com/office/drawing/2010/main" val="0"/>
                </a:ext>
              </a:extLst>
            </a:blip>
            <a:srcRect/>
            <a:stretch>
              <a:fillRect/>
            </a:stretch>
          </a:blipFill>
        </p:grpSpPr>
        <p:sp>
          <p:nvSpPr>
            <p:cNvPr id="132" name="Freeform 62"/>
            <p:cNvSpPr>
              <a:spLocks/>
            </p:cNvSpPr>
            <p:nvPr/>
          </p:nvSpPr>
          <p:spPr bwMode="auto">
            <a:xfrm>
              <a:off x="1210594" y="3536570"/>
              <a:ext cx="456952" cy="446850"/>
            </a:xfrm>
            <a:custGeom>
              <a:avLst/>
              <a:gdLst>
                <a:gd name="T0" fmla="*/ 55 w 112"/>
                <a:gd name="T1" fmla="*/ 109 h 109"/>
                <a:gd name="T2" fmla="*/ 1 w 112"/>
                <a:gd name="T3" fmla="*/ 60 h 109"/>
                <a:gd name="T4" fmla="*/ 13 w 112"/>
                <a:gd name="T5" fmla="*/ 20 h 109"/>
                <a:gd name="T6" fmla="*/ 50 w 112"/>
                <a:gd name="T7" fmla="*/ 0 h 109"/>
                <a:gd name="T8" fmla="*/ 55 w 112"/>
                <a:gd name="T9" fmla="*/ 0 h 109"/>
                <a:gd name="T10" fmla="*/ 109 w 112"/>
                <a:gd name="T11" fmla="*/ 49 h 109"/>
                <a:gd name="T12" fmla="*/ 61 w 112"/>
                <a:gd name="T13" fmla="*/ 108 h 109"/>
                <a:gd name="T14" fmla="*/ 55 w 112"/>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109">
                  <a:moveTo>
                    <a:pt x="55" y="109"/>
                  </a:moveTo>
                  <a:cubicBezTo>
                    <a:pt x="27" y="109"/>
                    <a:pt x="4" y="88"/>
                    <a:pt x="1" y="60"/>
                  </a:cubicBezTo>
                  <a:cubicBezTo>
                    <a:pt x="0" y="46"/>
                    <a:pt x="4" y="32"/>
                    <a:pt x="13" y="20"/>
                  </a:cubicBezTo>
                  <a:cubicBezTo>
                    <a:pt x="22" y="9"/>
                    <a:pt x="35" y="2"/>
                    <a:pt x="50" y="0"/>
                  </a:cubicBezTo>
                  <a:cubicBezTo>
                    <a:pt x="51" y="0"/>
                    <a:pt x="53" y="0"/>
                    <a:pt x="55" y="0"/>
                  </a:cubicBezTo>
                  <a:cubicBezTo>
                    <a:pt x="83" y="0"/>
                    <a:pt x="106" y="21"/>
                    <a:pt x="109" y="49"/>
                  </a:cubicBezTo>
                  <a:cubicBezTo>
                    <a:pt x="112" y="78"/>
                    <a:pt x="91" y="105"/>
                    <a:pt x="61" y="108"/>
                  </a:cubicBezTo>
                  <a:cubicBezTo>
                    <a:pt x="59" y="108"/>
                    <a:pt x="57" y="109"/>
                    <a:pt x="55"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6" name="Freeform 62"/>
            <p:cNvSpPr>
              <a:spLocks/>
            </p:cNvSpPr>
            <p:nvPr/>
          </p:nvSpPr>
          <p:spPr bwMode="auto">
            <a:xfrm>
              <a:off x="1337194" y="3660371"/>
              <a:ext cx="203752" cy="199248"/>
            </a:xfrm>
            <a:custGeom>
              <a:avLst/>
              <a:gdLst>
                <a:gd name="T0" fmla="*/ 55 w 112"/>
                <a:gd name="T1" fmla="*/ 109 h 109"/>
                <a:gd name="T2" fmla="*/ 1 w 112"/>
                <a:gd name="T3" fmla="*/ 60 h 109"/>
                <a:gd name="T4" fmla="*/ 13 w 112"/>
                <a:gd name="T5" fmla="*/ 20 h 109"/>
                <a:gd name="T6" fmla="*/ 50 w 112"/>
                <a:gd name="T7" fmla="*/ 0 h 109"/>
                <a:gd name="T8" fmla="*/ 55 w 112"/>
                <a:gd name="T9" fmla="*/ 0 h 109"/>
                <a:gd name="T10" fmla="*/ 109 w 112"/>
                <a:gd name="T11" fmla="*/ 49 h 109"/>
                <a:gd name="T12" fmla="*/ 61 w 112"/>
                <a:gd name="T13" fmla="*/ 108 h 109"/>
                <a:gd name="T14" fmla="*/ 55 w 112"/>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109">
                  <a:moveTo>
                    <a:pt x="55" y="109"/>
                  </a:moveTo>
                  <a:cubicBezTo>
                    <a:pt x="27" y="109"/>
                    <a:pt x="4" y="88"/>
                    <a:pt x="1" y="60"/>
                  </a:cubicBezTo>
                  <a:cubicBezTo>
                    <a:pt x="0" y="46"/>
                    <a:pt x="4" y="32"/>
                    <a:pt x="13" y="20"/>
                  </a:cubicBezTo>
                  <a:cubicBezTo>
                    <a:pt x="22" y="9"/>
                    <a:pt x="35" y="2"/>
                    <a:pt x="50" y="0"/>
                  </a:cubicBezTo>
                  <a:cubicBezTo>
                    <a:pt x="51" y="0"/>
                    <a:pt x="53" y="0"/>
                    <a:pt x="55" y="0"/>
                  </a:cubicBezTo>
                  <a:cubicBezTo>
                    <a:pt x="83" y="0"/>
                    <a:pt x="106" y="21"/>
                    <a:pt x="109" y="49"/>
                  </a:cubicBezTo>
                  <a:cubicBezTo>
                    <a:pt x="112" y="78"/>
                    <a:pt x="91" y="105"/>
                    <a:pt x="61" y="108"/>
                  </a:cubicBezTo>
                  <a:cubicBezTo>
                    <a:pt x="59" y="108"/>
                    <a:pt x="57" y="109"/>
                    <a:pt x="55"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3" name="Group 202"/>
          <p:cNvGrpSpPr/>
          <p:nvPr/>
        </p:nvGrpSpPr>
        <p:grpSpPr>
          <a:xfrm>
            <a:off x="4042095" y="6347576"/>
            <a:ext cx="406800" cy="406800"/>
            <a:chOff x="1196595" y="3206839"/>
            <a:chExt cx="446850" cy="444324"/>
          </a:xfrm>
          <a:blipFill dpi="0" rotWithShape="1">
            <a:blip r:embed="rId9">
              <a:extLst>
                <a:ext uri="{28A0092B-C50C-407E-A947-70E740481C1C}">
                  <a14:useLocalDpi xmlns:a14="http://schemas.microsoft.com/office/drawing/2010/main" val="0"/>
                </a:ext>
              </a:extLst>
            </a:blip>
            <a:srcRect/>
            <a:stretch>
              <a:fillRect/>
            </a:stretch>
          </a:blipFill>
        </p:grpSpPr>
        <p:sp>
          <p:nvSpPr>
            <p:cNvPr id="134" name="Freeform 64"/>
            <p:cNvSpPr>
              <a:spLocks/>
            </p:cNvSpPr>
            <p:nvPr/>
          </p:nvSpPr>
          <p:spPr bwMode="auto">
            <a:xfrm>
              <a:off x="1196595" y="3206839"/>
              <a:ext cx="446850" cy="444324"/>
            </a:xfrm>
            <a:custGeom>
              <a:avLst/>
              <a:gdLst>
                <a:gd name="T0" fmla="*/ 54 w 109"/>
                <a:gd name="T1" fmla="*/ 108 h 108"/>
                <a:gd name="T2" fmla="*/ 54 w 109"/>
                <a:gd name="T3" fmla="*/ 108 h 108"/>
                <a:gd name="T4" fmla="*/ 0 w 109"/>
                <a:gd name="T5" fmla="*/ 54 h 108"/>
                <a:gd name="T6" fmla="*/ 16 w 109"/>
                <a:gd name="T7" fmla="*/ 16 h 108"/>
                <a:gd name="T8" fmla="*/ 54 w 109"/>
                <a:gd name="T9" fmla="*/ 0 h 108"/>
                <a:gd name="T10" fmla="*/ 109 w 109"/>
                <a:gd name="T11" fmla="*/ 54 h 108"/>
                <a:gd name="T12" fmla="*/ 54 w 109"/>
                <a:gd name="T13" fmla="*/ 108 h 108"/>
              </a:gdLst>
              <a:ahLst/>
              <a:cxnLst>
                <a:cxn ang="0">
                  <a:pos x="T0" y="T1"/>
                </a:cxn>
                <a:cxn ang="0">
                  <a:pos x="T2" y="T3"/>
                </a:cxn>
                <a:cxn ang="0">
                  <a:pos x="T4" y="T5"/>
                </a:cxn>
                <a:cxn ang="0">
                  <a:pos x="T6" y="T7"/>
                </a:cxn>
                <a:cxn ang="0">
                  <a:pos x="T8" y="T9"/>
                </a:cxn>
                <a:cxn ang="0">
                  <a:pos x="T10" y="T11"/>
                </a:cxn>
                <a:cxn ang="0">
                  <a:pos x="T12" y="T13"/>
                </a:cxn>
              </a:cxnLst>
              <a:rect l="0" t="0" r="r" b="b"/>
              <a:pathLst>
                <a:path w="109" h="108">
                  <a:moveTo>
                    <a:pt x="54" y="108"/>
                  </a:moveTo>
                  <a:cubicBezTo>
                    <a:pt x="54" y="108"/>
                    <a:pt x="54" y="108"/>
                    <a:pt x="54" y="108"/>
                  </a:cubicBezTo>
                  <a:cubicBezTo>
                    <a:pt x="25" y="108"/>
                    <a:pt x="0" y="84"/>
                    <a:pt x="0" y="54"/>
                  </a:cubicBezTo>
                  <a:cubicBezTo>
                    <a:pt x="0" y="40"/>
                    <a:pt x="6" y="26"/>
                    <a:pt x="16" y="16"/>
                  </a:cubicBezTo>
                  <a:cubicBezTo>
                    <a:pt x="26" y="6"/>
                    <a:pt x="40" y="0"/>
                    <a:pt x="54" y="0"/>
                  </a:cubicBezTo>
                  <a:cubicBezTo>
                    <a:pt x="84" y="0"/>
                    <a:pt x="109" y="24"/>
                    <a:pt x="109" y="54"/>
                  </a:cubicBezTo>
                  <a:cubicBezTo>
                    <a:pt x="109" y="84"/>
                    <a:pt x="84" y="108"/>
                    <a:pt x="54"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8" name="Freeform 64"/>
            <p:cNvSpPr>
              <a:spLocks/>
            </p:cNvSpPr>
            <p:nvPr/>
          </p:nvSpPr>
          <p:spPr bwMode="auto">
            <a:xfrm>
              <a:off x="1320396" y="3329940"/>
              <a:ext cx="199248" cy="198122"/>
            </a:xfrm>
            <a:custGeom>
              <a:avLst/>
              <a:gdLst>
                <a:gd name="T0" fmla="*/ 54 w 109"/>
                <a:gd name="T1" fmla="*/ 108 h 108"/>
                <a:gd name="T2" fmla="*/ 54 w 109"/>
                <a:gd name="T3" fmla="*/ 108 h 108"/>
                <a:gd name="T4" fmla="*/ 0 w 109"/>
                <a:gd name="T5" fmla="*/ 54 h 108"/>
                <a:gd name="T6" fmla="*/ 16 w 109"/>
                <a:gd name="T7" fmla="*/ 16 h 108"/>
                <a:gd name="T8" fmla="*/ 54 w 109"/>
                <a:gd name="T9" fmla="*/ 0 h 108"/>
                <a:gd name="T10" fmla="*/ 109 w 109"/>
                <a:gd name="T11" fmla="*/ 54 h 108"/>
                <a:gd name="T12" fmla="*/ 54 w 109"/>
                <a:gd name="T13" fmla="*/ 108 h 108"/>
              </a:gdLst>
              <a:ahLst/>
              <a:cxnLst>
                <a:cxn ang="0">
                  <a:pos x="T0" y="T1"/>
                </a:cxn>
                <a:cxn ang="0">
                  <a:pos x="T2" y="T3"/>
                </a:cxn>
                <a:cxn ang="0">
                  <a:pos x="T4" y="T5"/>
                </a:cxn>
                <a:cxn ang="0">
                  <a:pos x="T6" y="T7"/>
                </a:cxn>
                <a:cxn ang="0">
                  <a:pos x="T8" y="T9"/>
                </a:cxn>
                <a:cxn ang="0">
                  <a:pos x="T10" y="T11"/>
                </a:cxn>
                <a:cxn ang="0">
                  <a:pos x="T12" y="T13"/>
                </a:cxn>
              </a:cxnLst>
              <a:rect l="0" t="0" r="r" b="b"/>
              <a:pathLst>
                <a:path w="109" h="108">
                  <a:moveTo>
                    <a:pt x="54" y="108"/>
                  </a:moveTo>
                  <a:cubicBezTo>
                    <a:pt x="54" y="108"/>
                    <a:pt x="54" y="108"/>
                    <a:pt x="54" y="108"/>
                  </a:cubicBezTo>
                  <a:cubicBezTo>
                    <a:pt x="25" y="108"/>
                    <a:pt x="0" y="84"/>
                    <a:pt x="0" y="54"/>
                  </a:cubicBezTo>
                  <a:cubicBezTo>
                    <a:pt x="0" y="40"/>
                    <a:pt x="6" y="26"/>
                    <a:pt x="16" y="16"/>
                  </a:cubicBezTo>
                  <a:cubicBezTo>
                    <a:pt x="26" y="6"/>
                    <a:pt x="40" y="0"/>
                    <a:pt x="54" y="0"/>
                  </a:cubicBezTo>
                  <a:cubicBezTo>
                    <a:pt x="84" y="0"/>
                    <a:pt x="109" y="24"/>
                    <a:pt x="109" y="54"/>
                  </a:cubicBezTo>
                  <a:cubicBezTo>
                    <a:pt x="109" y="84"/>
                    <a:pt x="84" y="108"/>
                    <a:pt x="54"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80" name="Group 379"/>
          <p:cNvGrpSpPr/>
          <p:nvPr/>
        </p:nvGrpSpPr>
        <p:grpSpPr>
          <a:xfrm>
            <a:off x="4001521" y="3988973"/>
            <a:ext cx="544172" cy="797743"/>
            <a:chOff x="3448473" y="7460894"/>
            <a:chExt cx="769939" cy="1128713"/>
          </a:xfrm>
        </p:grpSpPr>
        <p:sp>
          <p:nvSpPr>
            <p:cNvPr id="381"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82"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572" name="Group 571"/>
          <p:cNvGrpSpPr/>
          <p:nvPr/>
        </p:nvGrpSpPr>
        <p:grpSpPr>
          <a:xfrm>
            <a:off x="5217553" y="4122491"/>
            <a:ext cx="144739" cy="664225"/>
            <a:chOff x="6981958" y="7022624"/>
            <a:chExt cx="144739" cy="664225"/>
          </a:xfrm>
        </p:grpSpPr>
        <p:sp>
          <p:nvSpPr>
            <p:cNvPr id="560" name="Freeform 142"/>
            <p:cNvSpPr>
              <a:spLocks noEditPoints="1"/>
            </p:cNvSpPr>
            <p:nvPr/>
          </p:nvSpPr>
          <p:spPr bwMode="auto">
            <a:xfrm>
              <a:off x="6981958" y="7022624"/>
              <a:ext cx="144739" cy="664225"/>
            </a:xfrm>
            <a:custGeom>
              <a:avLst/>
              <a:gdLst>
                <a:gd name="T0" fmla="*/ 0 w 129"/>
                <a:gd name="T1" fmla="*/ 592 h 592"/>
                <a:gd name="T2" fmla="*/ 7 w 129"/>
                <a:gd name="T3" fmla="*/ 516 h 592"/>
                <a:gd name="T4" fmla="*/ 84 w 129"/>
                <a:gd name="T5" fmla="*/ 516 h 592"/>
                <a:gd name="T6" fmla="*/ 77 w 129"/>
                <a:gd name="T7" fmla="*/ 592 h 592"/>
                <a:gd name="T8" fmla="*/ 0 w 129"/>
                <a:gd name="T9" fmla="*/ 592 h 592"/>
                <a:gd name="T10" fmla="*/ 45 w 129"/>
                <a:gd name="T11" fmla="*/ 77 h 592"/>
                <a:gd name="T12" fmla="*/ 52 w 129"/>
                <a:gd name="T13" fmla="*/ 0 h 592"/>
                <a:gd name="T14" fmla="*/ 129 w 129"/>
                <a:gd name="T15" fmla="*/ 0 h 592"/>
                <a:gd name="T16" fmla="*/ 122 w 129"/>
                <a:gd name="T17" fmla="*/ 77 h 592"/>
                <a:gd name="T18" fmla="*/ 45 w 129"/>
                <a:gd name="T19" fmla="*/ 77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92">
                  <a:moveTo>
                    <a:pt x="0" y="592"/>
                  </a:moveTo>
                  <a:lnTo>
                    <a:pt x="7" y="516"/>
                  </a:lnTo>
                  <a:lnTo>
                    <a:pt x="84" y="516"/>
                  </a:lnTo>
                  <a:lnTo>
                    <a:pt x="77" y="592"/>
                  </a:lnTo>
                  <a:lnTo>
                    <a:pt x="0" y="592"/>
                  </a:lnTo>
                  <a:close/>
                  <a:moveTo>
                    <a:pt x="45" y="77"/>
                  </a:moveTo>
                  <a:lnTo>
                    <a:pt x="52" y="0"/>
                  </a:lnTo>
                  <a:lnTo>
                    <a:pt x="129" y="0"/>
                  </a:lnTo>
                  <a:lnTo>
                    <a:pt x="122" y="77"/>
                  </a:lnTo>
                  <a:lnTo>
                    <a:pt x="45" y="77"/>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86" name="Freeform 142"/>
            <p:cNvSpPr>
              <a:spLocks noEditPoints="1"/>
            </p:cNvSpPr>
            <p:nvPr/>
          </p:nvSpPr>
          <p:spPr bwMode="auto">
            <a:xfrm>
              <a:off x="6981958" y="7022624"/>
              <a:ext cx="144739" cy="664225"/>
            </a:xfrm>
            <a:custGeom>
              <a:avLst/>
              <a:gdLst>
                <a:gd name="T0" fmla="*/ 0 w 129"/>
                <a:gd name="T1" fmla="*/ 592 h 592"/>
                <a:gd name="T2" fmla="*/ 7 w 129"/>
                <a:gd name="T3" fmla="*/ 516 h 592"/>
                <a:gd name="T4" fmla="*/ 84 w 129"/>
                <a:gd name="T5" fmla="*/ 516 h 592"/>
                <a:gd name="T6" fmla="*/ 77 w 129"/>
                <a:gd name="T7" fmla="*/ 592 h 592"/>
                <a:gd name="T8" fmla="*/ 0 w 129"/>
                <a:gd name="T9" fmla="*/ 592 h 592"/>
                <a:gd name="T10" fmla="*/ 45 w 129"/>
                <a:gd name="T11" fmla="*/ 77 h 592"/>
                <a:gd name="T12" fmla="*/ 52 w 129"/>
                <a:gd name="T13" fmla="*/ 0 h 592"/>
                <a:gd name="T14" fmla="*/ 129 w 129"/>
                <a:gd name="T15" fmla="*/ 0 h 592"/>
                <a:gd name="T16" fmla="*/ 122 w 129"/>
                <a:gd name="T17" fmla="*/ 77 h 592"/>
                <a:gd name="T18" fmla="*/ 45 w 129"/>
                <a:gd name="T19" fmla="*/ 77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92">
                  <a:moveTo>
                    <a:pt x="0" y="592"/>
                  </a:moveTo>
                  <a:lnTo>
                    <a:pt x="7" y="516"/>
                  </a:lnTo>
                  <a:lnTo>
                    <a:pt x="84" y="516"/>
                  </a:lnTo>
                  <a:lnTo>
                    <a:pt x="77" y="592"/>
                  </a:lnTo>
                  <a:lnTo>
                    <a:pt x="0" y="592"/>
                  </a:lnTo>
                  <a:close/>
                  <a:moveTo>
                    <a:pt x="45" y="77"/>
                  </a:moveTo>
                  <a:lnTo>
                    <a:pt x="52" y="0"/>
                  </a:lnTo>
                  <a:lnTo>
                    <a:pt x="129" y="0"/>
                  </a:lnTo>
                  <a:lnTo>
                    <a:pt x="122" y="77"/>
                  </a:lnTo>
                  <a:lnTo>
                    <a:pt x="45" y="77"/>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91" name="Group 390"/>
          <p:cNvGrpSpPr/>
          <p:nvPr/>
        </p:nvGrpSpPr>
        <p:grpSpPr>
          <a:xfrm>
            <a:off x="6033590" y="3988973"/>
            <a:ext cx="544172" cy="797743"/>
            <a:chOff x="3448473" y="7460894"/>
            <a:chExt cx="769939" cy="1128713"/>
          </a:xfrm>
        </p:grpSpPr>
        <p:sp>
          <p:nvSpPr>
            <p:cNvPr id="392"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93"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97" name="Group 396"/>
          <p:cNvGrpSpPr/>
          <p:nvPr/>
        </p:nvGrpSpPr>
        <p:grpSpPr>
          <a:xfrm>
            <a:off x="2565676" y="3988973"/>
            <a:ext cx="544172" cy="797743"/>
            <a:chOff x="3448473" y="7460894"/>
            <a:chExt cx="769939" cy="1128713"/>
          </a:xfrm>
        </p:grpSpPr>
        <p:sp>
          <p:nvSpPr>
            <p:cNvPr id="401"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2"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98" name="Group 397"/>
          <p:cNvGrpSpPr/>
          <p:nvPr/>
        </p:nvGrpSpPr>
        <p:grpSpPr>
          <a:xfrm>
            <a:off x="3162462" y="3988973"/>
            <a:ext cx="544172" cy="797743"/>
            <a:chOff x="3448473" y="7460894"/>
            <a:chExt cx="769939" cy="1128713"/>
          </a:xfrm>
        </p:grpSpPr>
        <p:sp>
          <p:nvSpPr>
            <p:cNvPr id="399"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0"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403" name="Group 402"/>
          <p:cNvGrpSpPr/>
          <p:nvPr/>
        </p:nvGrpSpPr>
        <p:grpSpPr>
          <a:xfrm>
            <a:off x="3781708" y="4122491"/>
            <a:ext cx="144739" cy="664225"/>
            <a:chOff x="6981958" y="7022624"/>
            <a:chExt cx="144739" cy="664225"/>
          </a:xfrm>
        </p:grpSpPr>
        <p:sp>
          <p:nvSpPr>
            <p:cNvPr id="404" name="Freeform 142"/>
            <p:cNvSpPr>
              <a:spLocks noEditPoints="1"/>
            </p:cNvSpPr>
            <p:nvPr/>
          </p:nvSpPr>
          <p:spPr bwMode="auto">
            <a:xfrm>
              <a:off x="6981958" y="7022624"/>
              <a:ext cx="144739" cy="664225"/>
            </a:xfrm>
            <a:custGeom>
              <a:avLst/>
              <a:gdLst>
                <a:gd name="T0" fmla="*/ 0 w 129"/>
                <a:gd name="T1" fmla="*/ 592 h 592"/>
                <a:gd name="T2" fmla="*/ 7 w 129"/>
                <a:gd name="T3" fmla="*/ 516 h 592"/>
                <a:gd name="T4" fmla="*/ 84 w 129"/>
                <a:gd name="T5" fmla="*/ 516 h 592"/>
                <a:gd name="T6" fmla="*/ 77 w 129"/>
                <a:gd name="T7" fmla="*/ 592 h 592"/>
                <a:gd name="T8" fmla="*/ 0 w 129"/>
                <a:gd name="T9" fmla="*/ 592 h 592"/>
                <a:gd name="T10" fmla="*/ 45 w 129"/>
                <a:gd name="T11" fmla="*/ 77 h 592"/>
                <a:gd name="T12" fmla="*/ 52 w 129"/>
                <a:gd name="T13" fmla="*/ 0 h 592"/>
                <a:gd name="T14" fmla="*/ 129 w 129"/>
                <a:gd name="T15" fmla="*/ 0 h 592"/>
                <a:gd name="T16" fmla="*/ 122 w 129"/>
                <a:gd name="T17" fmla="*/ 77 h 592"/>
                <a:gd name="T18" fmla="*/ 45 w 129"/>
                <a:gd name="T19" fmla="*/ 77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92">
                  <a:moveTo>
                    <a:pt x="0" y="592"/>
                  </a:moveTo>
                  <a:lnTo>
                    <a:pt x="7" y="516"/>
                  </a:lnTo>
                  <a:lnTo>
                    <a:pt x="84" y="516"/>
                  </a:lnTo>
                  <a:lnTo>
                    <a:pt x="77" y="592"/>
                  </a:lnTo>
                  <a:lnTo>
                    <a:pt x="0" y="592"/>
                  </a:lnTo>
                  <a:close/>
                  <a:moveTo>
                    <a:pt x="45" y="77"/>
                  </a:moveTo>
                  <a:lnTo>
                    <a:pt x="52" y="0"/>
                  </a:lnTo>
                  <a:lnTo>
                    <a:pt x="129" y="0"/>
                  </a:lnTo>
                  <a:lnTo>
                    <a:pt x="122" y="77"/>
                  </a:lnTo>
                  <a:lnTo>
                    <a:pt x="45" y="77"/>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5" name="Freeform 142"/>
            <p:cNvSpPr>
              <a:spLocks noEditPoints="1"/>
            </p:cNvSpPr>
            <p:nvPr/>
          </p:nvSpPr>
          <p:spPr bwMode="auto">
            <a:xfrm>
              <a:off x="6981958" y="7022624"/>
              <a:ext cx="144739" cy="664225"/>
            </a:xfrm>
            <a:custGeom>
              <a:avLst/>
              <a:gdLst>
                <a:gd name="T0" fmla="*/ 0 w 129"/>
                <a:gd name="T1" fmla="*/ 592 h 592"/>
                <a:gd name="T2" fmla="*/ 7 w 129"/>
                <a:gd name="T3" fmla="*/ 516 h 592"/>
                <a:gd name="T4" fmla="*/ 84 w 129"/>
                <a:gd name="T5" fmla="*/ 516 h 592"/>
                <a:gd name="T6" fmla="*/ 77 w 129"/>
                <a:gd name="T7" fmla="*/ 592 h 592"/>
                <a:gd name="T8" fmla="*/ 0 w 129"/>
                <a:gd name="T9" fmla="*/ 592 h 592"/>
                <a:gd name="T10" fmla="*/ 45 w 129"/>
                <a:gd name="T11" fmla="*/ 77 h 592"/>
                <a:gd name="T12" fmla="*/ 52 w 129"/>
                <a:gd name="T13" fmla="*/ 0 h 592"/>
                <a:gd name="T14" fmla="*/ 129 w 129"/>
                <a:gd name="T15" fmla="*/ 0 h 592"/>
                <a:gd name="T16" fmla="*/ 122 w 129"/>
                <a:gd name="T17" fmla="*/ 77 h 592"/>
                <a:gd name="T18" fmla="*/ 45 w 129"/>
                <a:gd name="T19" fmla="*/ 77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92">
                  <a:moveTo>
                    <a:pt x="0" y="592"/>
                  </a:moveTo>
                  <a:lnTo>
                    <a:pt x="7" y="516"/>
                  </a:lnTo>
                  <a:lnTo>
                    <a:pt x="84" y="516"/>
                  </a:lnTo>
                  <a:lnTo>
                    <a:pt x="77" y="592"/>
                  </a:lnTo>
                  <a:lnTo>
                    <a:pt x="0" y="592"/>
                  </a:lnTo>
                  <a:close/>
                  <a:moveTo>
                    <a:pt x="45" y="77"/>
                  </a:moveTo>
                  <a:lnTo>
                    <a:pt x="52" y="0"/>
                  </a:lnTo>
                  <a:lnTo>
                    <a:pt x="129" y="0"/>
                  </a:lnTo>
                  <a:lnTo>
                    <a:pt x="122" y="77"/>
                  </a:lnTo>
                  <a:lnTo>
                    <a:pt x="45" y="77"/>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562" name="Group 561"/>
          <p:cNvGrpSpPr/>
          <p:nvPr/>
        </p:nvGrpSpPr>
        <p:grpSpPr>
          <a:xfrm>
            <a:off x="6033590" y="3988973"/>
            <a:ext cx="544172" cy="797743"/>
            <a:chOff x="3448473" y="7460894"/>
            <a:chExt cx="769939" cy="1128713"/>
          </a:xfrm>
        </p:grpSpPr>
        <p:sp>
          <p:nvSpPr>
            <p:cNvPr id="262"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67"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597" name="Group 596"/>
          <p:cNvGrpSpPr/>
          <p:nvPr/>
        </p:nvGrpSpPr>
        <p:grpSpPr>
          <a:xfrm>
            <a:off x="6033030" y="3988412"/>
            <a:ext cx="545292" cy="797743"/>
            <a:chOff x="4215237" y="7470420"/>
            <a:chExt cx="771525" cy="1128713"/>
          </a:xfrm>
        </p:grpSpPr>
        <p:sp>
          <p:nvSpPr>
            <p:cNvPr id="598" name="Freeform 40"/>
            <p:cNvSpPr>
              <a:spLocks/>
            </p:cNvSpPr>
            <p:nvPr/>
          </p:nvSpPr>
          <p:spPr bwMode="auto">
            <a:xfrm>
              <a:off x="4215237"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6275"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3250" y="503237"/>
                  </a:lnTo>
                  <a:lnTo>
                    <a:pt x="657225" y="565150"/>
                  </a:lnTo>
                  <a:lnTo>
                    <a:pt x="592138"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99" name="Freeform 44"/>
            <p:cNvSpPr>
              <a:spLocks/>
            </p:cNvSpPr>
            <p:nvPr/>
          </p:nvSpPr>
          <p:spPr bwMode="auto">
            <a:xfrm>
              <a:off x="4781974" y="7492644"/>
              <a:ext cx="204788" cy="1084262"/>
            </a:xfrm>
            <a:custGeom>
              <a:avLst/>
              <a:gdLst/>
              <a:ahLst/>
              <a:cxnLst/>
              <a:rect l="l" t="t" r="r" b="b"/>
              <a:pathLst>
                <a:path w="204788" h="1084262">
                  <a:moveTo>
                    <a:pt x="111126" y="563562"/>
                  </a:moveTo>
                  <a:lnTo>
                    <a:pt x="150813" y="609600"/>
                  </a:lnTo>
                  <a:lnTo>
                    <a:pt x="109538" y="1084262"/>
                  </a:lnTo>
                  <a:lnTo>
                    <a:pt x="0" y="962025"/>
                  </a:lnTo>
                  <a:lnTo>
                    <a:pt x="26987" y="639762"/>
                  </a:lnTo>
                  <a:close/>
                  <a:moveTo>
                    <a:pt x="204788" y="0"/>
                  </a:moveTo>
                  <a:lnTo>
                    <a:pt x="161926" y="474663"/>
                  </a:lnTo>
                  <a:lnTo>
                    <a:pt x="115888" y="519113"/>
                  </a:lnTo>
                  <a:lnTo>
                    <a:pt x="44450" y="442913"/>
                  </a:lnTo>
                  <a:lnTo>
                    <a:pt x="73025" y="1190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00" name="Group 599"/>
          <p:cNvGrpSpPr/>
          <p:nvPr/>
        </p:nvGrpSpPr>
        <p:grpSpPr>
          <a:xfrm>
            <a:off x="6033030" y="3988973"/>
            <a:ext cx="545292" cy="797742"/>
            <a:chOff x="4967712" y="7460895"/>
            <a:chExt cx="771525" cy="1128712"/>
          </a:xfrm>
        </p:grpSpPr>
        <p:sp>
          <p:nvSpPr>
            <p:cNvPr id="601" name="Freeform 49"/>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679451" y="585787"/>
                  </a:moveTo>
                  <a:lnTo>
                    <a:pt x="719138" y="631825"/>
                  </a:lnTo>
                  <a:lnTo>
                    <a:pt x="676276" y="1106487"/>
                  </a:lnTo>
                  <a:lnTo>
                    <a:pt x="568325" y="985837"/>
                  </a:lnTo>
                  <a:lnTo>
                    <a:pt x="595313" y="663575"/>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96837" y="22225"/>
                  </a:moveTo>
                  <a:lnTo>
                    <a:pt x="204788" y="141288"/>
                  </a:lnTo>
                  <a:lnTo>
                    <a:pt x="177801" y="466726"/>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02" name="Freeform 55"/>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120650" y="0"/>
                  </a:moveTo>
                  <a:lnTo>
                    <a:pt x="749300" y="0"/>
                  </a:lnTo>
                  <a:lnTo>
                    <a:pt x="620713" y="122238"/>
                  </a:lnTo>
                  <a:lnTo>
                    <a:pt x="231775"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03" name="Group 602"/>
          <p:cNvGrpSpPr/>
          <p:nvPr/>
        </p:nvGrpSpPr>
        <p:grpSpPr>
          <a:xfrm>
            <a:off x="6033030" y="3988973"/>
            <a:ext cx="545292" cy="797743"/>
            <a:chOff x="5736062" y="7470420"/>
            <a:chExt cx="771525" cy="1128713"/>
          </a:xfrm>
        </p:grpSpPr>
        <p:sp>
          <p:nvSpPr>
            <p:cNvPr id="604" name="Freeform 61"/>
            <p:cNvSpPr>
              <a:spLocks/>
            </p:cNvSpPr>
            <p:nvPr/>
          </p:nvSpPr>
          <p:spPr bwMode="auto">
            <a:xfrm>
              <a:off x="5736062"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4688"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05" name="Freeform 66"/>
            <p:cNvSpPr>
              <a:spLocks/>
            </p:cNvSpPr>
            <p:nvPr/>
          </p:nvSpPr>
          <p:spPr bwMode="auto">
            <a:xfrm>
              <a:off x="5755112" y="7470420"/>
              <a:ext cx="752475" cy="1128713"/>
            </a:xfrm>
            <a:custGeom>
              <a:avLst/>
              <a:gdLst/>
              <a:ahLst/>
              <a:cxnLst/>
              <a:rect l="l" t="t" r="r" b="b"/>
              <a:pathLst>
                <a:path w="752475" h="1128713">
                  <a:moveTo>
                    <a:pt x="131763" y="1006475"/>
                  </a:moveTo>
                  <a:lnTo>
                    <a:pt x="523875" y="1006475"/>
                  </a:lnTo>
                  <a:lnTo>
                    <a:pt x="631825" y="1128713"/>
                  </a:lnTo>
                  <a:lnTo>
                    <a:pt x="0" y="1128713"/>
                  </a:lnTo>
                  <a:close/>
                  <a:moveTo>
                    <a:pt x="658813" y="585787"/>
                  </a:moveTo>
                  <a:lnTo>
                    <a:pt x="698500" y="631825"/>
                  </a:lnTo>
                  <a:lnTo>
                    <a:pt x="655638" y="1106487"/>
                  </a:lnTo>
                  <a:lnTo>
                    <a:pt x="547687" y="984250"/>
                  </a:lnTo>
                  <a:lnTo>
                    <a:pt x="574675" y="661987"/>
                  </a:lnTo>
                  <a:close/>
                  <a:moveTo>
                    <a:pt x="161925" y="503237"/>
                  </a:moveTo>
                  <a:lnTo>
                    <a:pt x="582613" y="503237"/>
                  </a:lnTo>
                  <a:lnTo>
                    <a:pt x="638175" y="565150"/>
                  </a:lnTo>
                  <a:lnTo>
                    <a:pt x="571500" y="625475"/>
                  </a:lnTo>
                  <a:lnTo>
                    <a:pt x="149225" y="625475"/>
                  </a:lnTo>
                  <a:lnTo>
                    <a:pt x="98425" y="565150"/>
                  </a:lnTo>
                  <a:close/>
                  <a:moveTo>
                    <a:pt x="752475" y="22225"/>
                  </a:moveTo>
                  <a:lnTo>
                    <a:pt x="709613" y="496888"/>
                  </a:lnTo>
                  <a:lnTo>
                    <a:pt x="663575" y="541338"/>
                  </a:lnTo>
                  <a:lnTo>
                    <a:pt x="592137" y="465138"/>
                  </a:lnTo>
                  <a:lnTo>
                    <a:pt x="620712" y="141288"/>
                  </a:lnTo>
                  <a:close/>
                  <a:moveTo>
                    <a:pt x="100012" y="0"/>
                  </a:moveTo>
                  <a:lnTo>
                    <a:pt x="730250" y="0"/>
                  </a:lnTo>
                  <a:lnTo>
                    <a:pt x="601663" y="120650"/>
                  </a:lnTo>
                  <a:lnTo>
                    <a:pt x="211137" y="120650"/>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06" name="Group 605"/>
          <p:cNvGrpSpPr/>
          <p:nvPr/>
        </p:nvGrpSpPr>
        <p:grpSpPr>
          <a:xfrm>
            <a:off x="6033030" y="3988412"/>
            <a:ext cx="545292" cy="798865"/>
            <a:chOff x="6510762" y="7500582"/>
            <a:chExt cx="771525" cy="1130301"/>
          </a:xfrm>
        </p:grpSpPr>
        <p:sp>
          <p:nvSpPr>
            <p:cNvPr id="607" name="Freeform 77"/>
            <p:cNvSpPr>
              <a:spLocks/>
            </p:cNvSpPr>
            <p:nvPr/>
          </p:nvSpPr>
          <p:spPr bwMode="auto">
            <a:xfrm>
              <a:off x="6510762" y="7500582"/>
              <a:ext cx="771525" cy="1130301"/>
            </a:xfrm>
            <a:custGeom>
              <a:avLst/>
              <a:gdLst/>
              <a:ahLst/>
              <a:cxnLst/>
              <a:rect l="l" t="t" r="r" b="b"/>
              <a:pathLst>
                <a:path w="771525" h="1130301">
                  <a:moveTo>
                    <a:pt x="150812" y="1008063"/>
                  </a:moveTo>
                  <a:lnTo>
                    <a:pt x="542925" y="1008063"/>
                  </a:lnTo>
                  <a:lnTo>
                    <a:pt x="652462" y="1130301"/>
                  </a:lnTo>
                  <a:lnTo>
                    <a:pt x="20637" y="1130301"/>
                  </a:lnTo>
                  <a:close/>
                  <a:moveTo>
                    <a:pt x="679451" y="585788"/>
                  </a:moveTo>
                  <a:lnTo>
                    <a:pt x="719138" y="631826"/>
                  </a:lnTo>
                  <a:lnTo>
                    <a:pt x="676276" y="1108076"/>
                  </a:lnTo>
                  <a:lnTo>
                    <a:pt x="568325" y="985838"/>
                  </a:lnTo>
                  <a:lnTo>
                    <a:pt x="595313" y="663576"/>
                  </a:lnTo>
                  <a:close/>
                  <a:moveTo>
                    <a:pt x="92075" y="585788"/>
                  </a:moveTo>
                  <a:lnTo>
                    <a:pt x="160338" y="663576"/>
                  </a:lnTo>
                  <a:lnTo>
                    <a:pt x="133351" y="985838"/>
                  </a:lnTo>
                  <a:lnTo>
                    <a:pt x="0" y="1108076"/>
                  </a:lnTo>
                  <a:lnTo>
                    <a:pt x="42862" y="631826"/>
                  </a:lnTo>
                  <a:close/>
                  <a:moveTo>
                    <a:pt x="182563" y="503238"/>
                  </a:moveTo>
                  <a:lnTo>
                    <a:pt x="603251" y="503238"/>
                  </a:lnTo>
                  <a:lnTo>
                    <a:pt x="658813" y="566739"/>
                  </a:lnTo>
                  <a:lnTo>
                    <a:pt x="592138" y="625476"/>
                  </a:lnTo>
                  <a:lnTo>
                    <a:pt x="168275" y="625476"/>
                  </a:lnTo>
                  <a:lnTo>
                    <a:pt x="117475" y="566739"/>
                  </a:lnTo>
                  <a:close/>
                  <a:moveTo>
                    <a:pt x="771525" y="22225"/>
                  </a:moveTo>
                  <a:lnTo>
                    <a:pt x="730250" y="496888"/>
                  </a:lnTo>
                  <a:lnTo>
                    <a:pt x="682625" y="541338"/>
                  </a:lnTo>
                  <a:lnTo>
                    <a:pt x="612775" y="466725"/>
                  </a:lnTo>
                  <a:lnTo>
                    <a:pt x="641350" y="142875"/>
                  </a:lnTo>
                  <a:close/>
                  <a:moveTo>
                    <a:pt x="95250" y="22225"/>
                  </a:moveTo>
                  <a:lnTo>
                    <a:pt x="204788" y="142875"/>
                  </a:lnTo>
                  <a:lnTo>
                    <a:pt x="177801" y="466725"/>
                  </a:lnTo>
                  <a:lnTo>
                    <a:pt x="95250"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08" name="Freeform 76"/>
            <p:cNvSpPr>
              <a:spLocks/>
            </p:cNvSpPr>
            <p:nvPr/>
          </p:nvSpPr>
          <p:spPr bwMode="auto">
            <a:xfrm>
              <a:off x="6564736" y="7522807"/>
              <a:ext cx="717550" cy="1085851"/>
            </a:xfrm>
            <a:custGeom>
              <a:avLst/>
              <a:gdLst/>
              <a:ahLst/>
              <a:cxnLst/>
              <a:rect l="l" t="t" r="r" b="b"/>
              <a:pathLst>
                <a:path w="717550" h="1085851">
                  <a:moveTo>
                    <a:pt x="625476" y="563563"/>
                  </a:moveTo>
                  <a:lnTo>
                    <a:pt x="665163" y="609601"/>
                  </a:lnTo>
                  <a:lnTo>
                    <a:pt x="622301" y="1085851"/>
                  </a:lnTo>
                  <a:lnTo>
                    <a:pt x="514350" y="963613"/>
                  </a:lnTo>
                  <a:lnTo>
                    <a:pt x="541338" y="641351"/>
                  </a:lnTo>
                  <a:close/>
                  <a:moveTo>
                    <a:pt x="128588" y="481013"/>
                  </a:moveTo>
                  <a:lnTo>
                    <a:pt x="549276" y="481013"/>
                  </a:lnTo>
                  <a:lnTo>
                    <a:pt x="604838" y="544514"/>
                  </a:lnTo>
                  <a:lnTo>
                    <a:pt x="538163" y="603251"/>
                  </a:lnTo>
                  <a:lnTo>
                    <a:pt x="114300" y="603251"/>
                  </a:lnTo>
                  <a:lnTo>
                    <a:pt x="63500" y="544514"/>
                  </a:lnTo>
                  <a:close/>
                  <a:moveTo>
                    <a:pt x="717550" y="0"/>
                  </a:moveTo>
                  <a:lnTo>
                    <a:pt x="676275" y="474663"/>
                  </a:lnTo>
                  <a:lnTo>
                    <a:pt x="628650" y="519113"/>
                  </a:lnTo>
                  <a:lnTo>
                    <a:pt x="558800" y="444501"/>
                  </a:lnTo>
                  <a:lnTo>
                    <a:pt x="587375" y="120650"/>
                  </a:lnTo>
                  <a:close/>
                  <a:moveTo>
                    <a:pt x="41275" y="0"/>
                  </a:moveTo>
                  <a:lnTo>
                    <a:pt x="150813" y="120650"/>
                  </a:lnTo>
                  <a:lnTo>
                    <a:pt x="123826" y="444501"/>
                  </a:lnTo>
                  <a:lnTo>
                    <a:pt x="41275" y="519113"/>
                  </a:lnTo>
                  <a:lnTo>
                    <a:pt x="0" y="4746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09" name="Group 608"/>
          <p:cNvGrpSpPr/>
          <p:nvPr/>
        </p:nvGrpSpPr>
        <p:grpSpPr>
          <a:xfrm>
            <a:off x="6033030" y="3988973"/>
            <a:ext cx="545292" cy="797743"/>
            <a:chOff x="7277524" y="7510107"/>
            <a:chExt cx="771525" cy="1128713"/>
          </a:xfrm>
        </p:grpSpPr>
        <p:sp>
          <p:nvSpPr>
            <p:cNvPr id="610" name="Freeform 84"/>
            <p:cNvSpPr>
              <a:spLocks/>
            </p:cNvSpPr>
            <p:nvPr/>
          </p:nvSpPr>
          <p:spPr bwMode="auto">
            <a:xfrm>
              <a:off x="7277524" y="7510107"/>
              <a:ext cx="771525" cy="1128713"/>
            </a:xfrm>
            <a:custGeom>
              <a:avLst/>
              <a:gdLst/>
              <a:ahLst/>
              <a:cxnLst/>
              <a:rect l="l" t="t" r="r" b="b"/>
              <a:pathLst>
                <a:path w="771525" h="1128713">
                  <a:moveTo>
                    <a:pt x="150813" y="1006475"/>
                  </a:moveTo>
                  <a:lnTo>
                    <a:pt x="544513" y="1006475"/>
                  </a:lnTo>
                  <a:lnTo>
                    <a:pt x="652463" y="1128713"/>
                  </a:lnTo>
                  <a:lnTo>
                    <a:pt x="20638" y="1128713"/>
                  </a:lnTo>
                  <a:close/>
                  <a:moveTo>
                    <a:pt x="679451" y="585788"/>
                  </a:moveTo>
                  <a:lnTo>
                    <a:pt x="719138" y="631826"/>
                  </a:lnTo>
                  <a:lnTo>
                    <a:pt x="676276" y="1106488"/>
                  </a:lnTo>
                  <a:lnTo>
                    <a:pt x="568325" y="984251"/>
                  </a:lnTo>
                  <a:lnTo>
                    <a:pt x="595313" y="663576"/>
                  </a:lnTo>
                  <a:close/>
                  <a:moveTo>
                    <a:pt x="92075" y="585788"/>
                  </a:moveTo>
                  <a:lnTo>
                    <a:pt x="160338" y="663576"/>
                  </a:lnTo>
                  <a:lnTo>
                    <a:pt x="133351" y="984251"/>
                  </a:lnTo>
                  <a:lnTo>
                    <a:pt x="0" y="1106488"/>
                  </a:lnTo>
                  <a:lnTo>
                    <a:pt x="42862" y="631826"/>
                  </a:lnTo>
                  <a:close/>
                  <a:moveTo>
                    <a:pt x="182563" y="503238"/>
                  </a:moveTo>
                  <a:lnTo>
                    <a:pt x="603251" y="503238"/>
                  </a:lnTo>
                  <a:lnTo>
                    <a:pt x="658813" y="565151"/>
                  </a:lnTo>
                  <a:lnTo>
                    <a:pt x="592138" y="625476"/>
                  </a:lnTo>
                  <a:lnTo>
                    <a:pt x="169863" y="625476"/>
                  </a:lnTo>
                  <a:lnTo>
                    <a:pt x="117475" y="565151"/>
                  </a:lnTo>
                  <a:close/>
                  <a:moveTo>
                    <a:pt x="771525" y="22225"/>
                  </a:moveTo>
                  <a:lnTo>
                    <a:pt x="730250" y="496888"/>
                  </a:lnTo>
                  <a:lnTo>
                    <a:pt x="684213" y="541338"/>
                  </a:lnTo>
                  <a:lnTo>
                    <a:pt x="612775" y="465138"/>
                  </a:lnTo>
                  <a:lnTo>
                    <a:pt x="641350" y="141288"/>
                  </a:lnTo>
                  <a:close/>
                  <a:moveTo>
                    <a:pt x="96837" y="22225"/>
                  </a:moveTo>
                  <a:lnTo>
                    <a:pt x="204788" y="141288"/>
                  </a:lnTo>
                  <a:lnTo>
                    <a:pt x="177801" y="465138"/>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11" name="Freeform 90"/>
            <p:cNvSpPr>
              <a:spLocks/>
            </p:cNvSpPr>
            <p:nvPr/>
          </p:nvSpPr>
          <p:spPr bwMode="auto">
            <a:xfrm>
              <a:off x="7298162" y="7510107"/>
              <a:ext cx="728662" cy="1128713"/>
            </a:xfrm>
            <a:custGeom>
              <a:avLst/>
              <a:gdLst/>
              <a:ahLst/>
              <a:cxnLst/>
              <a:rect l="l" t="t" r="r" b="b"/>
              <a:pathLst>
                <a:path w="728662" h="1128713">
                  <a:moveTo>
                    <a:pt x="130175" y="1006475"/>
                  </a:moveTo>
                  <a:lnTo>
                    <a:pt x="523875" y="1006475"/>
                  </a:lnTo>
                  <a:lnTo>
                    <a:pt x="631825" y="1128713"/>
                  </a:lnTo>
                  <a:lnTo>
                    <a:pt x="0" y="1128713"/>
                  </a:lnTo>
                  <a:close/>
                  <a:moveTo>
                    <a:pt x="658813" y="585788"/>
                  </a:moveTo>
                  <a:lnTo>
                    <a:pt x="698500" y="631826"/>
                  </a:lnTo>
                  <a:lnTo>
                    <a:pt x="655638" y="1106488"/>
                  </a:lnTo>
                  <a:lnTo>
                    <a:pt x="547687" y="984251"/>
                  </a:lnTo>
                  <a:lnTo>
                    <a:pt x="574675" y="663576"/>
                  </a:lnTo>
                  <a:close/>
                  <a:moveTo>
                    <a:pt x="161925" y="503238"/>
                  </a:moveTo>
                  <a:lnTo>
                    <a:pt x="582613" y="503238"/>
                  </a:lnTo>
                  <a:lnTo>
                    <a:pt x="638175" y="565151"/>
                  </a:lnTo>
                  <a:lnTo>
                    <a:pt x="571500" y="625476"/>
                  </a:lnTo>
                  <a:lnTo>
                    <a:pt x="149225" y="625476"/>
                  </a:lnTo>
                  <a:lnTo>
                    <a:pt x="96837" y="565151"/>
                  </a:lnTo>
                  <a:close/>
                  <a:moveTo>
                    <a:pt x="76199" y="22225"/>
                  </a:moveTo>
                  <a:lnTo>
                    <a:pt x="184150" y="141288"/>
                  </a:lnTo>
                  <a:lnTo>
                    <a:pt x="157163" y="465138"/>
                  </a:lnTo>
                  <a:lnTo>
                    <a:pt x="76199" y="541338"/>
                  </a:lnTo>
                  <a:lnTo>
                    <a:pt x="33337" y="496888"/>
                  </a:lnTo>
                  <a:close/>
                  <a:moveTo>
                    <a:pt x="100012" y="0"/>
                  </a:moveTo>
                  <a:lnTo>
                    <a:pt x="728662" y="0"/>
                  </a:lnTo>
                  <a:lnTo>
                    <a:pt x="600075" y="122238"/>
                  </a:lnTo>
                  <a:lnTo>
                    <a:pt x="211137"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12" name="Group 611"/>
          <p:cNvGrpSpPr/>
          <p:nvPr/>
        </p:nvGrpSpPr>
        <p:grpSpPr>
          <a:xfrm>
            <a:off x="6033030" y="3988412"/>
            <a:ext cx="545292" cy="798865"/>
            <a:chOff x="3350049" y="8684857"/>
            <a:chExt cx="771525" cy="1130301"/>
          </a:xfrm>
        </p:grpSpPr>
        <p:sp>
          <p:nvSpPr>
            <p:cNvPr id="613" name="Freeform 98"/>
            <p:cNvSpPr>
              <a:spLocks/>
            </p:cNvSpPr>
            <p:nvPr/>
          </p:nvSpPr>
          <p:spPr bwMode="auto">
            <a:xfrm>
              <a:off x="3350049" y="8684857"/>
              <a:ext cx="771525" cy="1130301"/>
            </a:xfrm>
            <a:custGeom>
              <a:avLst/>
              <a:gdLst/>
              <a:ahLst/>
              <a:cxnLst/>
              <a:rect l="l" t="t" r="r" b="b"/>
              <a:pathLst>
                <a:path w="771525" h="1130301">
                  <a:moveTo>
                    <a:pt x="150812" y="1008063"/>
                  </a:moveTo>
                  <a:lnTo>
                    <a:pt x="542924" y="1008063"/>
                  </a:lnTo>
                  <a:lnTo>
                    <a:pt x="652462" y="1130301"/>
                  </a:lnTo>
                  <a:lnTo>
                    <a:pt x="20637" y="1130301"/>
                  </a:lnTo>
                  <a:close/>
                  <a:moveTo>
                    <a:pt x="677863" y="585788"/>
                  </a:moveTo>
                  <a:lnTo>
                    <a:pt x="719138" y="633413"/>
                  </a:lnTo>
                  <a:lnTo>
                    <a:pt x="676275" y="1108076"/>
                  </a:lnTo>
                  <a:lnTo>
                    <a:pt x="568325" y="985838"/>
                  </a:lnTo>
                  <a:lnTo>
                    <a:pt x="593725" y="663576"/>
                  </a:lnTo>
                  <a:close/>
                  <a:moveTo>
                    <a:pt x="90488" y="585788"/>
                  </a:moveTo>
                  <a:lnTo>
                    <a:pt x="160338" y="663576"/>
                  </a:lnTo>
                  <a:lnTo>
                    <a:pt x="133350" y="985838"/>
                  </a:lnTo>
                  <a:lnTo>
                    <a:pt x="0" y="1108076"/>
                  </a:lnTo>
                  <a:lnTo>
                    <a:pt x="42863" y="633413"/>
                  </a:lnTo>
                  <a:close/>
                  <a:moveTo>
                    <a:pt x="182562" y="504825"/>
                  </a:moveTo>
                  <a:lnTo>
                    <a:pt x="603250" y="504825"/>
                  </a:lnTo>
                  <a:lnTo>
                    <a:pt x="658813" y="566738"/>
                  </a:lnTo>
                  <a:lnTo>
                    <a:pt x="592138" y="627063"/>
                  </a:lnTo>
                  <a:lnTo>
                    <a:pt x="168275" y="627063"/>
                  </a:lnTo>
                  <a:lnTo>
                    <a:pt x="117475" y="566738"/>
                  </a:lnTo>
                  <a:close/>
                  <a:moveTo>
                    <a:pt x="771525" y="22225"/>
                  </a:moveTo>
                  <a:lnTo>
                    <a:pt x="730250" y="498475"/>
                  </a:lnTo>
                  <a:lnTo>
                    <a:pt x="682625" y="542925"/>
                  </a:lnTo>
                  <a:lnTo>
                    <a:pt x="612775" y="466725"/>
                  </a:lnTo>
                  <a:lnTo>
                    <a:pt x="641350" y="142875"/>
                  </a:lnTo>
                  <a:close/>
                  <a:moveTo>
                    <a:pt x="95250" y="22225"/>
                  </a:moveTo>
                  <a:lnTo>
                    <a:pt x="204788" y="142875"/>
                  </a:lnTo>
                  <a:lnTo>
                    <a:pt x="177800" y="466725"/>
                  </a:lnTo>
                  <a:lnTo>
                    <a:pt x="95250" y="542925"/>
                  </a:lnTo>
                  <a:lnTo>
                    <a:pt x="53975" y="498475"/>
                  </a:lnTo>
                  <a:close/>
                  <a:moveTo>
                    <a:pt x="120650" y="0"/>
                  </a:moveTo>
                  <a:lnTo>
                    <a:pt x="749300" y="0"/>
                  </a:lnTo>
                  <a:lnTo>
                    <a:pt x="620713" y="122238"/>
                  </a:lnTo>
                  <a:lnTo>
                    <a:pt x="230187"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14" name="Freeform 103"/>
            <p:cNvSpPr>
              <a:spLocks/>
            </p:cNvSpPr>
            <p:nvPr/>
          </p:nvSpPr>
          <p:spPr bwMode="auto">
            <a:xfrm>
              <a:off x="3350049" y="8684857"/>
              <a:ext cx="749300" cy="1130301"/>
            </a:xfrm>
            <a:custGeom>
              <a:avLst/>
              <a:gdLst/>
              <a:ahLst/>
              <a:cxnLst/>
              <a:rect l="l" t="t" r="r" b="b"/>
              <a:pathLst>
                <a:path w="749300" h="1130301">
                  <a:moveTo>
                    <a:pt x="150812" y="1008063"/>
                  </a:moveTo>
                  <a:lnTo>
                    <a:pt x="542925" y="1008063"/>
                  </a:lnTo>
                  <a:lnTo>
                    <a:pt x="652462" y="1130301"/>
                  </a:lnTo>
                  <a:lnTo>
                    <a:pt x="20637" y="1130301"/>
                  </a:lnTo>
                  <a:close/>
                  <a:moveTo>
                    <a:pt x="677863" y="585788"/>
                  </a:moveTo>
                  <a:lnTo>
                    <a:pt x="719138" y="633413"/>
                  </a:lnTo>
                  <a:lnTo>
                    <a:pt x="676275" y="1108076"/>
                  </a:lnTo>
                  <a:lnTo>
                    <a:pt x="568325" y="985838"/>
                  </a:lnTo>
                  <a:lnTo>
                    <a:pt x="593725" y="663576"/>
                  </a:lnTo>
                  <a:close/>
                  <a:moveTo>
                    <a:pt x="90488" y="585788"/>
                  </a:moveTo>
                  <a:lnTo>
                    <a:pt x="160338" y="663576"/>
                  </a:lnTo>
                  <a:lnTo>
                    <a:pt x="133351" y="985838"/>
                  </a:lnTo>
                  <a:lnTo>
                    <a:pt x="0" y="1108076"/>
                  </a:lnTo>
                  <a:lnTo>
                    <a:pt x="42863" y="633413"/>
                  </a:lnTo>
                  <a:close/>
                  <a:moveTo>
                    <a:pt x="182563" y="504825"/>
                  </a:moveTo>
                  <a:lnTo>
                    <a:pt x="603251" y="504825"/>
                  </a:lnTo>
                  <a:lnTo>
                    <a:pt x="658813" y="566738"/>
                  </a:lnTo>
                  <a:lnTo>
                    <a:pt x="592138" y="627063"/>
                  </a:lnTo>
                  <a:lnTo>
                    <a:pt x="168275" y="627063"/>
                  </a:lnTo>
                  <a:lnTo>
                    <a:pt x="117475" y="566738"/>
                  </a:lnTo>
                  <a:close/>
                  <a:moveTo>
                    <a:pt x="95250" y="22225"/>
                  </a:moveTo>
                  <a:lnTo>
                    <a:pt x="204788" y="142875"/>
                  </a:lnTo>
                  <a:lnTo>
                    <a:pt x="177801" y="466725"/>
                  </a:lnTo>
                  <a:lnTo>
                    <a:pt x="95250" y="542925"/>
                  </a:lnTo>
                  <a:lnTo>
                    <a:pt x="53975" y="498475"/>
                  </a:lnTo>
                  <a:close/>
                  <a:moveTo>
                    <a:pt x="120650" y="0"/>
                  </a:moveTo>
                  <a:lnTo>
                    <a:pt x="749300" y="0"/>
                  </a:lnTo>
                  <a:lnTo>
                    <a:pt x="620713"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15" name="Group 614"/>
          <p:cNvGrpSpPr/>
          <p:nvPr/>
        </p:nvGrpSpPr>
        <p:grpSpPr>
          <a:xfrm>
            <a:off x="6033030" y="3988973"/>
            <a:ext cx="545292" cy="797743"/>
            <a:chOff x="4116812" y="8694382"/>
            <a:chExt cx="771525" cy="1128713"/>
          </a:xfrm>
        </p:grpSpPr>
        <p:sp>
          <p:nvSpPr>
            <p:cNvPr id="616" name="Freeform 109"/>
            <p:cNvSpPr>
              <a:spLocks/>
            </p:cNvSpPr>
            <p:nvPr/>
          </p:nvSpPr>
          <p:spPr bwMode="auto">
            <a:xfrm>
              <a:off x="4116812" y="8694382"/>
              <a:ext cx="771525" cy="1128713"/>
            </a:xfrm>
            <a:custGeom>
              <a:avLst/>
              <a:gdLst/>
              <a:ahLst/>
              <a:cxnLst/>
              <a:rect l="l" t="t" r="r" b="b"/>
              <a:pathLst>
                <a:path w="771525" h="1128713">
                  <a:moveTo>
                    <a:pt x="150812" y="1008063"/>
                  </a:moveTo>
                  <a:lnTo>
                    <a:pt x="542925" y="1008063"/>
                  </a:lnTo>
                  <a:lnTo>
                    <a:pt x="652462" y="1128713"/>
                  </a:lnTo>
                  <a:lnTo>
                    <a:pt x="20637" y="1128713"/>
                  </a:lnTo>
                  <a:close/>
                  <a:moveTo>
                    <a:pt x="679451" y="585788"/>
                  </a:moveTo>
                  <a:lnTo>
                    <a:pt x="719138" y="631826"/>
                  </a:lnTo>
                  <a:lnTo>
                    <a:pt x="676276" y="1106488"/>
                  </a:lnTo>
                  <a:lnTo>
                    <a:pt x="568325" y="985838"/>
                  </a:lnTo>
                  <a:lnTo>
                    <a:pt x="593725" y="663576"/>
                  </a:lnTo>
                  <a:close/>
                  <a:moveTo>
                    <a:pt x="92075" y="585788"/>
                  </a:moveTo>
                  <a:lnTo>
                    <a:pt x="160338" y="663576"/>
                  </a:lnTo>
                  <a:lnTo>
                    <a:pt x="133351" y="985838"/>
                  </a:lnTo>
                  <a:lnTo>
                    <a:pt x="0" y="1106488"/>
                  </a:lnTo>
                  <a:lnTo>
                    <a:pt x="42863" y="631826"/>
                  </a:lnTo>
                  <a:close/>
                  <a:moveTo>
                    <a:pt x="182563" y="503238"/>
                  </a:moveTo>
                  <a:lnTo>
                    <a:pt x="603251" y="503238"/>
                  </a:lnTo>
                  <a:lnTo>
                    <a:pt x="658813" y="565151"/>
                  </a:lnTo>
                  <a:lnTo>
                    <a:pt x="592138" y="625476"/>
                  </a:lnTo>
                  <a:lnTo>
                    <a:pt x="168275" y="625476"/>
                  </a:lnTo>
                  <a:lnTo>
                    <a:pt x="117475" y="565151"/>
                  </a:lnTo>
                  <a:close/>
                  <a:moveTo>
                    <a:pt x="771525" y="22225"/>
                  </a:moveTo>
                  <a:lnTo>
                    <a:pt x="730250" y="496888"/>
                  </a:lnTo>
                  <a:lnTo>
                    <a:pt x="682625" y="541338"/>
                  </a:lnTo>
                  <a:lnTo>
                    <a:pt x="612775" y="466725"/>
                  </a:lnTo>
                  <a:lnTo>
                    <a:pt x="641350" y="142875"/>
                  </a:lnTo>
                  <a:close/>
                  <a:moveTo>
                    <a:pt x="95250" y="22225"/>
                  </a:moveTo>
                  <a:lnTo>
                    <a:pt x="204788" y="142875"/>
                  </a:lnTo>
                  <a:lnTo>
                    <a:pt x="177801" y="466725"/>
                  </a:lnTo>
                  <a:lnTo>
                    <a:pt x="95250" y="541338"/>
                  </a:lnTo>
                  <a:lnTo>
                    <a:pt x="53975" y="496888"/>
                  </a:lnTo>
                  <a:close/>
                  <a:moveTo>
                    <a:pt x="120650" y="0"/>
                  </a:moveTo>
                  <a:lnTo>
                    <a:pt x="749300" y="0"/>
                  </a:lnTo>
                  <a:lnTo>
                    <a:pt x="620713"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17" name="Freeform 112"/>
            <p:cNvSpPr>
              <a:spLocks/>
            </p:cNvSpPr>
            <p:nvPr/>
          </p:nvSpPr>
          <p:spPr bwMode="auto">
            <a:xfrm>
              <a:off x="4237462" y="8694382"/>
              <a:ext cx="650875" cy="1106488"/>
            </a:xfrm>
            <a:custGeom>
              <a:avLst/>
              <a:gdLst/>
              <a:ahLst/>
              <a:cxnLst/>
              <a:rect l="l" t="t" r="r" b="b"/>
              <a:pathLst>
                <a:path w="650875" h="1106488">
                  <a:moveTo>
                    <a:pt x="558801" y="585788"/>
                  </a:moveTo>
                  <a:lnTo>
                    <a:pt x="598488" y="631826"/>
                  </a:lnTo>
                  <a:lnTo>
                    <a:pt x="555626" y="1106488"/>
                  </a:lnTo>
                  <a:lnTo>
                    <a:pt x="447675" y="985838"/>
                  </a:lnTo>
                  <a:lnTo>
                    <a:pt x="473075" y="663576"/>
                  </a:lnTo>
                  <a:close/>
                  <a:moveTo>
                    <a:pt x="650875" y="22225"/>
                  </a:moveTo>
                  <a:lnTo>
                    <a:pt x="609600" y="496888"/>
                  </a:lnTo>
                  <a:lnTo>
                    <a:pt x="561975" y="541338"/>
                  </a:lnTo>
                  <a:lnTo>
                    <a:pt x="492125" y="466725"/>
                  </a:lnTo>
                  <a:lnTo>
                    <a:pt x="520700" y="142875"/>
                  </a:lnTo>
                  <a:close/>
                  <a:moveTo>
                    <a:pt x="0" y="0"/>
                  </a:moveTo>
                  <a:lnTo>
                    <a:pt x="628650" y="0"/>
                  </a:lnTo>
                  <a:lnTo>
                    <a:pt x="500063" y="122238"/>
                  </a:lnTo>
                  <a:lnTo>
                    <a:pt x="10953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18" name="Group 617"/>
          <p:cNvGrpSpPr/>
          <p:nvPr/>
        </p:nvGrpSpPr>
        <p:grpSpPr>
          <a:xfrm>
            <a:off x="6033030" y="3988973"/>
            <a:ext cx="545293" cy="797743"/>
            <a:chOff x="4937549" y="8676920"/>
            <a:chExt cx="771526" cy="1128713"/>
          </a:xfrm>
        </p:grpSpPr>
        <p:sp>
          <p:nvSpPr>
            <p:cNvPr id="619" name="Freeform 119"/>
            <p:cNvSpPr>
              <a:spLocks/>
            </p:cNvSpPr>
            <p:nvPr/>
          </p:nvSpPr>
          <p:spPr bwMode="auto">
            <a:xfrm>
              <a:off x="4937549" y="8676920"/>
              <a:ext cx="771526" cy="1128713"/>
            </a:xfrm>
            <a:custGeom>
              <a:avLst/>
              <a:gdLst/>
              <a:ahLst/>
              <a:cxnLst/>
              <a:rect l="l" t="t" r="r" b="b"/>
              <a:pathLst>
                <a:path w="771526" h="1128713">
                  <a:moveTo>
                    <a:pt x="150813" y="1006475"/>
                  </a:moveTo>
                  <a:lnTo>
                    <a:pt x="542925" y="1006475"/>
                  </a:lnTo>
                  <a:lnTo>
                    <a:pt x="650875" y="1128713"/>
                  </a:lnTo>
                  <a:lnTo>
                    <a:pt x="19050" y="1128713"/>
                  </a:lnTo>
                  <a:close/>
                  <a:moveTo>
                    <a:pt x="677864" y="585787"/>
                  </a:moveTo>
                  <a:lnTo>
                    <a:pt x="717551" y="631824"/>
                  </a:lnTo>
                  <a:lnTo>
                    <a:pt x="676276" y="1106487"/>
                  </a:lnTo>
                  <a:lnTo>
                    <a:pt x="566738" y="984250"/>
                  </a:lnTo>
                  <a:lnTo>
                    <a:pt x="593726" y="663574"/>
                  </a:lnTo>
                  <a:close/>
                  <a:moveTo>
                    <a:pt x="90487" y="585787"/>
                  </a:moveTo>
                  <a:lnTo>
                    <a:pt x="158750" y="663574"/>
                  </a:lnTo>
                  <a:lnTo>
                    <a:pt x="133350" y="984250"/>
                  </a:lnTo>
                  <a:lnTo>
                    <a:pt x="0" y="1106487"/>
                  </a:lnTo>
                  <a:lnTo>
                    <a:pt x="41275" y="631824"/>
                  </a:lnTo>
                  <a:close/>
                  <a:moveTo>
                    <a:pt x="180975" y="503237"/>
                  </a:moveTo>
                  <a:lnTo>
                    <a:pt x="603251" y="503237"/>
                  </a:lnTo>
                  <a:lnTo>
                    <a:pt x="658813" y="565150"/>
                  </a:lnTo>
                  <a:lnTo>
                    <a:pt x="592138" y="625475"/>
                  </a:lnTo>
                  <a:lnTo>
                    <a:pt x="168275" y="625475"/>
                  </a:lnTo>
                  <a:lnTo>
                    <a:pt x="117475" y="565150"/>
                  </a:lnTo>
                  <a:close/>
                  <a:moveTo>
                    <a:pt x="771526" y="22225"/>
                  </a:moveTo>
                  <a:lnTo>
                    <a:pt x="728664" y="496888"/>
                  </a:lnTo>
                  <a:lnTo>
                    <a:pt x="682626" y="541338"/>
                  </a:lnTo>
                  <a:lnTo>
                    <a:pt x="611188" y="465138"/>
                  </a:lnTo>
                  <a:lnTo>
                    <a:pt x="639763" y="141288"/>
                  </a:lnTo>
                  <a:close/>
                  <a:moveTo>
                    <a:pt x="95250" y="22225"/>
                  </a:moveTo>
                  <a:lnTo>
                    <a:pt x="203201" y="141288"/>
                  </a:lnTo>
                  <a:lnTo>
                    <a:pt x="177801" y="465138"/>
                  </a:lnTo>
                  <a:lnTo>
                    <a:pt x="95250"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20" name="Freeform 126"/>
            <p:cNvSpPr>
              <a:spLocks/>
            </p:cNvSpPr>
            <p:nvPr/>
          </p:nvSpPr>
          <p:spPr bwMode="auto">
            <a:xfrm>
              <a:off x="4937549" y="8676920"/>
              <a:ext cx="771526" cy="1128713"/>
            </a:xfrm>
            <a:custGeom>
              <a:avLst/>
              <a:gdLst/>
              <a:ahLst/>
              <a:cxnLst/>
              <a:rect l="l" t="t" r="r" b="b"/>
              <a:pathLst>
                <a:path w="771526" h="1128713">
                  <a:moveTo>
                    <a:pt x="150813" y="1006475"/>
                  </a:moveTo>
                  <a:lnTo>
                    <a:pt x="542925" y="1006475"/>
                  </a:lnTo>
                  <a:lnTo>
                    <a:pt x="650875" y="1128713"/>
                  </a:lnTo>
                  <a:lnTo>
                    <a:pt x="19050" y="1128713"/>
                  </a:lnTo>
                  <a:close/>
                  <a:moveTo>
                    <a:pt x="677864" y="585787"/>
                  </a:moveTo>
                  <a:lnTo>
                    <a:pt x="717551" y="631824"/>
                  </a:lnTo>
                  <a:lnTo>
                    <a:pt x="676276" y="1106487"/>
                  </a:lnTo>
                  <a:lnTo>
                    <a:pt x="566738" y="984250"/>
                  </a:lnTo>
                  <a:lnTo>
                    <a:pt x="593726" y="663574"/>
                  </a:lnTo>
                  <a:close/>
                  <a:moveTo>
                    <a:pt x="90487" y="585787"/>
                  </a:moveTo>
                  <a:lnTo>
                    <a:pt x="158750" y="663574"/>
                  </a:lnTo>
                  <a:lnTo>
                    <a:pt x="133350" y="984250"/>
                  </a:lnTo>
                  <a:lnTo>
                    <a:pt x="0" y="1106487"/>
                  </a:lnTo>
                  <a:lnTo>
                    <a:pt x="41275" y="631824"/>
                  </a:lnTo>
                  <a:close/>
                  <a:moveTo>
                    <a:pt x="180975" y="503237"/>
                  </a:moveTo>
                  <a:lnTo>
                    <a:pt x="603251" y="503237"/>
                  </a:lnTo>
                  <a:lnTo>
                    <a:pt x="658813" y="565150"/>
                  </a:lnTo>
                  <a:lnTo>
                    <a:pt x="592138" y="625475"/>
                  </a:lnTo>
                  <a:lnTo>
                    <a:pt x="168275" y="625475"/>
                  </a:lnTo>
                  <a:lnTo>
                    <a:pt x="117475" y="565150"/>
                  </a:lnTo>
                  <a:close/>
                  <a:moveTo>
                    <a:pt x="771526" y="22225"/>
                  </a:moveTo>
                  <a:lnTo>
                    <a:pt x="728664" y="496888"/>
                  </a:lnTo>
                  <a:lnTo>
                    <a:pt x="682626" y="541338"/>
                  </a:lnTo>
                  <a:lnTo>
                    <a:pt x="611188" y="465138"/>
                  </a:lnTo>
                  <a:lnTo>
                    <a:pt x="639763" y="141288"/>
                  </a:lnTo>
                  <a:close/>
                  <a:moveTo>
                    <a:pt x="95250" y="22225"/>
                  </a:moveTo>
                  <a:lnTo>
                    <a:pt x="203201" y="141288"/>
                  </a:lnTo>
                  <a:lnTo>
                    <a:pt x="177801" y="465138"/>
                  </a:lnTo>
                  <a:lnTo>
                    <a:pt x="95250"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21" name="Group 620"/>
          <p:cNvGrpSpPr/>
          <p:nvPr/>
        </p:nvGrpSpPr>
        <p:grpSpPr>
          <a:xfrm>
            <a:off x="6033030" y="3988412"/>
            <a:ext cx="545292" cy="798865"/>
            <a:chOff x="5704312" y="8684857"/>
            <a:chExt cx="771525" cy="1130301"/>
          </a:xfrm>
        </p:grpSpPr>
        <p:sp>
          <p:nvSpPr>
            <p:cNvPr id="622" name="Freeform 135"/>
            <p:cNvSpPr>
              <a:spLocks/>
            </p:cNvSpPr>
            <p:nvPr/>
          </p:nvSpPr>
          <p:spPr bwMode="auto">
            <a:xfrm>
              <a:off x="5704312" y="8684857"/>
              <a:ext cx="771525" cy="1130301"/>
            </a:xfrm>
            <a:custGeom>
              <a:avLst/>
              <a:gdLst/>
              <a:ahLst/>
              <a:cxnLst/>
              <a:rect l="l" t="t" r="r" b="b"/>
              <a:pathLst>
                <a:path w="771525" h="1130301">
                  <a:moveTo>
                    <a:pt x="150812" y="1008063"/>
                  </a:moveTo>
                  <a:lnTo>
                    <a:pt x="542924" y="1008063"/>
                  </a:lnTo>
                  <a:lnTo>
                    <a:pt x="652462" y="1130301"/>
                  </a:lnTo>
                  <a:lnTo>
                    <a:pt x="20637" y="1130301"/>
                  </a:lnTo>
                  <a:close/>
                  <a:moveTo>
                    <a:pt x="677863" y="585788"/>
                  </a:moveTo>
                  <a:lnTo>
                    <a:pt x="717550" y="633413"/>
                  </a:lnTo>
                  <a:lnTo>
                    <a:pt x="676275" y="1108076"/>
                  </a:lnTo>
                  <a:lnTo>
                    <a:pt x="568325" y="985838"/>
                  </a:lnTo>
                  <a:lnTo>
                    <a:pt x="593725" y="663576"/>
                  </a:lnTo>
                  <a:close/>
                  <a:moveTo>
                    <a:pt x="90488" y="585788"/>
                  </a:moveTo>
                  <a:lnTo>
                    <a:pt x="160338" y="663576"/>
                  </a:lnTo>
                  <a:lnTo>
                    <a:pt x="133350" y="985838"/>
                  </a:lnTo>
                  <a:lnTo>
                    <a:pt x="0" y="1108076"/>
                  </a:lnTo>
                  <a:lnTo>
                    <a:pt x="42862" y="633413"/>
                  </a:lnTo>
                  <a:close/>
                  <a:moveTo>
                    <a:pt x="182562" y="504825"/>
                  </a:moveTo>
                  <a:lnTo>
                    <a:pt x="603250" y="504825"/>
                  </a:lnTo>
                  <a:lnTo>
                    <a:pt x="658813" y="566738"/>
                  </a:lnTo>
                  <a:lnTo>
                    <a:pt x="592138" y="627063"/>
                  </a:lnTo>
                  <a:lnTo>
                    <a:pt x="168275" y="627063"/>
                  </a:lnTo>
                  <a:lnTo>
                    <a:pt x="117475" y="566738"/>
                  </a:lnTo>
                  <a:close/>
                  <a:moveTo>
                    <a:pt x="771525" y="22225"/>
                  </a:moveTo>
                  <a:lnTo>
                    <a:pt x="728663" y="498475"/>
                  </a:lnTo>
                  <a:lnTo>
                    <a:pt x="682625" y="542925"/>
                  </a:lnTo>
                  <a:lnTo>
                    <a:pt x="611187" y="466725"/>
                  </a:lnTo>
                  <a:lnTo>
                    <a:pt x="641350" y="142875"/>
                  </a:lnTo>
                  <a:close/>
                  <a:moveTo>
                    <a:pt x="95250" y="22225"/>
                  </a:moveTo>
                  <a:lnTo>
                    <a:pt x="204788" y="142875"/>
                  </a:lnTo>
                  <a:lnTo>
                    <a:pt x="177800" y="466725"/>
                  </a:lnTo>
                  <a:lnTo>
                    <a:pt x="95250" y="542925"/>
                  </a:lnTo>
                  <a:lnTo>
                    <a:pt x="53975" y="498475"/>
                  </a:lnTo>
                  <a:close/>
                  <a:moveTo>
                    <a:pt x="119062" y="0"/>
                  </a:moveTo>
                  <a:lnTo>
                    <a:pt x="749300" y="0"/>
                  </a:lnTo>
                  <a:lnTo>
                    <a:pt x="620713" y="122238"/>
                  </a:lnTo>
                  <a:lnTo>
                    <a:pt x="230187"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23" name="Freeform 139"/>
            <p:cNvSpPr>
              <a:spLocks/>
            </p:cNvSpPr>
            <p:nvPr/>
          </p:nvSpPr>
          <p:spPr bwMode="auto">
            <a:xfrm>
              <a:off x="5724949" y="8684857"/>
              <a:ext cx="750888" cy="1130301"/>
            </a:xfrm>
            <a:custGeom>
              <a:avLst/>
              <a:gdLst/>
              <a:ahLst/>
              <a:cxnLst/>
              <a:rect l="l" t="t" r="r" b="b"/>
              <a:pathLst>
                <a:path w="750888" h="1130301">
                  <a:moveTo>
                    <a:pt x="130175" y="1008063"/>
                  </a:moveTo>
                  <a:lnTo>
                    <a:pt x="522288" y="1008063"/>
                  </a:lnTo>
                  <a:lnTo>
                    <a:pt x="631825" y="1130301"/>
                  </a:lnTo>
                  <a:lnTo>
                    <a:pt x="0" y="1130301"/>
                  </a:lnTo>
                  <a:close/>
                  <a:moveTo>
                    <a:pt x="657226" y="585788"/>
                  </a:moveTo>
                  <a:lnTo>
                    <a:pt x="696913" y="633413"/>
                  </a:lnTo>
                  <a:lnTo>
                    <a:pt x="655638" y="1108076"/>
                  </a:lnTo>
                  <a:lnTo>
                    <a:pt x="547688" y="985838"/>
                  </a:lnTo>
                  <a:lnTo>
                    <a:pt x="573088" y="663576"/>
                  </a:lnTo>
                  <a:close/>
                  <a:moveTo>
                    <a:pt x="161926" y="504825"/>
                  </a:moveTo>
                  <a:lnTo>
                    <a:pt x="582614" y="504825"/>
                  </a:lnTo>
                  <a:lnTo>
                    <a:pt x="638176" y="566738"/>
                  </a:lnTo>
                  <a:lnTo>
                    <a:pt x="571501" y="627063"/>
                  </a:lnTo>
                  <a:lnTo>
                    <a:pt x="147638" y="627063"/>
                  </a:lnTo>
                  <a:lnTo>
                    <a:pt x="96838" y="566738"/>
                  </a:lnTo>
                  <a:close/>
                  <a:moveTo>
                    <a:pt x="750888" y="22225"/>
                  </a:moveTo>
                  <a:lnTo>
                    <a:pt x="708026" y="498475"/>
                  </a:lnTo>
                  <a:lnTo>
                    <a:pt x="661988" y="542925"/>
                  </a:lnTo>
                  <a:lnTo>
                    <a:pt x="590550" y="466725"/>
                  </a:lnTo>
                  <a:lnTo>
                    <a:pt x="620713" y="142875"/>
                  </a:lnTo>
                  <a:close/>
                  <a:moveTo>
                    <a:pt x="74613" y="22225"/>
                  </a:moveTo>
                  <a:lnTo>
                    <a:pt x="184151" y="142875"/>
                  </a:lnTo>
                  <a:lnTo>
                    <a:pt x="157164" y="466725"/>
                  </a:lnTo>
                  <a:lnTo>
                    <a:pt x="74613" y="542925"/>
                  </a:lnTo>
                  <a:lnTo>
                    <a:pt x="33338" y="498475"/>
                  </a:lnTo>
                  <a:close/>
                  <a:moveTo>
                    <a:pt x="98425" y="0"/>
                  </a:moveTo>
                  <a:lnTo>
                    <a:pt x="728663" y="0"/>
                  </a:lnTo>
                  <a:lnTo>
                    <a:pt x="600076" y="122238"/>
                  </a:lnTo>
                  <a:lnTo>
                    <a:pt x="209550"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24" name="Group 623"/>
          <p:cNvGrpSpPr/>
          <p:nvPr/>
        </p:nvGrpSpPr>
        <p:grpSpPr>
          <a:xfrm>
            <a:off x="6033590" y="3988973"/>
            <a:ext cx="544172" cy="797743"/>
            <a:chOff x="3448473" y="7460894"/>
            <a:chExt cx="769939" cy="1128713"/>
          </a:xfrm>
        </p:grpSpPr>
        <p:sp>
          <p:nvSpPr>
            <p:cNvPr id="625"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26"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27" name="Group 626"/>
          <p:cNvGrpSpPr/>
          <p:nvPr/>
        </p:nvGrpSpPr>
        <p:grpSpPr>
          <a:xfrm>
            <a:off x="6033030" y="3988973"/>
            <a:ext cx="545292" cy="797743"/>
            <a:chOff x="4215237" y="7470420"/>
            <a:chExt cx="771525" cy="1128713"/>
          </a:xfrm>
        </p:grpSpPr>
        <p:sp>
          <p:nvSpPr>
            <p:cNvPr id="628" name="Freeform 40"/>
            <p:cNvSpPr>
              <a:spLocks/>
            </p:cNvSpPr>
            <p:nvPr/>
          </p:nvSpPr>
          <p:spPr bwMode="auto">
            <a:xfrm>
              <a:off x="4215237"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6275"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3250" y="503237"/>
                  </a:lnTo>
                  <a:lnTo>
                    <a:pt x="657225" y="565150"/>
                  </a:lnTo>
                  <a:lnTo>
                    <a:pt x="592138"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29" name="Freeform 44"/>
            <p:cNvSpPr>
              <a:spLocks/>
            </p:cNvSpPr>
            <p:nvPr/>
          </p:nvSpPr>
          <p:spPr bwMode="auto">
            <a:xfrm>
              <a:off x="4781974" y="7492644"/>
              <a:ext cx="204788" cy="1084262"/>
            </a:xfrm>
            <a:custGeom>
              <a:avLst/>
              <a:gdLst/>
              <a:ahLst/>
              <a:cxnLst/>
              <a:rect l="l" t="t" r="r" b="b"/>
              <a:pathLst>
                <a:path w="204788" h="1084262">
                  <a:moveTo>
                    <a:pt x="111126" y="563562"/>
                  </a:moveTo>
                  <a:lnTo>
                    <a:pt x="150813" y="609600"/>
                  </a:lnTo>
                  <a:lnTo>
                    <a:pt x="109538" y="1084262"/>
                  </a:lnTo>
                  <a:lnTo>
                    <a:pt x="0" y="962025"/>
                  </a:lnTo>
                  <a:lnTo>
                    <a:pt x="26987" y="639762"/>
                  </a:lnTo>
                  <a:close/>
                  <a:moveTo>
                    <a:pt x="204788" y="0"/>
                  </a:moveTo>
                  <a:lnTo>
                    <a:pt x="161926" y="474663"/>
                  </a:lnTo>
                  <a:lnTo>
                    <a:pt x="115888" y="519113"/>
                  </a:lnTo>
                  <a:lnTo>
                    <a:pt x="44450" y="442913"/>
                  </a:lnTo>
                  <a:lnTo>
                    <a:pt x="73025" y="1190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30" name="Group 629"/>
          <p:cNvGrpSpPr/>
          <p:nvPr/>
        </p:nvGrpSpPr>
        <p:grpSpPr>
          <a:xfrm>
            <a:off x="6033030" y="3988973"/>
            <a:ext cx="545292" cy="797742"/>
            <a:chOff x="4967712" y="7460895"/>
            <a:chExt cx="771525" cy="1128712"/>
          </a:xfrm>
        </p:grpSpPr>
        <p:sp>
          <p:nvSpPr>
            <p:cNvPr id="631" name="Freeform 49"/>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679451" y="585787"/>
                  </a:moveTo>
                  <a:lnTo>
                    <a:pt x="719138" y="631825"/>
                  </a:lnTo>
                  <a:lnTo>
                    <a:pt x="676276" y="1106487"/>
                  </a:lnTo>
                  <a:lnTo>
                    <a:pt x="568325" y="985837"/>
                  </a:lnTo>
                  <a:lnTo>
                    <a:pt x="595313" y="663575"/>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96837" y="22225"/>
                  </a:moveTo>
                  <a:lnTo>
                    <a:pt x="204788" y="141288"/>
                  </a:lnTo>
                  <a:lnTo>
                    <a:pt x="177801" y="466726"/>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32" name="Freeform 55"/>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120650" y="0"/>
                  </a:moveTo>
                  <a:lnTo>
                    <a:pt x="749300" y="0"/>
                  </a:lnTo>
                  <a:lnTo>
                    <a:pt x="620713" y="122238"/>
                  </a:lnTo>
                  <a:lnTo>
                    <a:pt x="231775"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33" name="Group 632"/>
          <p:cNvGrpSpPr/>
          <p:nvPr/>
        </p:nvGrpSpPr>
        <p:grpSpPr>
          <a:xfrm>
            <a:off x="6033030" y="3988973"/>
            <a:ext cx="545292" cy="797743"/>
            <a:chOff x="5736062" y="7470420"/>
            <a:chExt cx="771525" cy="1128713"/>
          </a:xfrm>
        </p:grpSpPr>
        <p:sp>
          <p:nvSpPr>
            <p:cNvPr id="634" name="Freeform 61"/>
            <p:cNvSpPr>
              <a:spLocks/>
            </p:cNvSpPr>
            <p:nvPr/>
          </p:nvSpPr>
          <p:spPr bwMode="auto">
            <a:xfrm>
              <a:off x="5736062"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4688"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35" name="Freeform 66"/>
            <p:cNvSpPr>
              <a:spLocks/>
            </p:cNvSpPr>
            <p:nvPr/>
          </p:nvSpPr>
          <p:spPr bwMode="auto">
            <a:xfrm>
              <a:off x="5755112" y="7470420"/>
              <a:ext cx="752475" cy="1128713"/>
            </a:xfrm>
            <a:custGeom>
              <a:avLst/>
              <a:gdLst/>
              <a:ahLst/>
              <a:cxnLst/>
              <a:rect l="l" t="t" r="r" b="b"/>
              <a:pathLst>
                <a:path w="752475" h="1128713">
                  <a:moveTo>
                    <a:pt x="131763" y="1006475"/>
                  </a:moveTo>
                  <a:lnTo>
                    <a:pt x="523875" y="1006475"/>
                  </a:lnTo>
                  <a:lnTo>
                    <a:pt x="631825" y="1128713"/>
                  </a:lnTo>
                  <a:lnTo>
                    <a:pt x="0" y="1128713"/>
                  </a:lnTo>
                  <a:close/>
                  <a:moveTo>
                    <a:pt x="658813" y="585787"/>
                  </a:moveTo>
                  <a:lnTo>
                    <a:pt x="698500" y="631825"/>
                  </a:lnTo>
                  <a:lnTo>
                    <a:pt x="655638" y="1106487"/>
                  </a:lnTo>
                  <a:lnTo>
                    <a:pt x="547687" y="984250"/>
                  </a:lnTo>
                  <a:lnTo>
                    <a:pt x="574675" y="661987"/>
                  </a:lnTo>
                  <a:close/>
                  <a:moveTo>
                    <a:pt x="161925" y="503237"/>
                  </a:moveTo>
                  <a:lnTo>
                    <a:pt x="582613" y="503237"/>
                  </a:lnTo>
                  <a:lnTo>
                    <a:pt x="638175" y="565150"/>
                  </a:lnTo>
                  <a:lnTo>
                    <a:pt x="571500" y="625475"/>
                  </a:lnTo>
                  <a:lnTo>
                    <a:pt x="149225" y="625475"/>
                  </a:lnTo>
                  <a:lnTo>
                    <a:pt x="98425" y="565150"/>
                  </a:lnTo>
                  <a:close/>
                  <a:moveTo>
                    <a:pt x="752475" y="22225"/>
                  </a:moveTo>
                  <a:lnTo>
                    <a:pt x="709613" y="496888"/>
                  </a:lnTo>
                  <a:lnTo>
                    <a:pt x="663575" y="541338"/>
                  </a:lnTo>
                  <a:lnTo>
                    <a:pt x="592137" y="465138"/>
                  </a:lnTo>
                  <a:lnTo>
                    <a:pt x="620712" y="141288"/>
                  </a:lnTo>
                  <a:close/>
                  <a:moveTo>
                    <a:pt x="100012" y="0"/>
                  </a:moveTo>
                  <a:lnTo>
                    <a:pt x="730250" y="0"/>
                  </a:lnTo>
                  <a:lnTo>
                    <a:pt x="601663" y="120650"/>
                  </a:lnTo>
                  <a:lnTo>
                    <a:pt x="211137" y="120650"/>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36" name="Group 635"/>
          <p:cNvGrpSpPr/>
          <p:nvPr/>
        </p:nvGrpSpPr>
        <p:grpSpPr>
          <a:xfrm>
            <a:off x="6033030" y="3988412"/>
            <a:ext cx="545292" cy="798865"/>
            <a:chOff x="6510762" y="7500582"/>
            <a:chExt cx="771525" cy="1130301"/>
          </a:xfrm>
        </p:grpSpPr>
        <p:sp>
          <p:nvSpPr>
            <p:cNvPr id="637" name="Freeform 77"/>
            <p:cNvSpPr>
              <a:spLocks/>
            </p:cNvSpPr>
            <p:nvPr/>
          </p:nvSpPr>
          <p:spPr bwMode="auto">
            <a:xfrm>
              <a:off x="6510762" y="7500582"/>
              <a:ext cx="771525" cy="1130301"/>
            </a:xfrm>
            <a:custGeom>
              <a:avLst/>
              <a:gdLst/>
              <a:ahLst/>
              <a:cxnLst/>
              <a:rect l="l" t="t" r="r" b="b"/>
              <a:pathLst>
                <a:path w="771525" h="1130301">
                  <a:moveTo>
                    <a:pt x="150812" y="1008063"/>
                  </a:moveTo>
                  <a:lnTo>
                    <a:pt x="542925" y="1008063"/>
                  </a:lnTo>
                  <a:lnTo>
                    <a:pt x="652462" y="1130301"/>
                  </a:lnTo>
                  <a:lnTo>
                    <a:pt x="20637" y="1130301"/>
                  </a:lnTo>
                  <a:close/>
                  <a:moveTo>
                    <a:pt x="679451" y="585788"/>
                  </a:moveTo>
                  <a:lnTo>
                    <a:pt x="719138" y="631826"/>
                  </a:lnTo>
                  <a:lnTo>
                    <a:pt x="676276" y="1108076"/>
                  </a:lnTo>
                  <a:lnTo>
                    <a:pt x="568325" y="985838"/>
                  </a:lnTo>
                  <a:lnTo>
                    <a:pt x="595313" y="663576"/>
                  </a:lnTo>
                  <a:close/>
                  <a:moveTo>
                    <a:pt x="92075" y="585788"/>
                  </a:moveTo>
                  <a:lnTo>
                    <a:pt x="160338" y="663576"/>
                  </a:lnTo>
                  <a:lnTo>
                    <a:pt x="133351" y="985838"/>
                  </a:lnTo>
                  <a:lnTo>
                    <a:pt x="0" y="1108076"/>
                  </a:lnTo>
                  <a:lnTo>
                    <a:pt x="42862" y="631826"/>
                  </a:lnTo>
                  <a:close/>
                  <a:moveTo>
                    <a:pt x="182563" y="503238"/>
                  </a:moveTo>
                  <a:lnTo>
                    <a:pt x="603251" y="503238"/>
                  </a:lnTo>
                  <a:lnTo>
                    <a:pt x="658813" y="566739"/>
                  </a:lnTo>
                  <a:lnTo>
                    <a:pt x="592138" y="625476"/>
                  </a:lnTo>
                  <a:lnTo>
                    <a:pt x="168275" y="625476"/>
                  </a:lnTo>
                  <a:lnTo>
                    <a:pt x="117475" y="566739"/>
                  </a:lnTo>
                  <a:close/>
                  <a:moveTo>
                    <a:pt x="771525" y="22225"/>
                  </a:moveTo>
                  <a:lnTo>
                    <a:pt x="730250" y="496888"/>
                  </a:lnTo>
                  <a:lnTo>
                    <a:pt x="682625" y="541338"/>
                  </a:lnTo>
                  <a:lnTo>
                    <a:pt x="612775" y="466725"/>
                  </a:lnTo>
                  <a:lnTo>
                    <a:pt x="641350" y="142875"/>
                  </a:lnTo>
                  <a:close/>
                  <a:moveTo>
                    <a:pt x="95250" y="22225"/>
                  </a:moveTo>
                  <a:lnTo>
                    <a:pt x="204788" y="142875"/>
                  </a:lnTo>
                  <a:lnTo>
                    <a:pt x="177801" y="466725"/>
                  </a:lnTo>
                  <a:lnTo>
                    <a:pt x="95250"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38" name="Freeform 76"/>
            <p:cNvSpPr>
              <a:spLocks/>
            </p:cNvSpPr>
            <p:nvPr/>
          </p:nvSpPr>
          <p:spPr bwMode="auto">
            <a:xfrm>
              <a:off x="6564736" y="7522807"/>
              <a:ext cx="717550" cy="1085851"/>
            </a:xfrm>
            <a:custGeom>
              <a:avLst/>
              <a:gdLst/>
              <a:ahLst/>
              <a:cxnLst/>
              <a:rect l="l" t="t" r="r" b="b"/>
              <a:pathLst>
                <a:path w="717550" h="1085851">
                  <a:moveTo>
                    <a:pt x="625476" y="563563"/>
                  </a:moveTo>
                  <a:lnTo>
                    <a:pt x="665163" y="609601"/>
                  </a:lnTo>
                  <a:lnTo>
                    <a:pt x="622301" y="1085851"/>
                  </a:lnTo>
                  <a:lnTo>
                    <a:pt x="514350" y="963613"/>
                  </a:lnTo>
                  <a:lnTo>
                    <a:pt x="541338" y="641351"/>
                  </a:lnTo>
                  <a:close/>
                  <a:moveTo>
                    <a:pt x="128588" y="481013"/>
                  </a:moveTo>
                  <a:lnTo>
                    <a:pt x="549276" y="481013"/>
                  </a:lnTo>
                  <a:lnTo>
                    <a:pt x="604838" y="544514"/>
                  </a:lnTo>
                  <a:lnTo>
                    <a:pt x="538163" y="603251"/>
                  </a:lnTo>
                  <a:lnTo>
                    <a:pt x="114300" y="603251"/>
                  </a:lnTo>
                  <a:lnTo>
                    <a:pt x="63500" y="544514"/>
                  </a:lnTo>
                  <a:close/>
                  <a:moveTo>
                    <a:pt x="717550" y="0"/>
                  </a:moveTo>
                  <a:lnTo>
                    <a:pt x="676275" y="474663"/>
                  </a:lnTo>
                  <a:lnTo>
                    <a:pt x="628650" y="519113"/>
                  </a:lnTo>
                  <a:lnTo>
                    <a:pt x="558800" y="444501"/>
                  </a:lnTo>
                  <a:lnTo>
                    <a:pt x="587375" y="120650"/>
                  </a:lnTo>
                  <a:close/>
                  <a:moveTo>
                    <a:pt x="41275" y="0"/>
                  </a:moveTo>
                  <a:lnTo>
                    <a:pt x="150813" y="120650"/>
                  </a:lnTo>
                  <a:lnTo>
                    <a:pt x="123826" y="444501"/>
                  </a:lnTo>
                  <a:lnTo>
                    <a:pt x="41275" y="519113"/>
                  </a:lnTo>
                  <a:lnTo>
                    <a:pt x="0" y="4746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39" name="Group 638"/>
          <p:cNvGrpSpPr/>
          <p:nvPr/>
        </p:nvGrpSpPr>
        <p:grpSpPr>
          <a:xfrm>
            <a:off x="6033030" y="3988973"/>
            <a:ext cx="545292" cy="797743"/>
            <a:chOff x="7277524" y="7510107"/>
            <a:chExt cx="771525" cy="1128713"/>
          </a:xfrm>
        </p:grpSpPr>
        <p:sp>
          <p:nvSpPr>
            <p:cNvPr id="640" name="Freeform 84"/>
            <p:cNvSpPr>
              <a:spLocks/>
            </p:cNvSpPr>
            <p:nvPr/>
          </p:nvSpPr>
          <p:spPr bwMode="auto">
            <a:xfrm>
              <a:off x="7277524" y="7510107"/>
              <a:ext cx="771525" cy="1128713"/>
            </a:xfrm>
            <a:custGeom>
              <a:avLst/>
              <a:gdLst/>
              <a:ahLst/>
              <a:cxnLst/>
              <a:rect l="l" t="t" r="r" b="b"/>
              <a:pathLst>
                <a:path w="771525" h="1128713">
                  <a:moveTo>
                    <a:pt x="150813" y="1006475"/>
                  </a:moveTo>
                  <a:lnTo>
                    <a:pt x="544513" y="1006475"/>
                  </a:lnTo>
                  <a:lnTo>
                    <a:pt x="652463" y="1128713"/>
                  </a:lnTo>
                  <a:lnTo>
                    <a:pt x="20638" y="1128713"/>
                  </a:lnTo>
                  <a:close/>
                  <a:moveTo>
                    <a:pt x="679451" y="585788"/>
                  </a:moveTo>
                  <a:lnTo>
                    <a:pt x="719138" y="631826"/>
                  </a:lnTo>
                  <a:lnTo>
                    <a:pt x="676276" y="1106488"/>
                  </a:lnTo>
                  <a:lnTo>
                    <a:pt x="568325" y="984251"/>
                  </a:lnTo>
                  <a:lnTo>
                    <a:pt x="595313" y="663576"/>
                  </a:lnTo>
                  <a:close/>
                  <a:moveTo>
                    <a:pt x="92075" y="585788"/>
                  </a:moveTo>
                  <a:lnTo>
                    <a:pt x="160338" y="663576"/>
                  </a:lnTo>
                  <a:lnTo>
                    <a:pt x="133351" y="984251"/>
                  </a:lnTo>
                  <a:lnTo>
                    <a:pt x="0" y="1106488"/>
                  </a:lnTo>
                  <a:lnTo>
                    <a:pt x="42862" y="631826"/>
                  </a:lnTo>
                  <a:close/>
                  <a:moveTo>
                    <a:pt x="182563" y="503238"/>
                  </a:moveTo>
                  <a:lnTo>
                    <a:pt x="603251" y="503238"/>
                  </a:lnTo>
                  <a:lnTo>
                    <a:pt x="658813" y="565151"/>
                  </a:lnTo>
                  <a:lnTo>
                    <a:pt x="592138" y="625476"/>
                  </a:lnTo>
                  <a:lnTo>
                    <a:pt x="169863" y="625476"/>
                  </a:lnTo>
                  <a:lnTo>
                    <a:pt x="117475" y="565151"/>
                  </a:lnTo>
                  <a:close/>
                  <a:moveTo>
                    <a:pt x="771525" y="22225"/>
                  </a:moveTo>
                  <a:lnTo>
                    <a:pt x="730250" y="496888"/>
                  </a:lnTo>
                  <a:lnTo>
                    <a:pt x="684213" y="541338"/>
                  </a:lnTo>
                  <a:lnTo>
                    <a:pt x="612775" y="465138"/>
                  </a:lnTo>
                  <a:lnTo>
                    <a:pt x="641350" y="141288"/>
                  </a:lnTo>
                  <a:close/>
                  <a:moveTo>
                    <a:pt x="96837" y="22225"/>
                  </a:moveTo>
                  <a:lnTo>
                    <a:pt x="204788" y="141288"/>
                  </a:lnTo>
                  <a:lnTo>
                    <a:pt x="177801" y="465138"/>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41" name="Freeform 90"/>
            <p:cNvSpPr>
              <a:spLocks/>
            </p:cNvSpPr>
            <p:nvPr/>
          </p:nvSpPr>
          <p:spPr bwMode="auto">
            <a:xfrm>
              <a:off x="7298162" y="7510107"/>
              <a:ext cx="728662" cy="1128713"/>
            </a:xfrm>
            <a:custGeom>
              <a:avLst/>
              <a:gdLst/>
              <a:ahLst/>
              <a:cxnLst/>
              <a:rect l="l" t="t" r="r" b="b"/>
              <a:pathLst>
                <a:path w="728662" h="1128713">
                  <a:moveTo>
                    <a:pt x="130175" y="1006475"/>
                  </a:moveTo>
                  <a:lnTo>
                    <a:pt x="523875" y="1006475"/>
                  </a:lnTo>
                  <a:lnTo>
                    <a:pt x="631825" y="1128713"/>
                  </a:lnTo>
                  <a:lnTo>
                    <a:pt x="0" y="1128713"/>
                  </a:lnTo>
                  <a:close/>
                  <a:moveTo>
                    <a:pt x="658813" y="585788"/>
                  </a:moveTo>
                  <a:lnTo>
                    <a:pt x="698500" y="631826"/>
                  </a:lnTo>
                  <a:lnTo>
                    <a:pt x="655638" y="1106488"/>
                  </a:lnTo>
                  <a:lnTo>
                    <a:pt x="547687" y="984251"/>
                  </a:lnTo>
                  <a:lnTo>
                    <a:pt x="574675" y="663576"/>
                  </a:lnTo>
                  <a:close/>
                  <a:moveTo>
                    <a:pt x="161925" y="503238"/>
                  </a:moveTo>
                  <a:lnTo>
                    <a:pt x="582613" y="503238"/>
                  </a:lnTo>
                  <a:lnTo>
                    <a:pt x="638175" y="565151"/>
                  </a:lnTo>
                  <a:lnTo>
                    <a:pt x="571500" y="625476"/>
                  </a:lnTo>
                  <a:lnTo>
                    <a:pt x="149225" y="625476"/>
                  </a:lnTo>
                  <a:lnTo>
                    <a:pt x="96837" y="565151"/>
                  </a:lnTo>
                  <a:close/>
                  <a:moveTo>
                    <a:pt x="76199" y="22225"/>
                  </a:moveTo>
                  <a:lnTo>
                    <a:pt x="184150" y="141288"/>
                  </a:lnTo>
                  <a:lnTo>
                    <a:pt x="157163" y="465138"/>
                  </a:lnTo>
                  <a:lnTo>
                    <a:pt x="76199" y="541338"/>
                  </a:lnTo>
                  <a:lnTo>
                    <a:pt x="33337" y="496888"/>
                  </a:lnTo>
                  <a:close/>
                  <a:moveTo>
                    <a:pt x="100012" y="0"/>
                  </a:moveTo>
                  <a:lnTo>
                    <a:pt x="728662" y="0"/>
                  </a:lnTo>
                  <a:lnTo>
                    <a:pt x="600075" y="122238"/>
                  </a:lnTo>
                  <a:lnTo>
                    <a:pt x="211137"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42" name="Group 641"/>
          <p:cNvGrpSpPr/>
          <p:nvPr/>
        </p:nvGrpSpPr>
        <p:grpSpPr>
          <a:xfrm>
            <a:off x="6033030" y="3988412"/>
            <a:ext cx="545292" cy="798865"/>
            <a:chOff x="3350049" y="8684857"/>
            <a:chExt cx="771525" cy="1130301"/>
          </a:xfrm>
        </p:grpSpPr>
        <p:sp>
          <p:nvSpPr>
            <p:cNvPr id="643" name="Freeform 98"/>
            <p:cNvSpPr>
              <a:spLocks/>
            </p:cNvSpPr>
            <p:nvPr/>
          </p:nvSpPr>
          <p:spPr bwMode="auto">
            <a:xfrm>
              <a:off x="3350049" y="8684857"/>
              <a:ext cx="771525" cy="1130301"/>
            </a:xfrm>
            <a:custGeom>
              <a:avLst/>
              <a:gdLst/>
              <a:ahLst/>
              <a:cxnLst/>
              <a:rect l="l" t="t" r="r" b="b"/>
              <a:pathLst>
                <a:path w="771525" h="1130301">
                  <a:moveTo>
                    <a:pt x="150812" y="1008063"/>
                  </a:moveTo>
                  <a:lnTo>
                    <a:pt x="542924" y="1008063"/>
                  </a:lnTo>
                  <a:lnTo>
                    <a:pt x="652462" y="1130301"/>
                  </a:lnTo>
                  <a:lnTo>
                    <a:pt x="20637" y="1130301"/>
                  </a:lnTo>
                  <a:close/>
                  <a:moveTo>
                    <a:pt x="677863" y="585788"/>
                  </a:moveTo>
                  <a:lnTo>
                    <a:pt x="719138" y="633413"/>
                  </a:lnTo>
                  <a:lnTo>
                    <a:pt x="676275" y="1108076"/>
                  </a:lnTo>
                  <a:lnTo>
                    <a:pt x="568325" y="985838"/>
                  </a:lnTo>
                  <a:lnTo>
                    <a:pt x="593725" y="663576"/>
                  </a:lnTo>
                  <a:close/>
                  <a:moveTo>
                    <a:pt x="90488" y="585788"/>
                  </a:moveTo>
                  <a:lnTo>
                    <a:pt x="160338" y="663576"/>
                  </a:lnTo>
                  <a:lnTo>
                    <a:pt x="133350" y="985838"/>
                  </a:lnTo>
                  <a:lnTo>
                    <a:pt x="0" y="1108076"/>
                  </a:lnTo>
                  <a:lnTo>
                    <a:pt x="42863" y="633413"/>
                  </a:lnTo>
                  <a:close/>
                  <a:moveTo>
                    <a:pt x="182562" y="504825"/>
                  </a:moveTo>
                  <a:lnTo>
                    <a:pt x="603250" y="504825"/>
                  </a:lnTo>
                  <a:lnTo>
                    <a:pt x="658813" y="566738"/>
                  </a:lnTo>
                  <a:lnTo>
                    <a:pt x="592138" y="627063"/>
                  </a:lnTo>
                  <a:lnTo>
                    <a:pt x="168275" y="627063"/>
                  </a:lnTo>
                  <a:lnTo>
                    <a:pt x="117475" y="566738"/>
                  </a:lnTo>
                  <a:close/>
                  <a:moveTo>
                    <a:pt x="771525" y="22225"/>
                  </a:moveTo>
                  <a:lnTo>
                    <a:pt x="730250" y="498475"/>
                  </a:lnTo>
                  <a:lnTo>
                    <a:pt x="682625" y="542925"/>
                  </a:lnTo>
                  <a:lnTo>
                    <a:pt x="612775" y="466725"/>
                  </a:lnTo>
                  <a:lnTo>
                    <a:pt x="641350" y="142875"/>
                  </a:lnTo>
                  <a:close/>
                  <a:moveTo>
                    <a:pt x="95250" y="22225"/>
                  </a:moveTo>
                  <a:lnTo>
                    <a:pt x="204788" y="142875"/>
                  </a:lnTo>
                  <a:lnTo>
                    <a:pt x="177800" y="466725"/>
                  </a:lnTo>
                  <a:lnTo>
                    <a:pt x="95250" y="542925"/>
                  </a:lnTo>
                  <a:lnTo>
                    <a:pt x="53975" y="498475"/>
                  </a:lnTo>
                  <a:close/>
                  <a:moveTo>
                    <a:pt x="120650" y="0"/>
                  </a:moveTo>
                  <a:lnTo>
                    <a:pt x="749300" y="0"/>
                  </a:lnTo>
                  <a:lnTo>
                    <a:pt x="620713" y="122238"/>
                  </a:lnTo>
                  <a:lnTo>
                    <a:pt x="230187"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44" name="Freeform 103"/>
            <p:cNvSpPr>
              <a:spLocks/>
            </p:cNvSpPr>
            <p:nvPr/>
          </p:nvSpPr>
          <p:spPr bwMode="auto">
            <a:xfrm>
              <a:off x="3350049" y="8684857"/>
              <a:ext cx="749300" cy="1130301"/>
            </a:xfrm>
            <a:custGeom>
              <a:avLst/>
              <a:gdLst/>
              <a:ahLst/>
              <a:cxnLst/>
              <a:rect l="l" t="t" r="r" b="b"/>
              <a:pathLst>
                <a:path w="749300" h="1130301">
                  <a:moveTo>
                    <a:pt x="150812" y="1008063"/>
                  </a:moveTo>
                  <a:lnTo>
                    <a:pt x="542925" y="1008063"/>
                  </a:lnTo>
                  <a:lnTo>
                    <a:pt x="652462" y="1130301"/>
                  </a:lnTo>
                  <a:lnTo>
                    <a:pt x="20637" y="1130301"/>
                  </a:lnTo>
                  <a:close/>
                  <a:moveTo>
                    <a:pt x="677863" y="585788"/>
                  </a:moveTo>
                  <a:lnTo>
                    <a:pt x="719138" y="633413"/>
                  </a:lnTo>
                  <a:lnTo>
                    <a:pt x="676275" y="1108076"/>
                  </a:lnTo>
                  <a:lnTo>
                    <a:pt x="568325" y="985838"/>
                  </a:lnTo>
                  <a:lnTo>
                    <a:pt x="593725" y="663576"/>
                  </a:lnTo>
                  <a:close/>
                  <a:moveTo>
                    <a:pt x="90488" y="585788"/>
                  </a:moveTo>
                  <a:lnTo>
                    <a:pt x="160338" y="663576"/>
                  </a:lnTo>
                  <a:lnTo>
                    <a:pt x="133351" y="985838"/>
                  </a:lnTo>
                  <a:lnTo>
                    <a:pt x="0" y="1108076"/>
                  </a:lnTo>
                  <a:lnTo>
                    <a:pt x="42863" y="633413"/>
                  </a:lnTo>
                  <a:close/>
                  <a:moveTo>
                    <a:pt x="182563" y="504825"/>
                  </a:moveTo>
                  <a:lnTo>
                    <a:pt x="603251" y="504825"/>
                  </a:lnTo>
                  <a:lnTo>
                    <a:pt x="658813" y="566738"/>
                  </a:lnTo>
                  <a:lnTo>
                    <a:pt x="592138" y="627063"/>
                  </a:lnTo>
                  <a:lnTo>
                    <a:pt x="168275" y="627063"/>
                  </a:lnTo>
                  <a:lnTo>
                    <a:pt x="117475" y="566738"/>
                  </a:lnTo>
                  <a:close/>
                  <a:moveTo>
                    <a:pt x="95250" y="22225"/>
                  </a:moveTo>
                  <a:lnTo>
                    <a:pt x="204788" y="142875"/>
                  </a:lnTo>
                  <a:lnTo>
                    <a:pt x="177801" y="466725"/>
                  </a:lnTo>
                  <a:lnTo>
                    <a:pt x="95250" y="542925"/>
                  </a:lnTo>
                  <a:lnTo>
                    <a:pt x="53975" y="498475"/>
                  </a:lnTo>
                  <a:close/>
                  <a:moveTo>
                    <a:pt x="120650" y="0"/>
                  </a:moveTo>
                  <a:lnTo>
                    <a:pt x="749300" y="0"/>
                  </a:lnTo>
                  <a:lnTo>
                    <a:pt x="620713"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45" name="Group 644"/>
          <p:cNvGrpSpPr/>
          <p:nvPr/>
        </p:nvGrpSpPr>
        <p:grpSpPr>
          <a:xfrm>
            <a:off x="6033030" y="3988973"/>
            <a:ext cx="545292" cy="797743"/>
            <a:chOff x="4116812" y="8694382"/>
            <a:chExt cx="771525" cy="1128713"/>
          </a:xfrm>
        </p:grpSpPr>
        <p:sp>
          <p:nvSpPr>
            <p:cNvPr id="646" name="Freeform 109"/>
            <p:cNvSpPr>
              <a:spLocks/>
            </p:cNvSpPr>
            <p:nvPr/>
          </p:nvSpPr>
          <p:spPr bwMode="auto">
            <a:xfrm>
              <a:off x="4116812" y="8694382"/>
              <a:ext cx="771525" cy="1128713"/>
            </a:xfrm>
            <a:custGeom>
              <a:avLst/>
              <a:gdLst/>
              <a:ahLst/>
              <a:cxnLst/>
              <a:rect l="l" t="t" r="r" b="b"/>
              <a:pathLst>
                <a:path w="771525" h="1128713">
                  <a:moveTo>
                    <a:pt x="150812" y="1008063"/>
                  </a:moveTo>
                  <a:lnTo>
                    <a:pt x="542925" y="1008063"/>
                  </a:lnTo>
                  <a:lnTo>
                    <a:pt x="652462" y="1128713"/>
                  </a:lnTo>
                  <a:lnTo>
                    <a:pt x="20637" y="1128713"/>
                  </a:lnTo>
                  <a:close/>
                  <a:moveTo>
                    <a:pt x="679451" y="585788"/>
                  </a:moveTo>
                  <a:lnTo>
                    <a:pt x="719138" y="631826"/>
                  </a:lnTo>
                  <a:lnTo>
                    <a:pt x="676276" y="1106488"/>
                  </a:lnTo>
                  <a:lnTo>
                    <a:pt x="568325" y="985838"/>
                  </a:lnTo>
                  <a:lnTo>
                    <a:pt x="593725" y="663576"/>
                  </a:lnTo>
                  <a:close/>
                  <a:moveTo>
                    <a:pt x="92075" y="585788"/>
                  </a:moveTo>
                  <a:lnTo>
                    <a:pt x="160338" y="663576"/>
                  </a:lnTo>
                  <a:lnTo>
                    <a:pt x="133351" y="985838"/>
                  </a:lnTo>
                  <a:lnTo>
                    <a:pt x="0" y="1106488"/>
                  </a:lnTo>
                  <a:lnTo>
                    <a:pt x="42863" y="631826"/>
                  </a:lnTo>
                  <a:close/>
                  <a:moveTo>
                    <a:pt x="182563" y="503238"/>
                  </a:moveTo>
                  <a:lnTo>
                    <a:pt x="603251" y="503238"/>
                  </a:lnTo>
                  <a:lnTo>
                    <a:pt x="658813" y="565151"/>
                  </a:lnTo>
                  <a:lnTo>
                    <a:pt x="592138" y="625476"/>
                  </a:lnTo>
                  <a:lnTo>
                    <a:pt x="168275" y="625476"/>
                  </a:lnTo>
                  <a:lnTo>
                    <a:pt x="117475" y="565151"/>
                  </a:lnTo>
                  <a:close/>
                  <a:moveTo>
                    <a:pt x="771525" y="22225"/>
                  </a:moveTo>
                  <a:lnTo>
                    <a:pt x="730250" y="496888"/>
                  </a:lnTo>
                  <a:lnTo>
                    <a:pt x="682625" y="541338"/>
                  </a:lnTo>
                  <a:lnTo>
                    <a:pt x="612775" y="466725"/>
                  </a:lnTo>
                  <a:lnTo>
                    <a:pt x="641350" y="142875"/>
                  </a:lnTo>
                  <a:close/>
                  <a:moveTo>
                    <a:pt x="95250" y="22225"/>
                  </a:moveTo>
                  <a:lnTo>
                    <a:pt x="204788" y="142875"/>
                  </a:lnTo>
                  <a:lnTo>
                    <a:pt x="177801" y="466725"/>
                  </a:lnTo>
                  <a:lnTo>
                    <a:pt x="95250" y="541338"/>
                  </a:lnTo>
                  <a:lnTo>
                    <a:pt x="53975" y="496888"/>
                  </a:lnTo>
                  <a:close/>
                  <a:moveTo>
                    <a:pt x="120650" y="0"/>
                  </a:moveTo>
                  <a:lnTo>
                    <a:pt x="749300" y="0"/>
                  </a:lnTo>
                  <a:lnTo>
                    <a:pt x="620713"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47" name="Freeform 112"/>
            <p:cNvSpPr>
              <a:spLocks/>
            </p:cNvSpPr>
            <p:nvPr/>
          </p:nvSpPr>
          <p:spPr bwMode="auto">
            <a:xfrm>
              <a:off x="4237462" y="8694382"/>
              <a:ext cx="650875" cy="1106488"/>
            </a:xfrm>
            <a:custGeom>
              <a:avLst/>
              <a:gdLst/>
              <a:ahLst/>
              <a:cxnLst/>
              <a:rect l="l" t="t" r="r" b="b"/>
              <a:pathLst>
                <a:path w="650875" h="1106488">
                  <a:moveTo>
                    <a:pt x="558801" y="585788"/>
                  </a:moveTo>
                  <a:lnTo>
                    <a:pt x="598488" y="631826"/>
                  </a:lnTo>
                  <a:lnTo>
                    <a:pt x="555626" y="1106488"/>
                  </a:lnTo>
                  <a:lnTo>
                    <a:pt x="447675" y="985838"/>
                  </a:lnTo>
                  <a:lnTo>
                    <a:pt x="473075" y="663576"/>
                  </a:lnTo>
                  <a:close/>
                  <a:moveTo>
                    <a:pt x="650875" y="22225"/>
                  </a:moveTo>
                  <a:lnTo>
                    <a:pt x="609600" y="496888"/>
                  </a:lnTo>
                  <a:lnTo>
                    <a:pt x="561975" y="541338"/>
                  </a:lnTo>
                  <a:lnTo>
                    <a:pt x="492125" y="466725"/>
                  </a:lnTo>
                  <a:lnTo>
                    <a:pt x="520700" y="142875"/>
                  </a:lnTo>
                  <a:close/>
                  <a:moveTo>
                    <a:pt x="0" y="0"/>
                  </a:moveTo>
                  <a:lnTo>
                    <a:pt x="628650" y="0"/>
                  </a:lnTo>
                  <a:lnTo>
                    <a:pt x="500063" y="122238"/>
                  </a:lnTo>
                  <a:lnTo>
                    <a:pt x="10953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48" name="Group 647"/>
          <p:cNvGrpSpPr/>
          <p:nvPr/>
        </p:nvGrpSpPr>
        <p:grpSpPr>
          <a:xfrm>
            <a:off x="6033030" y="3988973"/>
            <a:ext cx="545293" cy="797743"/>
            <a:chOff x="4937549" y="8676920"/>
            <a:chExt cx="771526" cy="1128713"/>
          </a:xfrm>
        </p:grpSpPr>
        <p:sp>
          <p:nvSpPr>
            <p:cNvPr id="649" name="Freeform 119"/>
            <p:cNvSpPr>
              <a:spLocks/>
            </p:cNvSpPr>
            <p:nvPr/>
          </p:nvSpPr>
          <p:spPr bwMode="auto">
            <a:xfrm>
              <a:off x="4937549" y="8676920"/>
              <a:ext cx="771526" cy="1128713"/>
            </a:xfrm>
            <a:custGeom>
              <a:avLst/>
              <a:gdLst/>
              <a:ahLst/>
              <a:cxnLst/>
              <a:rect l="l" t="t" r="r" b="b"/>
              <a:pathLst>
                <a:path w="771526" h="1128713">
                  <a:moveTo>
                    <a:pt x="150813" y="1006475"/>
                  </a:moveTo>
                  <a:lnTo>
                    <a:pt x="542925" y="1006475"/>
                  </a:lnTo>
                  <a:lnTo>
                    <a:pt x="650875" y="1128713"/>
                  </a:lnTo>
                  <a:lnTo>
                    <a:pt x="19050" y="1128713"/>
                  </a:lnTo>
                  <a:close/>
                  <a:moveTo>
                    <a:pt x="677864" y="585787"/>
                  </a:moveTo>
                  <a:lnTo>
                    <a:pt x="717551" y="631824"/>
                  </a:lnTo>
                  <a:lnTo>
                    <a:pt x="676276" y="1106487"/>
                  </a:lnTo>
                  <a:lnTo>
                    <a:pt x="566738" y="984250"/>
                  </a:lnTo>
                  <a:lnTo>
                    <a:pt x="593726" y="663574"/>
                  </a:lnTo>
                  <a:close/>
                  <a:moveTo>
                    <a:pt x="90487" y="585787"/>
                  </a:moveTo>
                  <a:lnTo>
                    <a:pt x="158750" y="663574"/>
                  </a:lnTo>
                  <a:lnTo>
                    <a:pt x="133350" y="984250"/>
                  </a:lnTo>
                  <a:lnTo>
                    <a:pt x="0" y="1106487"/>
                  </a:lnTo>
                  <a:lnTo>
                    <a:pt x="41275" y="631824"/>
                  </a:lnTo>
                  <a:close/>
                  <a:moveTo>
                    <a:pt x="180975" y="503237"/>
                  </a:moveTo>
                  <a:lnTo>
                    <a:pt x="603251" y="503237"/>
                  </a:lnTo>
                  <a:lnTo>
                    <a:pt x="658813" y="565150"/>
                  </a:lnTo>
                  <a:lnTo>
                    <a:pt x="592138" y="625475"/>
                  </a:lnTo>
                  <a:lnTo>
                    <a:pt x="168275" y="625475"/>
                  </a:lnTo>
                  <a:lnTo>
                    <a:pt x="117475" y="565150"/>
                  </a:lnTo>
                  <a:close/>
                  <a:moveTo>
                    <a:pt x="771526" y="22225"/>
                  </a:moveTo>
                  <a:lnTo>
                    <a:pt x="728664" y="496888"/>
                  </a:lnTo>
                  <a:lnTo>
                    <a:pt x="682626" y="541338"/>
                  </a:lnTo>
                  <a:lnTo>
                    <a:pt x="611188" y="465138"/>
                  </a:lnTo>
                  <a:lnTo>
                    <a:pt x="639763" y="141288"/>
                  </a:lnTo>
                  <a:close/>
                  <a:moveTo>
                    <a:pt x="95250" y="22225"/>
                  </a:moveTo>
                  <a:lnTo>
                    <a:pt x="203201" y="141288"/>
                  </a:lnTo>
                  <a:lnTo>
                    <a:pt x="177801" y="465138"/>
                  </a:lnTo>
                  <a:lnTo>
                    <a:pt x="95250"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50" name="Freeform 126"/>
            <p:cNvSpPr>
              <a:spLocks/>
            </p:cNvSpPr>
            <p:nvPr/>
          </p:nvSpPr>
          <p:spPr bwMode="auto">
            <a:xfrm>
              <a:off x="4937549" y="8676920"/>
              <a:ext cx="771526" cy="1128713"/>
            </a:xfrm>
            <a:custGeom>
              <a:avLst/>
              <a:gdLst/>
              <a:ahLst/>
              <a:cxnLst/>
              <a:rect l="l" t="t" r="r" b="b"/>
              <a:pathLst>
                <a:path w="771526" h="1128713">
                  <a:moveTo>
                    <a:pt x="150813" y="1006475"/>
                  </a:moveTo>
                  <a:lnTo>
                    <a:pt x="542925" y="1006475"/>
                  </a:lnTo>
                  <a:lnTo>
                    <a:pt x="650875" y="1128713"/>
                  </a:lnTo>
                  <a:lnTo>
                    <a:pt x="19050" y="1128713"/>
                  </a:lnTo>
                  <a:close/>
                  <a:moveTo>
                    <a:pt x="677864" y="585787"/>
                  </a:moveTo>
                  <a:lnTo>
                    <a:pt x="717551" y="631824"/>
                  </a:lnTo>
                  <a:lnTo>
                    <a:pt x="676276" y="1106487"/>
                  </a:lnTo>
                  <a:lnTo>
                    <a:pt x="566738" y="984250"/>
                  </a:lnTo>
                  <a:lnTo>
                    <a:pt x="593726" y="663574"/>
                  </a:lnTo>
                  <a:close/>
                  <a:moveTo>
                    <a:pt x="90487" y="585787"/>
                  </a:moveTo>
                  <a:lnTo>
                    <a:pt x="158750" y="663574"/>
                  </a:lnTo>
                  <a:lnTo>
                    <a:pt x="133350" y="984250"/>
                  </a:lnTo>
                  <a:lnTo>
                    <a:pt x="0" y="1106487"/>
                  </a:lnTo>
                  <a:lnTo>
                    <a:pt x="41275" y="631824"/>
                  </a:lnTo>
                  <a:close/>
                  <a:moveTo>
                    <a:pt x="180975" y="503237"/>
                  </a:moveTo>
                  <a:lnTo>
                    <a:pt x="603251" y="503237"/>
                  </a:lnTo>
                  <a:lnTo>
                    <a:pt x="658813" y="565150"/>
                  </a:lnTo>
                  <a:lnTo>
                    <a:pt x="592138" y="625475"/>
                  </a:lnTo>
                  <a:lnTo>
                    <a:pt x="168275" y="625475"/>
                  </a:lnTo>
                  <a:lnTo>
                    <a:pt x="117475" y="565150"/>
                  </a:lnTo>
                  <a:close/>
                  <a:moveTo>
                    <a:pt x="771526" y="22225"/>
                  </a:moveTo>
                  <a:lnTo>
                    <a:pt x="728664" y="496888"/>
                  </a:lnTo>
                  <a:lnTo>
                    <a:pt x="682626" y="541338"/>
                  </a:lnTo>
                  <a:lnTo>
                    <a:pt x="611188" y="465138"/>
                  </a:lnTo>
                  <a:lnTo>
                    <a:pt x="639763" y="141288"/>
                  </a:lnTo>
                  <a:close/>
                  <a:moveTo>
                    <a:pt x="95250" y="22225"/>
                  </a:moveTo>
                  <a:lnTo>
                    <a:pt x="203201" y="141288"/>
                  </a:lnTo>
                  <a:lnTo>
                    <a:pt x="177801" y="465138"/>
                  </a:lnTo>
                  <a:lnTo>
                    <a:pt x="95250"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51" name="Group 650"/>
          <p:cNvGrpSpPr/>
          <p:nvPr/>
        </p:nvGrpSpPr>
        <p:grpSpPr>
          <a:xfrm>
            <a:off x="6033030" y="3988412"/>
            <a:ext cx="545292" cy="798865"/>
            <a:chOff x="5704312" y="8684857"/>
            <a:chExt cx="771525" cy="1130301"/>
          </a:xfrm>
        </p:grpSpPr>
        <p:sp>
          <p:nvSpPr>
            <p:cNvPr id="652" name="Freeform 135"/>
            <p:cNvSpPr>
              <a:spLocks/>
            </p:cNvSpPr>
            <p:nvPr/>
          </p:nvSpPr>
          <p:spPr bwMode="auto">
            <a:xfrm>
              <a:off x="5704312" y="8684857"/>
              <a:ext cx="771525" cy="1130301"/>
            </a:xfrm>
            <a:custGeom>
              <a:avLst/>
              <a:gdLst/>
              <a:ahLst/>
              <a:cxnLst/>
              <a:rect l="l" t="t" r="r" b="b"/>
              <a:pathLst>
                <a:path w="771525" h="1130301">
                  <a:moveTo>
                    <a:pt x="150812" y="1008063"/>
                  </a:moveTo>
                  <a:lnTo>
                    <a:pt x="542924" y="1008063"/>
                  </a:lnTo>
                  <a:lnTo>
                    <a:pt x="652462" y="1130301"/>
                  </a:lnTo>
                  <a:lnTo>
                    <a:pt x="20637" y="1130301"/>
                  </a:lnTo>
                  <a:close/>
                  <a:moveTo>
                    <a:pt x="677863" y="585788"/>
                  </a:moveTo>
                  <a:lnTo>
                    <a:pt x="717550" y="633413"/>
                  </a:lnTo>
                  <a:lnTo>
                    <a:pt x="676275" y="1108076"/>
                  </a:lnTo>
                  <a:lnTo>
                    <a:pt x="568325" y="985838"/>
                  </a:lnTo>
                  <a:lnTo>
                    <a:pt x="593725" y="663576"/>
                  </a:lnTo>
                  <a:close/>
                  <a:moveTo>
                    <a:pt x="90488" y="585788"/>
                  </a:moveTo>
                  <a:lnTo>
                    <a:pt x="160338" y="663576"/>
                  </a:lnTo>
                  <a:lnTo>
                    <a:pt x="133350" y="985838"/>
                  </a:lnTo>
                  <a:lnTo>
                    <a:pt x="0" y="1108076"/>
                  </a:lnTo>
                  <a:lnTo>
                    <a:pt x="42862" y="633413"/>
                  </a:lnTo>
                  <a:close/>
                  <a:moveTo>
                    <a:pt x="182562" y="504825"/>
                  </a:moveTo>
                  <a:lnTo>
                    <a:pt x="603250" y="504825"/>
                  </a:lnTo>
                  <a:lnTo>
                    <a:pt x="658813" y="566738"/>
                  </a:lnTo>
                  <a:lnTo>
                    <a:pt x="592138" y="627063"/>
                  </a:lnTo>
                  <a:lnTo>
                    <a:pt x="168275" y="627063"/>
                  </a:lnTo>
                  <a:lnTo>
                    <a:pt x="117475" y="566738"/>
                  </a:lnTo>
                  <a:close/>
                  <a:moveTo>
                    <a:pt x="771525" y="22225"/>
                  </a:moveTo>
                  <a:lnTo>
                    <a:pt x="728663" y="498475"/>
                  </a:lnTo>
                  <a:lnTo>
                    <a:pt x="682625" y="542925"/>
                  </a:lnTo>
                  <a:lnTo>
                    <a:pt x="611187" y="466725"/>
                  </a:lnTo>
                  <a:lnTo>
                    <a:pt x="641350" y="142875"/>
                  </a:lnTo>
                  <a:close/>
                  <a:moveTo>
                    <a:pt x="95250" y="22225"/>
                  </a:moveTo>
                  <a:lnTo>
                    <a:pt x="204788" y="142875"/>
                  </a:lnTo>
                  <a:lnTo>
                    <a:pt x="177800" y="466725"/>
                  </a:lnTo>
                  <a:lnTo>
                    <a:pt x="95250" y="542925"/>
                  </a:lnTo>
                  <a:lnTo>
                    <a:pt x="53975" y="498475"/>
                  </a:lnTo>
                  <a:close/>
                  <a:moveTo>
                    <a:pt x="119062" y="0"/>
                  </a:moveTo>
                  <a:lnTo>
                    <a:pt x="749300" y="0"/>
                  </a:lnTo>
                  <a:lnTo>
                    <a:pt x="620713" y="122238"/>
                  </a:lnTo>
                  <a:lnTo>
                    <a:pt x="230187"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53" name="Freeform 139"/>
            <p:cNvSpPr>
              <a:spLocks/>
            </p:cNvSpPr>
            <p:nvPr/>
          </p:nvSpPr>
          <p:spPr bwMode="auto">
            <a:xfrm>
              <a:off x="5724949" y="8684857"/>
              <a:ext cx="750888" cy="1130301"/>
            </a:xfrm>
            <a:custGeom>
              <a:avLst/>
              <a:gdLst/>
              <a:ahLst/>
              <a:cxnLst/>
              <a:rect l="l" t="t" r="r" b="b"/>
              <a:pathLst>
                <a:path w="750888" h="1130301">
                  <a:moveTo>
                    <a:pt x="130175" y="1008063"/>
                  </a:moveTo>
                  <a:lnTo>
                    <a:pt x="522288" y="1008063"/>
                  </a:lnTo>
                  <a:lnTo>
                    <a:pt x="631825" y="1130301"/>
                  </a:lnTo>
                  <a:lnTo>
                    <a:pt x="0" y="1130301"/>
                  </a:lnTo>
                  <a:close/>
                  <a:moveTo>
                    <a:pt x="657226" y="585788"/>
                  </a:moveTo>
                  <a:lnTo>
                    <a:pt x="696913" y="633413"/>
                  </a:lnTo>
                  <a:lnTo>
                    <a:pt x="655638" y="1108076"/>
                  </a:lnTo>
                  <a:lnTo>
                    <a:pt x="547688" y="985838"/>
                  </a:lnTo>
                  <a:lnTo>
                    <a:pt x="573088" y="663576"/>
                  </a:lnTo>
                  <a:close/>
                  <a:moveTo>
                    <a:pt x="161926" y="504825"/>
                  </a:moveTo>
                  <a:lnTo>
                    <a:pt x="582614" y="504825"/>
                  </a:lnTo>
                  <a:lnTo>
                    <a:pt x="638176" y="566738"/>
                  </a:lnTo>
                  <a:lnTo>
                    <a:pt x="571501" y="627063"/>
                  </a:lnTo>
                  <a:lnTo>
                    <a:pt x="147638" y="627063"/>
                  </a:lnTo>
                  <a:lnTo>
                    <a:pt x="96838" y="566738"/>
                  </a:lnTo>
                  <a:close/>
                  <a:moveTo>
                    <a:pt x="750888" y="22225"/>
                  </a:moveTo>
                  <a:lnTo>
                    <a:pt x="708026" y="498475"/>
                  </a:lnTo>
                  <a:lnTo>
                    <a:pt x="661988" y="542925"/>
                  </a:lnTo>
                  <a:lnTo>
                    <a:pt x="590550" y="466725"/>
                  </a:lnTo>
                  <a:lnTo>
                    <a:pt x="620713" y="142875"/>
                  </a:lnTo>
                  <a:close/>
                  <a:moveTo>
                    <a:pt x="74613" y="22225"/>
                  </a:moveTo>
                  <a:lnTo>
                    <a:pt x="184151" y="142875"/>
                  </a:lnTo>
                  <a:lnTo>
                    <a:pt x="157164" y="466725"/>
                  </a:lnTo>
                  <a:lnTo>
                    <a:pt x="74613" y="542925"/>
                  </a:lnTo>
                  <a:lnTo>
                    <a:pt x="33338" y="498475"/>
                  </a:lnTo>
                  <a:close/>
                  <a:moveTo>
                    <a:pt x="98425" y="0"/>
                  </a:moveTo>
                  <a:lnTo>
                    <a:pt x="728663" y="0"/>
                  </a:lnTo>
                  <a:lnTo>
                    <a:pt x="600076" y="122238"/>
                  </a:lnTo>
                  <a:lnTo>
                    <a:pt x="209550"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54" name="Group 653"/>
          <p:cNvGrpSpPr/>
          <p:nvPr/>
        </p:nvGrpSpPr>
        <p:grpSpPr>
          <a:xfrm>
            <a:off x="6033590" y="3988973"/>
            <a:ext cx="544172" cy="797743"/>
            <a:chOff x="3448473" y="7460894"/>
            <a:chExt cx="769939" cy="1128713"/>
          </a:xfrm>
        </p:grpSpPr>
        <p:sp>
          <p:nvSpPr>
            <p:cNvPr id="655"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56"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57" name="Group 656"/>
          <p:cNvGrpSpPr/>
          <p:nvPr/>
        </p:nvGrpSpPr>
        <p:grpSpPr>
          <a:xfrm>
            <a:off x="6033030" y="3988973"/>
            <a:ext cx="545292" cy="797743"/>
            <a:chOff x="4215237" y="7470420"/>
            <a:chExt cx="771525" cy="1128713"/>
          </a:xfrm>
        </p:grpSpPr>
        <p:sp>
          <p:nvSpPr>
            <p:cNvPr id="658" name="Freeform 40"/>
            <p:cNvSpPr>
              <a:spLocks/>
            </p:cNvSpPr>
            <p:nvPr/>
          </p:nvSpPr>
          <p:spPr bwMode="auto">
            <a:xfrm>
              <a:off x="4215237"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6275"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3250" y="503237"/>
                  </a:lnTo>
                  <a:lnTo>
                    <a:pt x="657225" y="565150"/>
                  </a:lnTo>
                  <a:lnTo>
                    <a:pt x="592138"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59" name="Freeform 44"/>
            <p:cNvSpPr>
              <a:spLocks/>
            </p:cNvSpPr>
            <p:nvPr/>
          </p:nvSpPr>
          <p:spPr bwMode="auto">
            <a:xfrm>
              <a:off x="4781974" y="7492644"/>
              <a:ext cx="204788" cy="1084262"/>
            </a:xfrm>
            <a:custGeom>
              <a:avLst/>
              <a:gdLst/>
              <a:ahLst/>
              <a:cxnLst/>
              <a:rect l="l" t="t" r="r" b="b"/>
              <a:pathLst>
                <a:path w="204788" h="1084262">
                  <a:moveTo>
                    <a:pt x="111126" y="563562"/>
                  </a:moveTo>
                  <a:lnTo>
                    <a:pt x="150813" y="609600"/>
                  </a:lnTo>
                  <a:lnTo>
                    <a:pt x="109538" y="1084262"/>
                  </a:lnTo>
                  <a:lnTo>
                    <a:pt x="0" y="962025"/>
                  </a:lnTo>
                  <a:lnTo>
                    <a:pt x="26987" y="639762"/>
                  </a:lnTo>
                  <a:close/>
                  <a:moveTo>
                    <a:pt x="204788" y="0"/>
                  </a:moveTo>
                  <a:lnTo>
                    <a:pt x="161926" y="474663"/>
                  </a:lnTo>
                  <a:lnTo>
                    <a:pt x="115888" y="519113"/>
                  </a:lnTo>
                  <a:lnTo>
                    <a:pt x="44450" y="442913"/>
                  </a:lnTo>
                  <a:lnTo>
                    <a:pt x="73025" y="1190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60" name="Group 659"/>
          <p:cNvGrpSpPr/>
          <p:nvPr/>
        </p:nvGrpSpPr>
        <p:grpSpPr>
          <a:xfrm>
            <a:off x="6033030" y="3988973"/>
            <a:ext cx="545292" cy="797742"/>
            <a:chOff x="4967712" y="7460895"/>
            <a:chExt cx="771525" cy="1128712"/>
          </a:xfrm>
        </p:grpSpPr>
        <p:sp>
          <p:nvSpPr>
            <p:cNvPr id="661" name="Freeform 49"/>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679451" y="585787"/>
                  </a:moveTo>
                  <a:lnTo>
                    <a:pt x="719138" y="631825"/>
                  </a:lnTo>
                  <a:lnTo>
                    <a:pt x="676276" y="1106487"/>
                  </a:lnTo>
                  <a:lnTo>
                    <a:pt x="568325" y="985837"/>
                  </a:lnTo>
                  <a:lnTo>
                    <a:pt x="595313" y="663575"/>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96837" y="22225"/>
                  </a:moveTo>
                  <a:lnTo>
                    <a:pt x="204788" y="141288"/>
                  </a:lnTo>
                  <a:lnTo>
                    <a:pt x="177801" y="466726"/>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62" name="Freeform 55"/>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120650" y="0"/>
                  </a:moveTo>
                  <a:lnTo>
                    <a:pt x="749300" y="0"/>
                  </a:lnTo>
                  <a:lnTo>
                    <a:pt x="620713" y="122238"/>
                  </a:lnTo>
                  <a:lnTo>
                    <a:pt x="231775"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63" name="Group 662"/>
          <p:cNvGrpSpPr/>
          <p:nvPr/>
        </p:nvGrpSpPr>
        <p:grpSpPr>
          <a:xfrm>
            <a:off x="6033030" y="3988973"/>
            <a:ext cx="545292" cy="797743"/>
            <a:chOff x="5736062" y="7470420"/>
            <a:chExt cx="771525" cy="1128713"/>
          </a:xfrm>
        </p:grpSpPr>
        <p:sp>
          <p:nvSpPr>
            <p:cNvPr id="664" name="Freeform 61"/>
            <p:cNvSpPr>
              <a:spLocks/>
            </p:cNvSpPr>
            <p:nvPr/>
          </p:nvSpPr>
          <p:spPr bwMode="auto">
            <a:xfrm>
              <a:off x="5736062"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4688"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65" name="Freeform 66"/>
            <p:cNvSpPr>
              <a:spLocks/>
            </p:cNvSpPr>
            <p:nvPr/>
          </p:nvSpPr>
          <p:spPr bwMode="auto">
            <a:xfrm>
              <a:off x="5755112" y="7470420"/>
              <a:ext cx="752475" cy="1128713"/>
            </a:xfrm>
            <a:custGeom>
              <a:avLst/>
              <a:gdLst/>
              <a:ahLst/>
              <a:cxnLst/>
              <a:rect l="l" t="t" r="r" b="b"/>
              <a:pathLst>
                <a:path w="752475" h="1128713">
                  <a:moveTo>
                    <a:pt x="131763" y="1006475"/>
                  </a:moveTo>
                  <a:lnTo>
                    <a:pt x="523875" y="1006475"/>
                  </a:lnTo>
                  <a:lnTo>
                    <a:pt x="631825" y="1128713"/>
                  </a:lnTo>
                  <a:lnTo>
                    <a:pt x="0" y="1128713"/>
                  </a:lnTo>
                  <a:close/>
                  <a:moveTo>
                    <a:pt x="658813" y="585787"/>
                  </a:moveTo>
                  <a:lnTo>
                    <a:pt x="698500" y="631825"/>
                  </a:lnTo>
                  <a:lnTo>
                    <a:pt x="655638" y="1106487"/>
                  </a:lnTo>
                  <a:lnTo>
                    <a:pt x="547687" y="984250"/>
                  </a:lnTo>
                  <a:lnTo>
                    <a:pt x="574675" y="661987"/>
                  </a:lnTo>
                  <a:close/>
                  <a:moveTo>
                    <a:pt x="161925" y="503237"/>
                  </a:moveTo>
                  <a:lnTo>
                    <a:pt x="582613" y="503237"/>
                  </a:lnTo>
                  <a:lnTo>
                    <a:pt x="638175" y="565150"/>
                  </a:lnTo>
                  <a:lnTo>
                    <a:pt x="571500" y="625475"/>
                  </a:lnTo>
                  <a:lnTo>
                    <a:pt x="149225" y="625475"/>
                  </a:lnTo>
                  <a:lnTo>
                    <a:pt x="98425" y="565150"/>
                  </a:lnTo>
                  <a:close/>
                  <a:moveTo>
                    <a:pt x="752475" y="22225"/>
                  </a:moveTo>
                  <a:lnTo>
                    <a:pt x="709613" y="496888"/>
                  </a:lnTo>
                  <a:lnTo>
                    <a:pt x="663575" y="541338"/>
                  </a:lnTo>
                  <a:lnTo>
                    <a:pt x="592137" y="465138"/>
                  </a:lnTo>
                  <a:lnTo>
                    <a:pt x="620712" y="141288"/>
                  </a:lnTo>
                  <a:close/>
                  <a:moveTo>
                    <a:pt x="100012" y="0"/>
                  </a:moveTo>
                  <a:lnTo>
                    <a:pt x="730250" y="0"/>
                  </a:lnTo>
                  <a:lnTo>
                    <a:pt x="601663" y="120650"/>
                  </a:lnTo>
                  <a:lnTo>
                    <a:pt x="211137" y="120650"/>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66" name="Group 665"/>
          <p:cNvGrpSpPr/>
          <p:nvPr/>
        </p:nvGrpSpPr>
        <p:grpSpPr>
          <a:xfrm>
            <a:off x="6033030" y="3988412"/>
            <a:ext cx="545292" cy="798865"/>
            <a:chOff x="6510762" y="7500582"/>
            <a:chExt cx="771525" cy="1130301"/>
          </a:xfrm>
        </p:grpSpPr>
        <p:sp>
          <p:nvSpPr>
            <p:cNvPr id="667" name="Freeform 77"/>
            <p:cNvSpPr>
              <a:spLocks/>
            </p:cNvSpPr>
            <p:nvPr/>
          </p:nvSpPr>
          <p:spPr bwMode="auto">
            <a:xfrm>
              <a:off x="6510762" y="7500582"/>
              <a:ext cx="771525" cy="1130301"/>
            </a:xfrm>
            <a:custGeom>
              <a:avLst/>
              <a:gdLst/>
              <a:ahLst/>
              <a:cxnLst/>
              <a:rect l="l" t="t" r="r" b="b"/>
              <a:pathLst>
                <a:path w="771525" h="1130301">
                  <a:moveTo>
                    <a:pt x="150812" y="1008063"/>
                  </a:moveTo>
                  <a:lnTo>
                    <a:pt x="542925" y="1008063"/>
                  </a:lnTo>
                  <a:lnTo>
                    <a:pt x="652462" y="1130301"/>
                  </a:lnTo>
                  <a:lnTo>
                    <a:pt x="20637" y="1130301"/>
                  </a:lnTo>
                  <a:close/>
                  <a:moveTo>
                    <a:pt x="679451" y="585788"/>
                  </a:moveTo>
                  <a:lnTo>
                    <a:pt x="719138" y="631826"/>
                  </a:lnTo>
                  <a:lnTo>
                    <a:pt x="676276" y="1108076"/>
                  </a:lnTo>
                  <a:lnTo>
                    <a:pt x="568325" y="985838"/>
                  </a:lnTo>
                  <a:lnTo>
                    <a:pt x="595313" y="663576"/>
                  </a:lnTo>
                  <a:close/>
                  <a:moveTo>
                    <a:pt x="92075" y="585788"/>
                  </a:moveTo>
                  <a:lnTo>
                    <a:pt x="160338" y="663576"/>
                  </a:lnTo>
                  <a:lnTo>
                    <a:pt x="133351" y="985838"/>
                  </a:lnTo>
                  <a:lnTo>
                    <a:pt x="0" y="1108076"/>
                  </a:lnTo>
                  <a:lnTo>
                    <a:pt x="42862" y="631826"/>
                  </a:lnTo>
                  <a:close/>
                  <a:moveTo>
                    <a:pt x="182563" y="503238"/>
                  </a:moveTo>
                  <a:lnTo>
                    <a:pt x="603251" y="503238"/>
                  </a:lnTo>
                  <a:lnTo>
                    <a:pt x="658813" y="566739"/>
                  </a:lnTo>
                  <a:lnTo>
                    <a:pt x="592138" y="625476"/>
                  </a:lnTo>
                  <a:lnTo>
                    <a:pt x="168275" y="625476"/>
                  </a:lnTo>
                  <a:lnTo>
                    <a:pt x="117475" y="566739"/>
                  </a:lnTo>
                  <a:close/>
                  <a:moveTo>
                    <a:pt x="771525" y="22225"/>
                  </a:moveTo>
                  <a:lnTo>
                    <a:pt x="730250" y="496888"/>
                  </a:lnTo>
                  <a:lnTo>
                    <a:pt x="682625" y="541338"/>
                  </a:lnTo>
                  <a:lnTo>
                    <a:pt x="612775" y="466725"/>
                  </a:lnTo>
                  <a:lnTo>
                    <a:pt x="641350" y="142875"/>
                  </a:lnTo>
                  <a:close/>
                  <a:moveTo>
                    <a:pt x="95250" y="22225"/>
                  </a:moveTo>
                  <a:lnTo>
                    <a:pt x="204788" y="142875"/>
                  </a:lnTo>
                  <a:lnTo>
                    <a:pt x="177801" y="466725"/>
                  </a:lnTo>
                  <a:lnTo>
                    <a:pt x="95250"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68" name="Freeform 76"/>
            <p:cNvSpPr>
              <a:spLocks/>
            </p:cNvSpPr>
            <p:nvPr/>
          </p:nvSpPr>
          <p:spPr bwMode="auto">
            <a:xfrm>
              <a:off x="6564736" y="7522807"/>
              <a:ext cx="717550" cy="1085851"/>
            </a:xfrm>
            <a:custGeom>
              <a:avLst/>
              <a:gdLst/>
              <a:ahLst/>
              <a:cxnLst/>
              <a:rect l="l" t="t" r="r" b="b"/>
              <a:pathLst>
                <a:path w="717550" h="1085851">
                  <a:moveTo>
                    <a:pt x="625476" y="563563"/>
                  </a:moveTo>
                  <a:lnTo>
                    <a:pt x="665163" y="609601"/>
                  </a:lnTo>
                  <a:lnTo>
                    <a:pt x="622301" y="1085851"/>
                  </a:lnTo>
                  <a:lnTo>
                    <a:pt x="514350" y="963613"/>
                  </a:lnTo>
                  <a:lnTo>
                    <a:pt x="541338" y="641351"/>
                  </a:lnTo>
                  <a:close/>
                  <a:moveTo>
                    <a:pt x="128588" y="481013"/>
                  </a:moveTo>
                  <a:lnTo>
                    <a:pt x="549276" y="481013"/>
                  </a:lnTo>
                  <a:lnTo>
                    <a:pt x="604838" y="544514"/>
                  </a:lnTo>
                  <a:lnTo>
                    <a:pt x="538163" y="603251"/>
                  </a:lnTo>
                  <a:lnTo>
                    <a:pt x="114300" y="603251"/>
                  </a:lnTo>
                  <a:lnTo>
                    <a:pt x="63500" y="544514"/>
                  </a:lnTo>
                  <a:close/>
                  <a:moveTo>
                    <a:pt x="717550" y="0"/>
                  </a:moveTo>
                  <a:lnTo>
                    <a:pt x="676275" y="474663"/>
                  </a:lnTo>
                  <a:lnTo>
                    <a:pt x="628650" y="519113"/>
                  </a:lnTo>
                  <a:lnTo>
                    <a:pt x="558800" y="444501"/>
                  </a:lnTo>
                  <a:lnTo>
                    <a:pt x="587375" y="120650"/>
                  </a:lnTo>
                  <a:close/>
                  <a:moveTo>
                    <a:pt x="41275" y="0"/>
                  </a:moveTo>
                  <a:lnTo>
                    <a:pt x="150813" y="120650"/>
                  </a:lnTo>
                  <a:lnTo>
                    <a:pt x="123826" y="444501"/>
                  </a:lnTo>
                  <a:lnTo>
                    <a:pt x="41275" y="519113"/>
                  </a:lnTo>
                  <a:lnTo>
                    <a:pt x="0" y="4746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69" name="Group 668"/>
          <p:cNvGrpSpPr/>
          <p:nvPr/>
        </p:nvGrpSpPr>
        <p:grpSpPr>
          <a:xfrm>
            <a:off x="6033030" y="3988973"/>
            <a:ext cx="545292" cy="797743"/>
            <a:chOff x="7277524" y="7510107"/>
            <a:chExt cx="771525" cy="1128713"/>
          </a:xfrm>
        </p:grpSpPr>
        <p:sp>
          <p:nvSpPr>
            <p:cNvPr id="670" name="Freeform 84"/>
            <p:cNvSpPr>
              <a:spLocks/>
            </p:cNvSpPr>
            <p:nvPr/>
          </p:nvSpPr>
          <p:spPr bwMode="auto">
            <a:xfrm>
              <a:off x="7277524" y="7510107"/>
              <a:ext cx="771525" cy="1128713"/>
            </a:xfrm>
            <a:custGeom>
              <a:avLst/>
              <a:gdLst/>
              <a:ahLst/>
              <a:cxnLst/>
              <a:rect l="l" t="t" r="r" b="b"/>
              <a:pathLst>
                <a:path w="771525" h="1128713">
                  <a:moveTo>
                    <a:pt x="150813" y="1006475"/>
                  </a:moveTo>
                  <a:lnTo>
                    <a:pt x="544513" y="1006475"/>
                  </a:lnTo>
                  <a:lnTo>
                    <a:pt x="652463" y="1128713"/>
                  </a:lnTo>
                  <a:lnTo>
                    <a:pt x="20638" y="1128713"/>
                  </a:lnTo>
                  <a:close/>
                  <a:moveTo>
                    <a:pt x="679451" y="585788"/>
                  </a:moveTo>
                  <a:lnTo>
                    <a:pt x="719138" y="631826"/>
                  </a:lnTo>
                  <a:lnTo>
                    <a:pt x="676276" y="1106488"/>
                  </a:lnTo>
                  <a:lnTo>
                    <a:pt x="568325" y="984251"/>
                  </a:lnTo>
                  <a:lnTo>
                    <a:pt x="595313" y="663576"/>
                  </a:lnTo>
                  <a:close/>
                  <a:moveTo>
                    <a:pt x="92075" y="585788"/>
                  </a:moveTo>
                  <a:lnTo>
                    <a:pt x="160338" y="663576"/>
                  </a:lnTo>
                  <a:lnTo>
                    <a:pt x="133351" y="984251"/>
                  </a:lnTo>
                  <a:lnTo>
                    <a:pt x="0" y="1106488"/>
                  </a:lnTo>
                  <a:lnTo>
                    <a:pt x="42862" y="631826"/>
                  </a:lnTo>
                  <a:close/>
                  <a:moveTo>
                    <a:pt x="182563" y="503238"/>
                  </a:moveTo>
                  <a:lnTo>
                    <a:pt x="603251" y="503238"/>
                  </a:lnTo>
                  <a:lnTo>
                    <a:pt x="658813" y="565151"/>
                  </a:lnTo>
                  <a:lnTo>
                    <a:pt x="592138" y="625476"/>
                  </a:lnTo>
                  <a:lnTo>
                    <a:pt x="169863" y="625476"/>
                  </a:lnTo>
                  <a:lnTo>
                    <a:pt x="117475" y="565151"/>
                  </a:lnTo>
                  <a:close/>
                  <a:moveTo>
                    <a:pt x="771525" y="22225"/>
                  </a:moveTo>
                  <a:lnTo>
                    <a:pt x="730250" y="496888"/>
                  </a:lnTo>
                  <a:lnTo>
                    <a:pt x="684213" y="541338"/>
                  </a:lnTo>
                  <a:lnTo>
                    <a:pt x="612775" y="465138"/>
                  </a:lnTo>
                  <a:lnTo>
                    <a:pt x="641350" y="141288"/>
                  </a:lnTo>
                  <a:close/>
                  <a:moveTo>
                    <a:pt x="96837" y="22225"/>
                  </a:moveTo>
                  <a:lnTo>
                    <a:pt x="204788" y="141288"/>
                  </a:lnTo>
                  <a:lnTo>
                    <a:pt x="177801" y="465138"/>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71" name="Freeform 90"/>
            <p:cNvSpPr>
              <a:spLocks/>
            </p:cNvSpPr>
            <p:nvPr/>
          </p:nvSpPr>
          <p:spPr bwMode="auto">
            <a:xfrm>
              <a:off x="7298162" y="7510107"/>
              <a:ext cx="728662" cy="1128713"/>
            </a:xfrm>
            <a:custGeom>
              <a:avLst/>
              <a:gdLst/>
              <a:ahLst/>
              <a:cxnLst/>
              <a:rect l="l" t="t" r="r" b="b"/>
              <a:pathLst>
                <a:path w="728662" h="1128713">
                  <a:moveTo>
                    <a:pt x="130175" y="1006475"/>
                  </a:moveTo>
                  <a:lnTo>
                    <a:pt x="523875" y="1006475"/>
                  </a:lnTo>
                  <a:lnTo>
                    <a:pt x="631825" y="1128713"/>
                  </a:lnTo>
                  <a:lnTo>
                    <a:pt x="0" y="1128713"/>
                  </a:lnTo>
                  <a:close/>
                  <a:moveTo>
                    <a:pt x="658813" y="585788"/>
                  </a:moveTo>
                  <a:lnTo>
                    <a:pt x="698500" y="631826"/>
                  </a:lnTo>
                  <a:lnTo>
                    <a:pt x="655638" y="1106488"/>
                  </a:lnTo>
                  <a:lnTo>
                    <a:pt x="547687" y="984251"/>
                  </a:lnTo>
                  <a:lnTo>
                    <a:pt x="574675" y="663576"/>
                  </a:lnTo>
                  <a:close/>
                  <a:moveTo>
                    <a:pt x="161925" y="503238"/>
                  </a:moveTo>
                  <a:lnTo>
                    <a:pt x="582613" y="503238"/>
                  </a:lnTo>
                  <a:lnTo>
                    <a:pt x="638175" y="565151"/>
                  </a:lnTo>
                  <a:lnTo>
                    <a:pt x="571500" y="625476"/>
                  </a:lnTo>
                  <a:lnTo>
                    <a:pt x="149225" y="625476"/>
                  </a:lnTo>
                  <a:lnTo>
                    <a:pt x="96837" y="565151"/>
                  </a:lnTo>
                  <a:close/>
                  <a:moveTo>
                    <a:pt x="76199" y="22225"/>
                  </a:moveTo>
                  <a:lnTo>
                    <a:pt x="184150" y="141288"/>
                  </a:lnTo>
                  <a:lnTo>
                    <a:pt x="157163" y="465138"/>
                  </a:lnTo>
                  <a:lnTo>
                    <a:pt x="76199" y="541338"/>
                  </a:lnTo>
                  <a:lnTo>
                    <a:pt x="33337" y="496888"/>
                  </a:lnTo>
                  <a:close/>
                  <a:moveTo>
                    <a:pt x="100012" y="0"/>
                  </a:moveTo>
                  <a:lnTo>
                    <a:pt x="728662" y="0"/>
                  </a:lnTo>
                  <a:lnTo>
                    <a:pt x="600075" y="122238"/>
                  </a:lnTo>
                  <a:lnTo>
                    <a:pt x="211137"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72" name="Group 671"/>
          <p:cNvGrpSpPr/>
          <p:nvPr/>
        </p:nvGrpSpPr>
        <p:grpSpPr>
          <a:xfrm>
            <a:off x="6033030" y="3988412"/>
            <a:ext cx="545292" cy="798865"/>
            <a:chOff x="3350049" y="8684857"/>
            <a:chExt cx="771525" cy="1130301"/>
          </a:xfrm>
        </p:grpSpPr>
        <p:sp>
          <p:nvSpPr>
            <p:cNvPr id="673" name="Freeform 98"/>
            <p:cNvSpPr>
              <a:spLocks/>
            </p:cNvSpPr>
            <p:nvPr/>
          </p:nvSpPr>
          <p:spPr bwMode="auto">
            <a:xfrm>
              <a:off x="3350049" y="8684857"/>
              <a:ext cx="771525" cy="1130301"/>
            </a:xfrm>
            <a:custGeom>
              <a:avLst/>
              <a:gdLst/>
              <a:ahLst/>
              <a:cxnLst/>
              <a:rect l="l" t="t" r="r" b="b"/>
              <a:pathLst>
                <a:path w="771525" h="1130301">
                  <a:moveTo>
                    <a:pt x="150812" y="1008063"/>
                  </a:moveTo>
                  <a:lnTo>
                    <a:pt x="542924" y="1008063"/>
                  </a:lnTo>
                  <a:lnTo>
                    <a:pt x="652462" y="1130301"/>
                  </a:lnTo>
                  <a:lnTo>
                    <a:pt x="20637" y="1130301"/>
                  </a:lnTo>
                  <a:close/>
                  <a:moveTo>
                    <a:pt x="677863" y="585788"/>
                  </a:moveTo>
                  <a:lnTo>
                    <a:pt x="719138" y="633413"/>
                  </a:lnTo>
                  <a:lnTo>
                    <a:pt x="676275" y="1108076"/>
                  </a:lnTo>
                  <a:lnTo>
                    <a:pt x="568325" y="985838"/>
                  </a:lnTo>
                  <a:lnTo>
                    <a:pt x="593725" y="663576"/>
                  </a:lnTo>
                  <a:close/>
                  <a:moveTo>
                    <a:pt x="90488" y="585788"/>
                  </a:moveTo>
                  <a:lnTo>
                    <a:pt x="160338" y="663576"/>
                  </a:lnTo>
                  <a:lnTo>
                    <a:pt x="133350" y="985838"/>
                  </a:lnTo>
                  <a:lnTo>
                    <a:pt x="0" y="1108076"/>
                  </a:lnTo>
                  <a:lnTo>
                    <a:pt x="42863" y="633413"/>
                  </a:lnTo>
                  <a:close/>
                  <a:moveTo>
                    <a:pt x="182562" y="504825"/>
                  </a:moveTo>
                  <a:lnTo>
                    <a:pt x="603250" y="504825"/>
                  </a:lnTo>
                  <a:lnTo>
                    <a:pt x="658813" y="566738"/>
                  </a:lnTo>
                  <a:lnTo>
                    <a:pt x="592138" y="627063"/>
                  </a:lnTo>
                  <a:lnTo>
                    <a:pt x="168275" y="627063"/>
                  </a:lnTo>
                  <a:lnTo>
                    <a:pt x="117475" y="566738"/>
                  </a:lnTo>
                  <a:close/>
                  <a:moveTo>
                    <a:pt x="771525" y="22225"/>
                  </a:moveTo>
                  <a:lnTo>
                    <a:pt x="730250" y="498475"/>
                  </a:lnTo>
                  <a:lnTo>
                    <a:pt x="682625" y="542925"/>
                  </a:lnTo>
                  <a:lnTo>
                    <a:pt x="612775" y="466725"/>
                  </a:lnTo>
                  <a:lnTo>
                    <a:pt x="641350" y="142875"/>
                  </a:lnTo>
                  <a:close/>
                  <a:moveTo>
                    <a:pt x="95250" y="22225"/>
                  </a:moveTo>
                  <a:lnTo>
                    <a:pt x="204788" y="142875"/>
                  </a:lnTo>
                  <a:lnTo>
                    <a:pt x="177800" y="466725"/>
                  </a:lnTo>
                  <a:lnTo>
                    <a:pt x="95250" y="542925"/>
                  </a:lnTo>
                  <a:lnTo>
                    <a:pt x="53975" y="498475"/>
                  </a:lnTo>
                  <a:close/>
                  <a:moveTo>
                    <a:pt x="120650" y="0"/>
                  </a:moveTo>
                  <a:lnTo>
                    <a:pt x="749300" y="0"/>
                  </a:lnTo>
                  <a:lnTo>
                    <a:pt x="620713" y="122238"/>
                  </a:lnTo>
                  <a:lnTo>
                    <a:pt x="230187"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74" name="Freeform 103"/>
            <p:cNvSpPr>
              <a:spLocks/>
            </p:cNvSpPr>
            <p:nvPr/>
          </p:nvSpPr>
          <p:spPr bwMode="auto">
            <a:xfrm>
              <a:off x="3350049" y="8684857"/>
              <a:ext cx="749300" cy="1130301"/>
            </a:xfrm>
            <a:custGeom>
              <a:avLst/>
              <a:gdLst/>
              <a:ahLst/>
              <a:cxnLst/>
              <a:rect l="l" t="t" r="r" b="b"/>
              <a:pathLst>
                <a:path w="749300" h="1130301">
                  <a:moveTo>
                    <a:pt x="150812" y="1008063"/>
                  </a:moveTo>
                  <a:lnTo>
                    <a:pt x="542925" y="1008063"/>
                  </a:lnTo>
                  <a:lnTo>
                    <a:pt x="652462" y="1130301"/>
                  </a:lnTo>
                  <a:lnTo>
                    <a:pt x="20637" y="1130301"/>
                  </a:lnTo>
                  <a:close/>
                  <a:moveTo>
                    <a:pt x="677863" y="585788"/>
                  </a:moveTo>
                  <a:lnTo>
                    <a:pt x="719138" y="633413"/>
                  </a:lnTo>
                  <a:lnTo>
                    <a:pt x="676275" y="1108076"/>
                  </a:lnTo>
                  <a:lnTo>
                    <a:pt x="568325" y="985838"/>
                  </a:lnTo>
                  <a:lnTo>
                    <a:pt x="593725" y="663576"/>
                  </a:lnTo>
                  <a:close/>
                  <a:moveTo>
                    <a:pt x="90488" y="585788"/>
                  </a:moveTo>
                  <a:lnTo>
                    <a:pt x="160338" y="663576"/>
                  </a:lnTo>
                  <a:lnTo>
                    <a:pt x="133351" y="985838"/>
                  </a:lnTo>
                  <a:lnTo>
                    <a:pt x="0" y="1108076"/>
                  </a:lnTo>
                  <a:lnTo>
                    <a:pt x="42863" y="633413"/>
                  </a:lnTo>
                  <a:close/>
                  <a:moveTo>
                    <a:pt x="182563" y="504825"/>
                  </a:moveTo>
                  <a:lnTo>
                    <a:pt x="603251" y="504825"/>
                  </a:lnTo>
                  <a:lnTo>
                    <a:pt x="658813" y="566738"/>
                  </a:lnTo>
                  <a:lnTo>
                    <a:pt x="592138" y="627063"/>
                  </a:lnTo>
                  <a:lnTo>
                    <a:pt x="168275" y="627063"/>
                  </a:lnTo>
                  <a:lnTo>
                    <a:pt x="117475" y="566738"/>
                  </a:lnTo>
                  <a:close/>
                  <a:moveTo>
                    <a:pt x="95250" y="22225"/>
                  </a:moveTo>
                  <a:lnTo>
                    <a:pt x="204788" y="142875"/>
                  </a:lnTo>
                  <a:lnTo>
                    <a:pt x="177801" y="466725"/>
                  </a:lnTo>
                  <a:lnTo>
                    <a:pt x="95250" y="542925"/>
                  </a:lnTo>
                  <a:lnTo>
                    <a:pt x="53975" y="498475"/>
                  </a:lnTo>
                  <a:close/>
                  <a:moveTo>
                    <a:pt x="120650" y="0"/>
                  </a:moveTo>
                  <a:lnTo>
                    <a:pt x="749300" y="0"/>
                  </a:lnTo>
                  <a:lnTo>
                    <a:pt x="620713"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75" name="Group 674"/>
          <p:cNvGrpSpPr/>
          <p:nvPr/>
        </p:nvGrpSpPr>
        <p:grpSpPr>
          <a:xfrm>
            <a:off x="6033030" y="3988973"/>
            <a:ext cx="545292" cy="797743"/>
            <a:chOff x="4116812" y="8694382"/>
            <a:chExt cx="771525" cy="1128713"/>
          </a:xfrm>
        </p:grpSpPr>
        <p:sp>
          <p:nvSpPr>
            <p:cNvPr id="676" name="Freeform 109"/>
            <p:cNvSpPr>
              <a:spLocks/>
            </p:cNvSpPr>
            <p:nvPr/>
          </p:nvSpPr>
          <p:spPr bwMode="auto">
            <a:xfrm>
              <a:off x="4116812" y="8694382"/>
              <a:ext cx="771525" cy="1128713"/>
            </a:xfrm>
            <a:custGeom>
              <a:avLst/>
              <a:gdLst/>
              <a:ahLst/>
              <a:cxnLst/>
              <a:rect l="l" t="t" r="r" b="b"/>
              <a:pathLst>
                <a:path w="771525" h="1128713">
                  <a:moveTo>
                    <a:pt x="150812" y="1008063"/>
                  </a:moveTo>
                  <a:lnTo>
                    <a:pt x="542925" y="1008063"/>
                  </a:lnTo>
                  <a:lnTo>
                    <a:pt x="652462" y="1128713"/>
                  </a:lnTo>
                  <a:lnTo>
                    <a:pt x="20637" y="1128713"/>
                  </a:lnTo>
                  <a:close/>
                  <a:moveTo>
                    <a:pt x="679451" y="585788"/>
                  </a:moveTo>
                  <a:lnTo>
                    <a:pt x="719138" y="631826"/>
                  </a:lnTo>
                  <a:lnTo>
                    <a:pt x="676276" y="1106488"/>
                  </a:lnTo>
                  <a:lnTo>
                    <a:pt x="568325" y="985838"/>
                  </a:lnTo>
                  <a:lnTo>
                    <a:pt x="593725" y="663576"/>
                  </a:lnTo>
                  <a:close/>
                  <a:moveTo>
                    <a:pt x="92075" y="585788"/>
                  </a:moveTo>
                  <a:lnTo>
                    <a:pt x="160338" y="663576"/>
                  </a:lnTo>
                  <a:lnTo>
                    <a:pt x="133351" y="985838"/>
                  </a:lnTo>
                  <a:lnTo>
                    <a:pt x="0" y="1106488"/>
                  </a:lnTo>
                  <a:lnTo>
                    <a:pt x="42863" y="631826"/>
                  </a:lnTo>
                  <a:close/>
                  <a:moveTo>
                    <a:pt x="182563" y="503238"/>
                  </a:moveTo>
                  <a:lnTo>
                    <a:pt x="603251" y="503238"/>
                  </a:lnTo>
                  <a:lnTo>
                    <a:pt x="658813" y="565151"/>
                  </a:lnTo>
                  <a:lnTo>
                    <a:pt x="592138" y="625476"/>
                  </a:lnTo>
                  <a:lnTo>
                    <a:pt x="168275" y="625476"/>
                  </a:lnTo>
                  <a:lnTo>
                    <a:pt x="117475" y="565151"/>
                  </a:lnTo>
                  <a:close/>
                  <a:moveTo>
                    <a:pt x="771525" y="22225"/>
                  </a:moveTo>
                  <a:lnTo>
                    <a:pt x="730250" y="496888"/>
                  </a:lnTo>
                  <a:lnTo>
                    <a:pt x="682625" y="541338"/>
                  </a:lnTo>
                  <a:lnTo>
                    <a:pt x="612775" y="466725"/>
                  </a:lnTo>
                  <a:lnTo>
                    <a:pt x="641350" y="142875"/>
                  </a:lnTo>
                  <a:close/>
                  <a:moveTo>
                    <a:pt x="95250" y="22225"/>
                  </a:moveTo>
                  <a:lnTo>
                    <a:pt x="204788" y="142875"/>
                  </a:lnTo>
                  <a:lnTo>
                    <a:pt x="177801" y="466725"/>
                  </a:lnTo>
                  <a:lnTo>
                    <a:pt x="95250" y="541338"/>
                  </a:lnTo>
                  <a:lnTo>
                    <a:pt x="53975" y="496888"/>
                  </a:lnTo>
                  <a:close/>
                  <a:moveTo>
                    <a:pt x="120650" y="0"/>
                  </a:moveTo>
                  <a:lnTo>
                    <a:pt x="749300" y="0"/>
                  </a:lnTo>
                  <a:lnTo>
                    <a:pt x="620713"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77" name="Freeform 112"/>
            <p:cNvSpPr>
              <a:spLocks/>
            </p:cNvSpPr>
            <p:nvPr/>
          </p:nvSpPr>
          <p:spPr bwMode="auto">
            <a:xfrm>
              <a:off x="4237462" y="8694382"/>
              <a:ext cx="650875" cy="1106488"/>
            </a:xfrm>
            <a:custGeom>
              <a:avLst/>
              <a:gdLst/>
              <a:ahLst/>
              <a:cxnLst/>
              <a:rect l="l" t="t" r="r" b="b"/>
              <a:pathLst>
                <a:path w="650875" h="1106488">
                  <a:moveTo>
                    <a:pt x="558801" y="585788"/>
                  </a:moveTo>
                  <a:lnTo>
                    <a:pt x="598488" y="631826"/>
                  </a:lnTo>
                  <a:lnTo>
                    <a:pt x="555626" y="1106488"/>
                  </a:lnTo>
                  <a:lnTo>
                    <a:pt x="447675" y="985838"/>
                  </a:lnTo>
                  <a:lnTo>
                    <a:pt x="473075" y="663576"/>
                  </a:lnTo>
                  <a:close/>
                  <a:moveTo>
                    <a:pt x="650875" y="22225"/>
                  </a:moveTo>
                  <a:lnTo>
                    <a:pt x="609600" y="496888"/>
                  </a:lnTo>
                  <a:lnTo>
                    <a:pt x="561975" y="541338"/>
                  </a:lnTo>
                  <a:lnTo>
                    <a:pt x="492125" y="466725"/>
                  </a:lnTo>
                  <a:lnTo>
                    <a:pt x="520700" y="142875"/>
                  </a:lnTo>
                  <a:close/>
                  <a:moveTo>
                    <a:pt x="0" y="0"/>
                  </a:moveTo>
                  <a:lnTo>
                    <a:pt x="628650" y="0"/>
                  </a:lnTo>
                  <a:lnTo>
                    <a:pt x="500063" y="122238"/>
                  </a:lnTo>
                  <a:lnTo>
                    <a:pt x="10953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78" name="Group 677"/>
          <p:cNvGrpSpPr/>
          <p:nvPr/>
        </p:nvGrpSpPr>
        <p:grpSpPr>
          <a:xfrm>
            <a:off x="6033030" y="3988973"/>
            <a:ext cx="545293" cy="797743"/>
            <a:chOff x="4937549" y="8676920"/>
            <a:chExt cx="771526" cy="1128713"/>
          </a:xfrm>
        </p:grpSpPr>
        <p:sp>
          <p:nvSpPr>
            <p:cNvPr id="679" name="Freeform 119"/>
            <p:cNvSpPr>
              <a:spLocks/>
            </p:cNvSpPr>
            <p:nvPr/>
          </p:nvSpPr>
          <p:spPr bwMode="auto">
            <a:xfrm>
              <a:off x="4937549" y="8676920"/>
              <a:ext cx="771526" cy="1128713"/>
            </a:xfrm>
            <a:custGeom>
              <a:avLst/>
              <a:gdLst/>
              <a:ahLst/>
              <a:cxnLst/>
              <a:rect l="l" t="t" r="r" b="b"/>
              <a:pathLst>
                <a:path w="771526" h="1128713">
                  <a:moveTo>
                    <a:pt x="150813" y="1006475"/>
                  </a:moveTo>
                  <a:lnTo>
                    <a:pt x="542925" y="1006475"/>
                  </a:lnTo>
                  <a:lnTo>
                    <a:pt x="650875" y="1128713"/>
                  </a:lnTo>
                  <a:lnTo>
                    <a:pt x="19050" y="1128713"/>
                  </a:lnTo>
                  <a:close/>
                  <a:moveTo>
                    <a:pt x="677864" y="585787"/>
                  </a:moveTo>
                  <a:lnTo>
                    <a:pt x="717551" y="631824"/>
                  </a:lnTo>
                  <a:lnTo>
                    <a:pt x="676276" y="1106487"/>
                  </a:lnTo>
                  <a:lnTo>
                    <a:pt x="566738" y="984250"/>
                  </a:lnTo>
                  <a:lnTo>
                    <a:pt x="593726" y="663574"/>
                  </a:lnTo>
                  <a:close/>
                  <a:moveTo>
                    <a:pt x="90487" y="585787"/>
                  </a:moveTo>
                  <a:lnTo>
                    <a:pt x="158750" y="663574"/>
                  </a:lnTo>
                  <a:lnTo>
                    <a:pt x="133350" y="984250"/>
                  </a:lnTo>
                  <a:lnTo>
                    <a:pt x="0" y="1106487"/>
                  </a:lnTo>
                  <a:lnTo>
                    <a:pt x="41275" y="631824"/>
                  </a:lnTo>
                  <a:close/>
                  <a:moveTo>
                    <a:pt x="180975" y="503237"/>
                  </a:moveTo>
                  <a:lnTo>
                    <a:pt x="603251" y="503237"/>
                  </a:lnTo>
                  <a:lnTo>
                    <a:pt x="658813" y="565150"/>
                  </a:lnTo>
                  <a:lnTo>
                    <a:pt x="592138" y="625475"/>
                  </a:lnTo>
                  <a:lnTo>
                    <a:pt x="168275" y="625475"/>
                  </a:lnTo>
                  <a:lnTo>
                    <a:pt x="117475" y="565150"/>
                  </a:lnTo>
                  <a:close/>
                  <a:moveTo>
                    <a:pt x="771526" y="22225"/>
                  </a:moveTo>
                  <a:lnTo>
                    <a:pt x="728664" y="496888"/>
                  </a:lnTo>
                  <a:lnTo>
                    <a:pt x="682626" y="541338"/>
                  </a:lnTo>
                  <a:lnTo>
                    <a:pt x="611188" y="465138"/>
                  </a:lnTo>
                  <a:lnTo>
                    <a:pt x="639763" y="141288"/>
                  </a:lnTo>
                  <a:close/>
                  <a:moveTo>
                    <a:pt x="95250" y="22225"/>
                  </a:moveTo>
                  <a:lnTo>
                    <a:pt x="203201" y="141288"/>
                  </a:lnTo>
                  <a:lnTo>
                    <a:pt x="177801" y="465138"/>
                  </a:lnTo>
                  <a:lnTo>
                    <a:pt x="95250"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80" name="Freeform 126"/>
            <p:cNvSpPr>
              <a:spLocks/>
            </p:cNvSpPr>
            <p:nvPr/>
          </p:nvSpPr>
          <p:spPr bwMode="auto">
            <a:xfrm>
              <a:off x="4937549" y="8676920"/>
              <a:ext cx="771526" cy="1128713"/>
            </a:xfrm>
            <a:custGeom>
              <a:avLst/>
              <a:gdLst/>
              <a:ahLst/>
              <a:cxnLst/>
              <a:rect l="l" t="t" r="r" b="b"/>
              <a:pathLst>
                <a:path w="771526" h="1128713">
                  <a:moveTo>
                    <a:pt x="150813" y="1006475"/>
                  </a:moveTo>
                  <a:lnTo>
                    <a:pt x="542925" y="1006475"/>
                  </a:lnTo>
                  <a:lnTo>
                    <a:pt x="650875" y="1128713"/>
                  </a:lnTo>
                  <a:lnTo>
                    <a:pt x="19050" y="1128713"/>
                  </a:lnTo>
                  <a:close/>
                  <a:moveTo>
                    <a:pt x="677864" y="585787"/>
                  </a:moveTo>
                  <a:lnTo>
                    <a:pt x="717551" y="631824"/>
                  </a:lnTo>
                  <a:lnTo>
                    <a:pt x="676276" y="1106487"/>
                  </a:lnTo>
                  <a:lnTo>
                    <a:pt x="566738" y="984250"/>
                  </a:lnTo>
                  <a:lnTo>
                    <a:pt x="593726" y="663574"/>
                  </a:lnTo>
                  <a:close/>
                  <a:moveTo>
                    <a:pt x="90487" y="585787"/>
                  </a:moveTo>
                  <a:lnTo>
                    <a:pt x="158750" y="663574"/>
                  </a:lnTo>
                  <a:lnTo>
                    <a:pt x="133350" y="984250"/>
                  </a:lnTo>
                  <a:lnTo>
                    <a:pt x="0" y="1106487"/>
                  </a:lnTo>
                  <a:lnTo>
                    <a:pt x="41275" y="631824"/>
                  </a:lnTo>
                  <a:close/>
                  <a:moveTo>
                    <a:pt x="180975" y="503237"/>
                  </a:moveTo>
                  <a:lnTo>
                    <a:pt x="603251" y="503237"/>
                  </a:lnTo>
                  <a:lnTo>
                    <a:pt x="658813" y="565150"/>
                  </a:lnTo>
                  <a:lnTo>
                    <a:pt x="592138" y="625475"/>
                  </a:lnTo>
                  <a:lnTo>
                    <a:pt x="168275" y="625475"/>
                  </a:lnTo>
                  <a:lnTo>
                    <a:pt x="117475" y="565150"/>
                  </a:lnTo>
                  <a:close/>
                  <a:moveTo>
                    <a:pt x="771526" y="22225"/>
                  </a:moveTo>
                  <a:lnTo>
                    <a:pt x="728664" y="496888"/>
                  </a:lnTo>
                  <a:lnTo>
                    <a:pt x="682626" y="541338"/>
                  </a:lnTo>
                  <a:lnTo>
                    <a:pt x="611188" y="465138"/>
                  </a:lnTo>
                  <a:lnTo>
                    <a:pt x="639763" y="141288"/>
                  </a:lnTo>
                  <a:close/>
                  <a:moveTo>
                    <a:pt x="95250" y="22225"/>
                  </a:moveTo>
                  <a:lnTo>
                    <a:pt x="203201" y="141288"/>
                  </a:lnTo>
                  <a:lnTo>
                    <a:pt x="177801" y="465138"/>
                  </a:lnTo>
                  <a:lnTo>
                    <a:pt x="95250"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81" name="Group 680"/>
          <p:cNvGrpSpPr/>
          <p:nvPr/>
        </p:nvGrpSpPr>
        <p:grpSpPr>
          <a:xfrm>
            <a:off x="6033030" y="3988412"/>
            <a:ext cx="545292" cy="798865"/>
            <a:chOff x="5704312" y="8684857"/>
            <a:chExt cx="771525" cy="1130301"/>
          </a:xfrm>
        </p:grpSpPr>
        <p:sp>
          <p:nvSpPr>
            <p:cNvPr id="682" name="Freeform 135"/>
            <p:cNvSpPr>
              <a:spLocks/>
            </p:cNvSpPr>
            <p:nvPr/>
          </p:nvSpPr>
          <p:spPr bwMode="auto">
            <a:xfrm>
              <a:off x="5704312" y="8684857"/>
              <a:ext cx="771525" cy="1130301"/>
            </a:xfrm>
            <a:custGeom>
              <a:avLst/>
              <a:gdLst/>
              <a:ahLst/>
              <a:cxnLst/>
              <a:rect l="l" t="t" r="r" b="b"/>
              <a:pathLst>
                <a:path w="771525" h="1130301">
                  <a:moveTo>
                    <a:pt x="150812" y="1008063"/>
                  </a:moveTo>
                  <a:lnTo>
                    <a:pt x="542924" y="1008063"/>
                  </a:lnTo>
                  <a:lnTo>
                    <a:pt x="652462" y="1130301"/>
                  </a:lnTo>
                  <a:lnTo>
                    <a:pt x="20637" y="1130301"/>
                  </a:lnTo>
                  <a:close/>
                  <a:moveTo>
                    <a:pt x="677863" y="585788"/>
                  </a:moveTo>
                  <a:lnTo>
                    <a:pt x="717550" y="633413"/>
                  </a:lnTo>
                  <a:lnTo>
                    <a:pt x="676275" y="1108076"/>
                  </a:lnTo>
                  <a:lnTo>
                    <a:pt x="568325" y="985838"/>
                  </a:lnTo>
                  <a:lnTo>
                    <a:pt x="593725" y="663576"/>
                  </a:lnTo>
                  <a:close/>
                  <a:moveTo>
                    <a:pt x="90488" y="585788"/>
                  </a:moveTo>
                  <a:lnTo>
                    <a:pt x="160338" y="663576"/>
                  </a:lnTo>
                  <a:lnTo>
                    <a:pt x="133350" y="985838"/>
                  </a:lnTo>
                  <a:lnTo>
                    <a:pt x="0" y="1108076"/>
                  </a:lnTo>
                  <a:lnTo>
                    <a:pt x="42862" y="633413"/>
                  </a:lnTo>
                  <a:close/>
                  <a:moveTo>
                    <a:pt x="182562" y="504825"/>
                  </a:moveTo>
                  <a:lnTo>
                    <a:pt x="603250" y="504825"/>
                  </a:lnTo>
                  <a:lnTo>
                    <a:pt x="658813" y="566738"/>
                  </a:lnTo>
                  <a:lnTo>
                    <a:pt x="592138" y="627063"/>
                  </a:lnTo>
                  <a:lnTo>
                    <a:pt x="168275" y="627063"/>
                  </a:lnTo>
                  <a:lnTo>
                    <a:pt x="117475" y="566738"/>
                  </a:lnTo>
                  <a:close/>
                  <a:moveTo>
                    <a:pt x="771525" y="22225"/>
                  </a:moveTo>
                  <a:lnTo>
                    <a:pt x="728663" y="498475"/>
                  </a:lnTo>
                  <a:lnTo>
                    <a:pt x="682625" y="542925"/>
                  </a:lnTo>
                  <a:lnTo>
                    <a:pt x="611187" y="466725"/>
                  </a:lnTo>
                  <a:lnTo>
                    <a:pt x="641350" y="142875"/>
                  </a:lnTo>
                  <a:close/>
                  <a:moveTo>
                    <a:pt x="95250" y="22225"/>
                  </a:moveTo>
                  <a:lnTo>
                    <a:pt x="204788" y="142875"/>
                  </a:lnTo>
                  <a:lnTo>
                    <a:pt x="177800" y="466725"/>
                  </a:lnTo>
                  <a:lnTo>
                    <a:pt x="95250" y="542925"/>
                  </a:lnTo>
                  <a:lnTo>
                    <a:pt x="53975" y="498475"/>
                  </a:lnTo>
                  <a:close/>
                  <a:moveTo>
                    <a:pt x="119062" y="0"/>
                  </a:moveTo>
                  <a:lnTo>
                    <a:pt x="749300" y="0"/>
                  </a:lnTo>
                  <a:lnTo>
                    <a:pt x="620713" y="122238"/>
                  </a:lnTo>
                  <a:lnTo>
                    <a:pt x="230187"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83" name="Freeform 139"/>
            <p:cNvSpPr>
              <a:spLocks/>
            </p:cNvSpPr>
            <p:nvPr/>
          </p:nvSpPr>
          <p:spPr bwMode="auto">
            <a:xfrm>
              <a:off x="5724949" y="8684857"/>
              <a:ext cx="750888" cy="1130301"/>
            </a:xfrm>
            <a:custGeom>
              <a:avLst/>
              <a:gdLst/>
              <a:ahLst/>
              <a:cxnLst/>
              <a:rect l="l" t="t" r="r" b="b"/>
              <a:pathLst>
                <a:path w="750888" h="1130301">
                  <a:moveTo>
                    <a:pt x="130175" y="1008063"/>
                  </a:moveTo>
                  <a:lnTo>
                    <a:pt x="522288" y="1008063"/>
                  </a:lnTo>
                  <a:lnTo>
                    <a:pt x="631825" y="1130301"/>
                  </a:lnTo>
                  <a:lnTo>
                    <a:pt x="0" y="1130301"/>
                  </a:lnTo>
                  <a:close/>
                  <a:moveTo>
                    <a:pt x="657226" y="585788"/>
                  </a:moveTo>
                  <a:lnTo>
                    <a:pt x="696913" y="633413"/>
                  </a:lnTo>
                  <a:lnTo>
                    <a:pt x="655638" y="1108076"/>
                  </a:lnTo>
                  <a:lnTo>
                    <a:pt x="547688" y="985838"/>
                  </a:lnTo>
                  <a:lnTo>
                    <a:pt x="573088" y="663576"/>
                  </a:lnTo>
                  <a:close/>
                  <a:moveTo>
                    <a:pt x="161926" y="504825"/>
                  </a:moveTo>
                  <a:lnTo>
                    <a:pt x="582614" y="504825"/>
                  </a:lnTo>
                  <a:lnTo>
                    <a:pt x="638176" y="566738"/>
                  </a:lnTo>
                  <a:lnTo>
                    <a:pt x="571501" y="627063"/>
                  </a:lnTo>
                  <a:lnTo>
                    <a:pt x="147638" y="627063"/>
                  </a:lnTo>
                  <a:lnTo>
                    <a:pt x="96838" y="566738"/>
                  </a:lnTo>
                  <a:close/>
                  <a:moveTo>
                    <a:pt x="750888" y="22225"/>
                  </a:moveTo>
                  <a:lnTo>
                    <a:pt x="708026" y="498475"/>
                  </a:lnTo>
                  <a:lnTo>
                    <a:pt x="661988" y="542925"/>
                  </a:lnTo>
                  <a:lnTo>
                    <a:pt x="590550" y="466725"/>
                  </a:lnTo>
                  <a:lnTo>
                    <a:pt x="620713" y="142875"/>
                  </a:lnTo>
                  <a:close/>
                  <a:moveTo>
                    <a:pt x="74613" y="22225"/>
                  </a:moveTo>
                  <a:lnTo>
                    <a:pt x="184151" y="142875"/>
                  </a:lnTo>
                  <a:lnTo>
                    <a:pt x="157164" y="466725"/>
                  </a:lnTo>
                  <a:lnTo>
                    <a:pt x="74613" y="542925"/>
                  </a:lnTo>
                  <a:lnTo>
                    <a:pt x="33338" y="498475"/>
                  </a:lnTo>
                  <a:close/>
                  <a:moveTo>
                    <a:pt x="98425" y="0"/>
                  </a:moveTo>
                  <a:lnTo>
                    <a:pt x="728663" y="0"/>
                  </a:lnTo>
                  <a:lnTo>
                    <a:pt x="600076" y="122238"/>
                  </a:lnTo>
                  <a:lnTo>
                    <a:pt x="209550"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90" name="Group 389"/>
          <p:cNvGrpSpPr/>
          <p:nvPr/>
        </p:nvGrpSpPr>
        <p:grpSpPr>
          <a:xfrm>
            <a:off x="5487165" y="4002857"/>
            <a:ext cx="544172" cy="797743"/>
            <a:chOff x="3448473" y="7460894"/>
            <a:chExt cx="769939" cy="1128713"/>
          </a:xfrm>
        </p:grpSpPr>
        <p:sp>
          <p:nvSpPr>
            <p:cNvPr id="394"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95"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1014" name="Group 1013"/>
          <p:cNvGrpSpPr/>
          <p:nvPr/>
        </p:nvGrpSpPr>
        <p:grpSpPr>
          <a:xfrm>
            <a:off x="4597187" y="3988973"/>
            <a:ext cx="544172" cy="797743"/>
            <a:chOff x="3448473" y="7460894"/>
            <a:chExt cx="769939" cy="1128713"/>
          </a:xfrm>
        </p:grpSpPr>
        <p:sp>
          <p:nvSpPr>
            <p:cNvPr id="1015"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016"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1017" name="Group 1016"/>
          <p:cNvGrpSpPr/>
          <p:nvPr/>
        </p:nvGrpSpPr>
        <p:grpSpPr>
          <a:xfrm>
            <a:off x="5486045" y="4002857"/>
            <a:ext cx="545292" cy="797743"/>
            <a:chOff x="4215237" y="7470420"/>
            <a:chExt cx="771525" cy="1128713"/>
          </a:xfrm>
        </p:grpSpPr>
        <p:sp>
          <p:nvSpPr>
            <p:cNvPr id="1018" name="Freeform 40"/>
            <p:cNvSpPr>
              <a:spLocks/>
            </p:cNvSpPr>
            <p:nvPr/>
          </p:nvSpPr>
          <p:spPr bwMode="auto">
            <a:xfrm>
              <a:off x="4215237"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6275"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3250" y="503237"/>
                  </a:lnTo>
                  <a:lnTo>
                    <a:pt x="657225" y="565150"/>
                  </a:lnTo>
                  <a:lnTo>
                    <a:pt x="592138"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019" name="Freeform 44"/>
            <p:cNvSpPr>
              <a:spLocks/>
            </p:cNvSpPr>
            <p:nvPr/>
          </p:nvSpPr>
          <p:spPr bwMode="auto">
            <a:xfrm>
              <a:off x="4781974" y="7492644"/>
              <a:ext cx="204788" cy="1084262"/>
            </a:xfrm>
            <a:custGeom>
              <a:avLst/>
              <a:gdLst/>
              <a:ahLst/>
              <a:cxnLst/>
              <a:rect l="l" t="t" r="r" b="b"/>
              <a:pathLst>
                <a:path w="204788" h="1084262">
                  <a:moveTo>
                    <a:pt x="111126" y="563562"/>
                  </a:moveTo>
                  <a:lnTo>
                    <a:pt x="150813" y="609600"/>
                  </a:lnTo>
                  <a:lnTo>
                    <a:pt x="109538" y="1084262"/>
                  </a:lnTo>
                  <a:lnTo>
                    <a:pt x="0" y="962025"/>
                  </a:lnTo>
                  <a:lnTo>
                    <a:pt x="26987" y="639762"/>
                  </a:lnTo>
                  <a:close/>
                  <a:moveTo>
                    <a:pt x="204788" y="0"/>
                  </a:moveTo>
                  <a:lnTo>
                    <a:pt x="161926" y="474663"/>
                  </a:lnTo>
                  <a:lnTo>
                    <a:pt x="115888" y="519113"/>
                  </a:lnTo>
                  <a:lnTo>
                    <a:pt x="44450" y="442913"/>
                  </a:lnTo>
                  <a:lnTo>
                    <a:pt x="73025" y="1190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1020" name="Group 1019"/>
          <p:cNvGrpSpPr/>
          <p:nvPr/>
        </p:nvGrpSpPr>
        <p:grpSpPr>
          <a:xfrm>
            <a:off x="5486045" y="4002858"/>
            <a:ext cx="545292" cy="797742"/>
            <a:chOff x="4967712" y="7460895"/>
            <a:chExt cx="771525" cy="1128712"/>
          </a:xfrm>
        </p:grpSpPr>
        <p:sp>
          <p:nvSpPr>
            <p:cNvPr id="1021" name="Freeform 49"/>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679451" y="585787"/>
                  </a:moveTo>
                  <a:lnTo>
                    <a:pt x="719138" y="631825"/>
                  </a:lnTo>
                  <a:lnTo>
                    <a:pt x="676276" y="1106487"/>
                  </a:lnTo>
                  <a:lnTo>
                    <a:pt x="568325" y="985837"/>
                  </a:lnTo>
                  <a:lnTo>
                    <a:pt x="595313" y="663575"/>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96837" y="22225"/>
                  </a:moveTo>
                  <a:lnTo>
                    <a:pt x="204788" y="141288"/>
                  </a:lnTo>
                  <a:lnTo>
                    <a:pt x="177801" y="466726"/>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022" name="Freeform 55"/>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120650" y="0"/>
                  </a:moveTo>
                  <a:lnTo>
                    <a:pt x="749300" y="0"/>
                  </a:lnTo>
                  <a:lnTo>
                    <a:pt x="620713" y="122238"/>
                  </a:lnTo>
                  <a:lnTo>
                    <a:pt x="231775"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1023" name="Group 1022"/>
          <p:cNvGrpSpPr/>
          <p:nvPr/>
        </p:nvGrpSpPr>
        <p:grpSpPr>
          <a:xfrm>
            <a:off x="5486045" y="4002857"/>
            <a:ext cx="545292" cy="797743"/>
            <a:chOff x="5736062" y="7470420"/>
            <a:chExt cx="771525" cy="1128713"/>
          </a:xfrm>
        </p:grpSpPr>
        <p:sp>
          <p:nvSpPr>
            <p:cNvPr id="1024" name="Freeform 61"/>
            <p:cNvSpPr>
              <a:spLocks/>
            </p:cNvSpPr>
            <p:nvPr/>
          </p:nvSpPr>
          <p:spPr bwMode="auto">
            <a:xfrm>
              <a:off x="5736062"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4688"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025" name="Freeform 66"/>
            <p:cNvSpPr>
              <a:spLocks/>
            </p:cNvSpPr>
            <p:nvPr/>
          </p:nvSpPr>
          <p:spPr bwMode="auto">
            <a:xfrm>
              <a:off x="5755112" y="7470420"/>
              <a:ext cx="752475" cy="1128713"/>
            </a:xfrm>
            <a:custGeom>
              <a:avLst/>
              <a:gdLst/>
              <a:ahLst/>
              <a:cxnLst/>
              <a:rect l="l" t="t" r="r" b="b"/>
              <a:pathLst>
                <a:path w="752475" h="1128713">
                  <a:moveTo>
                    <a:pt x="131763" y="1006475"/>
                  </a:moveTo>
                  <a:lnTo>
                    <a:pt x="523875" y="1006475"/>
                  </a:lnTo>
                  <a:lnTo>
                    <a:pt x="631825" y="1128713"/>
                  </a:lnTo>
                  <a:lnTo>
                    <a:pt x="0" y="1128713"/>
                  </a:lnTo>
                  <a:close/>
                  <a:moveTo>
                    <a:pt x="658813" y="585787"/>
                  </a:moveTo>
                  <a:lnTo>
                    <a:pt x="698500" y="631825"/>
                  </a:lnTo>
                  <a:lnTo>
                    <a:pt x="655638" y="1106487"/>
                  </a:lnTo>
                  <a:lnTo>
                    <a:pt x="547687" y="984250"/>
                  </a:lnTo>
                  <a:lnTo>
                    <a:pt x="574675" y="661987"/>
                  </a:lnTo>
                  <a:close/>
                  <a:moveTo>
                    <a:pt x="161925" y="503237"/>
                  </a:moveTo>
                  <a:lnTo>
                    <a:pt x="582613" y="503237"/>
                  </a:lnTo>
                  <a:lnTo>
                    <a:pt x="638175" y="565150"/>
                  </a:lnTo>
                  <a:lnTo>
                    <a:pt x="571500" y="625475"/>
                  </a:lnTo>
                  <a:lnTo>
                    <a:pt x="149225" y="625475"/>
                  </a:lnTo>
                  <a:lnTo>
                    <a:pt x="98425" y="565150"/>
                  </a:lnTo>
                  <a:close/>
                  <a:moveTo>
                    <a:pt x="752475" y="22225"/>
                  </a:moveTo>
                  <a:lnTo>
                    <a:pt x="709613" y="496888"/>
                  </a:lnTo>
                  <a:lnTo>
                    <a:pt x="663575" y="541338"/>
                  </a:lnTo>
                  <a:lnTo>
                    <a:pt x="592137" y="465138"/>
                  </a:lnTo>
                  <a:lnTo>
                    <a:pt x="620712" y="141288"/>
                  </a:lnTo>
                  <a:close/>
                  <a:moveTo>
                    <a:pt x="100012" y="0"/>
                  </a:moveTo>
                  <a:lnTo>
                    <a:pt x="730250" y="0"/>
                  </a:lnTo>
                  <a:lnTo>
                    <a:pt x="601663" y="120650"/>
                  </a:lnTo>
                  <a:lnTo>
                    <a:pt x="211137" y="120650"/>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461" name="Group 460"/>
          <p:cNvGrpSpPr/>
          <p:nvPr/>
        </p:nvGrpSpPr>
        <p:grpSpPr>
          <a:xfrm>
            <a:off x="6034150" y="3988412"/>
            <a:ext cx="544172" cy="797743"/>
            <a:chOff x="3448473" y="7460894"/>
            <a:chExt cx="769939" cy="1128713"/>
          </a:xfrm>
        </p:grpSpPr>
        <p:sp>
          <p:nvSpPr>
            <p:cNvPr id="462"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63"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pic>
        <p:nvPicPr>
          <p:cNvPr id="12" name="TheParty'sOn(PumpItUpMix) 30 sec.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019600" y="6238809"/>
            <a:ext cx="609600" cy="609600"/>
          </a:xfrm>
          <a:prstGeom prst="rect">
            <a:avLst/>
          </a:prstGeom>
        </p:spPr>
      </p:pic>
      <p:pic>
        <p:nvPicPr>
          <p:cNvPr id="4" name="Picture 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98067" y="136232"/>
            <a:ext cx="8747863" cy="6585535"/>
          </a:xfrm>
          <a:prstGeom prst="rect">
            <a:avLst/>
          </a:prstGeom>
        </p:spPr>
      </p:pic>
    </p:spTree>
    <p:extLst>
      <p:ext uri="{BB962C8B-B14F-4D97-AF65-F5344CB8AC3E}">
        <p14:creationId xmlns:p14="http://schemas.microsoft.com/office/powerpoint/2010/main" val="2173410151"/>
      </p:ext>
    </p:extLst>
  </p:cSld>
  <p:clrMapOvr>
    <a:masterClrMapping/>
  </p:clrMapOvr>
  <mc:AlternateContent xmlns:mc="http://schemas.openxmlformats.org/markup-compatibility/2006" xmlns:p14="http://schemas.microsoft.com/office/powerpoint/2010/main">
    <mc:Choice Requires="p14">
      <p:transition spd="med" p14:dur="700" advClick="0" advTm="31000">
        <p:fade/>
      </p:transition>
    </mc:Choice>
    <mc:Fallback xmlns="">
      <p:transition spd="med" advClick="0" advTm="3100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xit" presetSubtype="0" fill="hold" nodeType="withEffect">
                                  <p:stCondLst>
                                    <p:cond delay="0"/>
                                  </p:stCondLst>
                                  <p:childTnLst>
                                    <p:set>
                                      <p:cBhvr>
                                        <p:cTn id="8" dur="1" fill="hold">
                                          <p:stCondLst>
                                            <p:cond delay="0"/>
                                          </p:stCondLst>
                                        </p:cTn>
                                        <p:tgtEl>
                                          <p:spTgt spid="391"/>
                                        </p:tgtEl>
                                        <p:attrNameLst>
                                          <p:attrName>style.visibility</p:attrName>
                                        </p:attrNameLst>
                                      </p:cBhvr>
                                      <p:to>
                                        <p:strVal val="hidden"/>
                                      </p:to>
                                    </p:set>
                                  </p:childTnLst>
                                </p:cTn>
                              </p:par>
                              <p:par>
                                <p:cTn id="9" presetID="1" presetClass="exit" presetSubtype="0" fill="hold" nodeType="withEffect">
                                  <p:stCondLst>
                                    <p:cond delay="1000"/>
                                  </p:stCondLst>
                                  <p:childTnLst>
                                    <p:set>
                                      <p:cBhvr>
                                        <p:cTn id="10" dur="1" fill="hold">
                                          <p:stCondLst>
                                            <p:cond delay="0"/>
                                          </p:stCondLst>
                                        </p:cTn>
                                        <p:tgtEl>
                                          <p:spTgt spid="562"/>
                                        </p:tgtEl>
                                        <p:attrNameLst>
                                          <p:attrName>style.visibility</p:attrName>
                                        </p:attrNameLst>
                                      </p:cBhvr>
                                      <p:to>
                                        <p:strVal val="hidden"/>
                                      </p:to>
                                    </p:set>
                                  </p:childTnLst>
                                </p:cTn>
                              </p:par>
                              <p:par>
                                <p:cTn id="11" presetID="1" presetClass="entr" presetSubtype="0" fill="hold" nodeType="withEffect">
                                  <p:stCondLst>
                                    <p:cond delay="1000"/>
                                  </p:stCondLst>
                                  <p:childTnLst>
                                    <p:set>
                                      <p:cBhvr>
                                        <p:cTn id="12" dur="1" fill="hold">
                                          <p:stCondLst>
                                            <p:cond delay="0"/>
                                          </p:stCondLst>
                                        </p:cTn>
                                        <p:tgtEl>
                                          <p:spTgt spid="232"/>
                                        </p:tgtEl>
                                        <p:attrNameLst>
                                          <p:attrName>style.visibility</p:attrName>
                                        </p:attrNameLst>
                                      </p:cBhvr>
                                      <p:to>
                                        <p:strVal val="visible"/>
                                      </p:to>
                                    </p:set>
                                  </p:childTnLst>
                                </p:cTn>
                              </p:par>
                              <p:par>
                                <p:cTn id="13" presetID="1" presetClass="exit" presetSubtype="0" fill="hold" nodeType="withEffect">
                                  <p:stCondLst>
                                    <p:cond delay="1000"/>
                                  </p:stCondLst>
                                  <p:childTnLst>
                                    <p:set>
                                      <p:cBhvr>
                                        <p:cTn id="14" dur="1" fill="hold">
                                          <p:stCondLst>
                                            <p:cond delay="0"/>
                                          </p:stCondLst>
                                        </p:cTn>
                                        <p:tgtEl>
                                          <p:spTgt spid="1023"/>
                                        </p:tgtEl>
                                        <p:attrNameLst>
                                          <p:attrName>style.visibility</p:attrName>
                                        </p:attrNameLst>
                                      </p:cBhvr>
                                      <p:to>
                                        <p:strVal val="hidden"/>
                                      </p:to>
                                    </p:set>
                                  </p:childTnLst>
                                </p:cTn>
                              </p:par>
                              <p:par>
                                <p:cTn id="15" presetID="1" presetClass="entr" presetSubtype="0" fill="hold" nodeType="withEffect">
                                  <p:stCondLst>
                                    <p:cond delay="1000"/>
                                  </p:stCondLst>
                                  <p:childTnLst>
                                    <p:set>
                                      <p:cBhvr>
                                        <p:cTn id="16" dur="1" fill="hold">
                                          <p:stCondLst>
                                            <p:cond delay="0"/>
                                          </p:stCondLst>
                                        </p:cTn>
                                        <p:tgtEl>
                                          <p:spTgt spid="1020"/>
                                        </p:tgtEl>
                                        <p:attrNameLst>
                                          <p:attrName>style.visibility</p:attrName>
                                        </p:attrNameLst>
                                      </p:cBhvr>
                                      <p:to>
                                        <p:strVal val="visible"/>
                                      </p:to>
                                    </p:set>
                                  </p:childTnLst>
                                </p:cTn>
                              </p:par>
                              <p:par>
                                <p:cTn id="17" presetID="1" presetClass="entr" presetSubtype="0" fill="hold" nodeType="withEffect">
                                  <p:stCondLst>
                                    <p:cond delay="1000"/>
                                  </p:stCondLst>
                                  <p:childTnLst>
                                    <p:set>
                                      <p:cBhvr>
                                        <p:cTn id="18" dur="1" fill="hold">
                                          <p:stCondLst>
                                            <p:cond delay="0"/>
                                          </p:stCondLst>
                                        </p:cTn>
                                        <p:tgtEl>
                                          <p:spTgt spid="621"/>
                                        </p:tgtEl>
                                        <p:attrNameLst>
                                          <p:attrName>style.visibility</p:attrName>
                                        </p:attrNameLst>
                                      </p:cBhvr>
                                      <p:to>
                                        <p:strVal val="visible"/>
                                      </p:to>
                                    </p:set>
                                  </p:childTnLst>
                                </p:cTn>
                              </p:par>
                            </p:childTnLst>
                          </p:cTn>
                        </p:par>
                        <p:par>
                          <p:cTn id="19" fill="hold">
                            <p:stCondLst>
                              <p:cond delay="1000"/>
                            </p:stCondLst>
                            <p:childTnLst>
                              <p:par>
                                <p:cTn id="20" presetID="1" presetClass="exit" presetSubtype="0" fill="hold" nodeType="afterEffect">
                                  <p:stCondLst>
                                    <p:cond delay="1000"/>
                                  </p:stCondLst>
                                  <p:childTnLst>
                                    <p:set>
                                      <p:cBhvr>
                                        <p:cTn id="21" dur="1" fill="hold">
                                          <p:stCondLst>
                                            <p:cond delay="0"/>
                                          </p:stCondLst>
                                        </p:cTn>
                                        <p:tgtEl>
                                          <p:spTgt spid="621"/>
                                        </p:tgtEl>
                                        <p:attrNameLst>
                                          <p:attrName>style.visibility</p:attrName>
                                        </p:attrNameLst>
                                      </p:cBhvr>
                                      <p:to>
                                        <p:strVal val="hidden"/>
                                      </p:to>
                                    </p:set>
                                  </p:childTnLst>
                                </p:cTn>
                              </p:par>
                              <p:par>
                                <p:cTn id="22" presetID="1" presetClass="entr" presetSubtype="0" fill="hold" nodeType="withEffect">
                                  <p:stCondLst>
                                    <p:cond delay="1000"/>
                                  </p:stCondLst>
                                  <p:childTnLst>
                                    <p:set>
                                      <p:cBhvr>
                                        <p:cTn id="23" dur="1" fill="hold">
                                          <p:stCondLst>
                                            <p:cond delay="0"/>
                                          </p:stCondLst>
                                        </p:cTn>
                                        <p:tgtEl>
                                          <p:spTgt spid="618"/>
                                        </p:tgtEl>
                                        <p:attrNameLst>
                                          <p:attrName>style.visibility</p:attrName>
                                        </p:attrNameLst>
                                      </p:cBhvr>
                                      <p:to>
                                        <p:strVal val="visible"/>
                                      </p:to>
                                    </p:set>
                                  </p:childTnLst>
                                </p:cTn>
                              </p:par>
                              <p:par>
                                <p:cTn id="24" presetID="1" presetClass="entr" presetSubtype="0" fill="hold" nodeType="withEffect">
                                  <p:stCondLst>
                                    <p:cond delay="1000"/>
                                  </p:stCondLst>
                                  <p:childTnLst>
                                    <p:set>
                                      <p:cBhvr>
                                        <p:cTn id="25" dur="1" fill="hold">
                                          <p:stCondLst>
                                            <p:cond delay="0"/>
                                          </p:stCondLst>
                                        </p:cTn>
                                        <p:tgtEl>
                                          <p:spTgt spid="231"/>
                                        </p:tgtEl>
                                        <p:attrNameLst>
                                          <p:attrName>style.visibility</p:attrName>
                                        </p:attrNameLst>
                                      </p:cBhvr>
                                      <p:to>
                                        <p:strVal val="visible"/>
                                      </p:to>
                                    </p:set>
                                  </p:childTnLst>
                                </p:cTn>
                              </p:par>
                            </p:childTnLst>
                          </p:cTn>
                        </p:par>
                        <p:par>
                          <p:cTn id="26" fill="hold">
                            <p:stCondLst>
                              <p:cond delay="2000"/>
                            </p:stCondLst>
                            <p:childTnLst>
                              <p:par>
                                <p:cTn id="27" presetID="1" presetClass="exit" presetSubtype="0" fill="hold" nodeType="afterEffect">
                                  <p:stCondLst>
                                    <p:cond delay="1000"/>
                                  </p:stCondLst>
                                  <p:childTnLst>
                                    <p:set>
                                      <p:cBhvr>
                                        <p:cTn id="28" dur="1" fill="hold">
                                          <p:stCondLst>
                                            <p:cond delay="0"/>
                                          </p:stCondLst>
                                        </p:cTn>
                                        <p:tgtEl>
                                          <p:spTgt spid="618"/>
                                        </p:tgtEl>
                                        <p:attrNameLst>
                                          <p:attrName>style.visibility</p:attrName>
                                        </p:attrNameLst>
                                      </p:cBhvr>
                                      <p:to>
                                        <p:strVal val="hidden"/>
                                      </p:to>
                                    </p:set>
                                  </p:childTnLst>
                                </p:cTn>
                              </p:par>
                              <p:par>
                                <p:cTn id="29" presetID="1" presetClass="entr" presetSubtype="0" fill="hold" nodeType="withEffect">
                                  <p:stCondLst>
                                    <p:cond delay="1000"/>
                                  </p:stCondLst>
                                  <p:childTnLst>
                                    <p:set>
                                      <p:cBhvr>
                                        <p:cTn id="30" dur="1" fill="hold">
                                          <p:stCondLst>
                                            <p:cond delay="0"/>
                                          </p:stCondLst>
                                        </p:cTn>
                                        <p:tgtEl>
                                          <p:spTgt spid="615"/>
                                        </p:tgtEl>
                                        <p:attrNameLst>
                                          <p:attrName>style.visibility</p:attrName>
                                        </p:attrNameLst>
                                      </p:cBhvr>
                                      <p:to>
                                        <p:strVal val="visible"/>
                                      </p:to>
                                    </p:set>
                                  </p:childTnLst>
                                </p:cTn>
                              </p:par>
                              <p:par>
                                <p:cTn id="31" presetID="1" presetClass="entr" presetSubtype="0" fill="hold" nodeType="withEffect">
                                  <p:stCondLst>
                                    <p:cond delay="1000"/>
                                  </p:stCondLst>
                                  <p:childTnLst>
                                    <p:set>
                                      <p:cBhvr>
                                        <p:cTn id="32" dur="1" fill="hold">
                                          <p:stCondLst>
                                            <p:cond delay="0"/>
                                          </p:stCondLst>
                                        </p:cTn>
                                        <p:tgtEl>
                                          <p:spTgt spid="230"/>
                                        </p:tgtEl>
                                        <p:attrNameLst>
                                          <p:attrName>style.visibility</p:attrName>
                                        </p:attrNameLst>
                                      </p:cBhvr>
                                      <p:to>
                                        <p:strVal val="visible"/>
                                      </p:to>
                                    </p:set>
                                  </p:childTnLst>
                                </p:cTn>
                              </p:par>
                            </p:childTnLst>
                          </p:cTn>
                        </p:par>
                        <p:par>
                          <p:cTn id="33" fill="hold">
                            <p:stCondLst>
                              <p:cond delay="3000"/>
                            </p:stCondLst>
                            <p:childTnLst>
                              <p:par>
                                <p:cTn id="34" presetID="1" presetClass="exit" presetSubtype="0" fill="hold" nodeType="afterEffect">
                                  <p:stCondLst>
                                    <p:cond delay="1000"/>
                                  </p:stCondLst>
                                  <p:childTnLst>
                                    <p:set>
                                      <p:cBhvr>
                                        <p:cTn id="35" dur="1" fill="hold">
                                          <p:stCondLst>
                                            <p:cond delay="0"/>
                                          </p:stCondLst>
                                        </p:cTn>
                                        <p:tgtEl>
                                          <p:spTgt spid="615"/>
                                        </p:tgtEl>
                                        <p:attrNameLst>
                                          <p:attrName>style.visibility</p:attrName>
                                        </p:attrNameLst>
                                      </p:cBhvr>
                                      <p:to>
                                        <p:strVal val="hidden"/>
                                      </p:to>
                                    </p:set>
                                  </p:childTnLst>
                                </p:cTn>
                              </p:par>
                              <p:par>
                                <p:cTn id="36" presetID="1" presetClass="entr" presetSubtype="0" fill="hold" nodeType="withEffect">
                                  <p:stCondLst>
                                    <p:cond delay="1000"/>
                                  </p:stCondLst>
                                  <p:childTnLst>
                                    <p:set>
                                      <p:cBhvr>
                                        <p:cTn id="37" dur="1" fill="hold">
                                          <p:stCondLst>
                                            <p:cond delay="0"/>
                                          </p:stCondLst>
                                        </p:cTn>
                                        <p:tgtEl>
                                          <p:spTgt spid="612"/>
                                        </p:tgtEl>
                                        <p:attrNameLst>
                                          <p:attrName>style.visibility</p:attrName>
                                        </p:attrNameLst>
                                      </p:cBhvr>
                                      <p:to>
                                        <p:strVal val="visible"/>
                                      </p:to>
                                    </p:set>
                                  </p:childTnLst>
                                </p:cTn>
                              </p:par>
                              <p:par>
                                <p:cTn id="38" presetID="1" presetClass="entr" presetSubtype="0" fill="hold" nodeType="withEffect">
                                  <p:stCondLst>
                                    <p:cond delay="1000"/>
                                  </p:stCondLst>
                                  <p:childTnLst>
                                    <p:set>
                                      <p:cBhvr>
                                        <p:cTn id="39" dur="1" fill="hold">
                                          <p:stCondLst>
                                            <p:cond delay="0"/>
                                          </p:stCondLst>
                                        </p:cTn>
                                        <p:tgtEl>
                                          <p:spTgt spid="229"/>
                                        </p:tgtEl>
                                        <p:attrNameLst>
                                          <p:attrName>style.visibility</p:attrName>
                                        </p:attrNameLst>
                                      </p:cBhvr>
                                      <p:to>
                                        <p:strVal val="visible"/>
                                      </p:to>
                                    </p:set>
                                  </p:childTnLst>
                                </p:cTn>
                              </p:par>
                            </p:childTnLst>
                          </p:cTn>
                        </p:par>
                        <p:par>
                          <p:cTn id="40" fill="hold">
                            <p:stCondLst>
                              <p:cond delay="4000"/>
                            </p:stCondLst>
                            <p:childTnLst>
                              <p:par>
                                <p:cTn id="41" presetID="1" presetClass="exit" presetSubtype="0" fill="hold" nodeType="afterEffect">
                                  <p:stCondLst>
                                    <p:cond delay="1000"/>
                                  </p:stCondLst>
                                  <p:childTnLst>
                                    <p:set>
                                      <p:cBhvr>
                                        <p:cTn id="42" dur="1" fill="hold">
                                          <p:stCondLst>
                                            <p:cond delay="0"/>
                                          </p:stCondLst>
                                        </p:cTn>
                                        <p:tgtEl>
                                          <p:spTgt spid="612"/>
                                        </p:tgtEl>
                                        <p:attrNameLst>
                                          <p:attrName>style.visibility</p:attrName>
                                        </p:attrNameLst>
                                      </p:cBhvr>
                                      <p:to>
                                        <p:strVal val="hidden"/>
                                      </p:to>
                                    </p:set>
                                  </p:childTnLst>
                                </p:cTn>
                              </p:par>
                              <p:par>
                                <p:cTn id="43" presetID="1" presetClass="entr" presetSubtype="0" fill="hold" nodeType="withEffect">
                                  <p:stCondLst>
                                    <p:cond delay="1000"/>
                                  </p:stCondLst>
                                  <p:childTnLst>
                                    <p:set>
                                      <p:cBhvr>
                                        <p:cTn id="44" dur="1" fill="hold">
                                          <p:stCondLst>
                                            <p:cond delay="0"/>
                                          </p:stCondLst>
                                        </p:cTn>
                                        <p:tgtEl>
                                          <p:spTgt spid="609"/>
                                        </p:tgtEl>
                                        <p:attrNameLst>
                                          <p:attrName>style.visibility</p:attrName>
                                        </p:attrNameLst>
                                      </p:cBhvr>
                                      <p:to>
                                        <p:strVal val="visible"/>
                                      </p:to>
                                    </p:set>
                                  </p:childTnLst>
                                </p:cTn>
                              </p:par>
                              <p:par>
                                <p:cTn id="45" presetID="1" presetClass="entr" presetSubtype="0" fill="hold" nodeType="withEffect">
                                  <p:stCondLst>
                                    <p:cond delay="1000"/>
                                  </p:stCondLst>
                                  <p:childTnLst>
                                    <p:set>
                                      <p:cBhvr>
                                        <p:cTn id="46" dur="1" fill="hold">
                                          <p:stCondLst>
                                            <p:cond delay="0"/>
                                          </p:stCondLst>
                                        </p:cTn>
                                        <p:tgtEl>
                                          <p:spTgt spid="228"/>
                                        </p:tgtEl>
                                        <p:attrNameLst>
                                          <p:attrName>style.visibility</p:attrName>
                                        </p:attrNameLst>
                                      </p:cBhvr>
                                      <p:to>
                                        <p:strVal val="visible"/>
                                      </p:to>
                                    </p:set>
                                  </p:childTnLst>
                                </p:cTn>
                              </p:par>
                              <p:par>
                                <p:cTn id="47" presetID="1" presetClass="exit" presetSubtype="0" fill="hold" nodeType="withEffect">
                                  <p:stCondLst>
                                    <p:cond delay="2000"/>
                                  </p:stCondLst>
                                  <p:childTnLst>
                                    <p:set>
                                      <p:cBhvr>
                                        <p:cTn id="48" dur="1" fill="hold">
                                          <p:stCondLst>
                                            <p:cond delay="0"/>
                                          </p:stCondLst>
                                        </p:cTn>
                                        <p:tgtEl>
                                          <p:spTgt spid="609"/>
                                        </p:tgtEl>
                                        <p:attrNameLst>
                                          <p:attrName>style.visibility</p:attrName>
                                        </p:attrNameLst>
                                      </p:cBhvr>
                                      <p:to>
                                        <p:strVal val="hidden"/>
                                      </p:to>
                                    </p:set>
                                  </p:childTnLst>
                                </p:cTn>
                              </p:par>
                              <p:par>
                                <p:cTn id="49" presetID="1" presetClass="entr" presetSubtype="0" fill="hold" nodeType="withEffect">
                                  <p:stCondLst>
                                    <p:cond delay="2000"/>
                                  </p:stCondLst>
                                  <p:childTnLst>
                                    <p:set>
                                      <p:cBhvr>
                                        <p:cTn id="50" dur="1" fill="hold">
                                          <p:stCondLst>
                                            <p:cond delay="0"/>
                                          </p:stCondLst>
                                        </p:cTn>
                                        <p:tgtEl>
                                          <p:spTgt spid="227"/>
                                        </p:tgtEl>
                                        <p:attrNameLst>
                                          <p:attrName>style.visibility</p:attrName>
                                        </p:attrNameLst>
                                      </p:cBhvr>
                                      <p:to>
                                        <p:strVal val="visible"/>
                                      </p:to>
                                    </p:set>
                                  </p:childTnLst>
                                </p:cTn>
                              </p:par>
                              <p:par>
                                <p:cTn id="51" presetID="1" presetClass="entr" presetSubtype="0" fill="hold" nodeType="withEffect">
                                  <p:stCondLst>
                                    <p:cond delay="2000"/>
                                  </p:stCondLst>
                                  <p:childTnLst>
                                    <p:set>
                                      <p:cBhvr>
                                        <p:cTn id="52" dur="1" fill="hold">
                                          <p:stCondLst>
                                            <p:cond delay="0"/>
                                          </p:stCondLst>
                                        </p:cTn>
                                        <p:tgtEl>
                                          <p:spTgt spid="606"/>
                                        </p:tgtEl>
                                        <p:attrNameLst>
                                          <p:attrName>style.visibility</p:attrName>
                                        </p:attrNameLst>
                                      </p:cBhvr>
                                      <p:to>
                                        <p:strVal val="visible"/>
                                      </p:to>
                                    </p:set>
                                  </p:childTnLst>
                                </p:cTn>
                              </p:par>
                              <p:par>
                                <p:cTn id="53" presetID="1" presetClass="exit" presetSubtype="0" fill="hold" nodeType="withEffect">
                                  <p:stCondLst>
                                    <p:cond delay="3000"/>
                                  </p:stCondLst>
                                  <p:childTnLst>
                                    <p:set>
                                      <p:cBhvr>
                                        <p:cTn id="54" dur="1" fill="hold">
                                          <p:stCondLst>
                                            <p:cond delay="0"/>
                                          </p:stCondLst>
                                        </p:cTn>
                                        <p:tgtEl>
                                          <p:spTgt spid="606"/>
                                        </p:tgtEl>
                                        <p:attrNameLst>
                                          <p:attrName>style.visibility</p:attrName>
                                        </p:attrNameLst>
                                      </p:cBhvr>
                                      <p:to>
                                        <p:strVal val="hidden"/>
                                      </p:to>
                                    </p:set>
                                  </p:childTnLst>
                                </p:cTn>
                              </p:par>
                              <p:par>
                                <p:cTn id="55" presetID="1" presetClass="entr" presetSubtype="0" fill="hold" nodeType="withEffect">
                                  <p:stCondLst>
                                    <p:cond delay="3000"/>
                                  </p:stCondLst>
                                  <p:childTnLst>
                                    <p:set>
                                      <p:cBhvr>
                                        <p:cTn id="56" dur="1" fill="hold">
                                          <p:stCondLst>
                                            <p:cond delay="0"/>
                                          </p:stCondLst>
                                        </p:cTn>
                                        <p:tgtEl>
                                          <p:spTgt spid="603"/>
                                        </p:tgtEl>
                                        <p:attrNameLst>
                                          <p:attrName>style.visibility</p:attrName>
                                        </p:attrNameLst>
                                      </p:cBhvr>
                                      <p:to>
                                        <p:strVal val="visible"/>
                                      </p:to>
                                    </p:set>
                                  </p:childTnLst>
                                </p:cTn>
                              </p:par>
                              <p:par>
                                <p:cTn id="57" presetID="1" presetClass="entr" presetSubtype="0" fill="hold" nodeType="withEffect">
                                  <p:stCondLst>
                                    <p:cond delay="3000"/>
                                  </p:stCondLst>
                                  <p:childTnLst>
                                    <p:set>
                                      <p:cBhvr>
                                        <p:cTn id="58" dur="1" fill="hold">
                                          <p:stCondLst>
                                            <p:cond delay="0"/>
                                          </p:stCondLst>
                                        </p:cTn>
                                        <p:tgtEl>
                                          <p:spTgt spid="226"/>
                                        </p:tgtEl>
                                        <p:attrNameLst>
                                          <p:attrName>style.visibility</p:attrName>
                                        </p:attrNameLst>
                                      </p:cBhvr>
                                      <p:to>
                                        <p:strVal val="visible"/>
                                      </p:to>
                                    </p:set>
                                  </p:childTnLst>
                                </p:cTn>
                              </p:par>
                              <p:par>
                                <p:cTn id="59" presetID="1" presetClass="exit" presetSubtype="0" fill="hold" nodeType="withEffect">
                                  <p:stCondLst>
                                    <p:cond delay="4000"/>
                                  </p:stCondLst>
                                  <p:childTnLst>
                                    <p:set>
                                      <p:cBhvr>
                                        <p:cTn id="60" dur="1" fill="hold">
                                          <p:stCondLst>
                                            <p:cond delay="0"/>
                                          </p:stCondLst>
                                        </p:cTn>
                                        <p:tgtEl>
                                          <p:spTgt spid="603"/>
                                        </p:tgtEl>
                                        <p:attrNameLst>
                                          <p:attrName>style.visibility</p:attrName>
                                        </p:attrNameLst>
                                      </p:cBhvr>
                                      <p:to>
                                        <p:strVal val="hidden"/>
                                      </p:to>
                                    </p:set>
                                  </p:childTnLst>
                                </p:cTn>
                              </p:par>
                              <p:par>
                                <p:cTn id="61" presetID="1" presetClass="entr" presetSubtype="0" fill="hold" nodeType="withEffect">
                                  <p:stCondLst>
                                    <p:cond delay="4000"/>
                                  </p:stCondLst>
                                  <p:childTnLst>
                                    <p:set>
                                      <p:cBhvr>
                                        <p:cTn id="62" dur="1" fill="hold">
                                          <p:stCondLst>
                                            <p:cond delay="0"/>
                                          </p:stCondLst>
                                        </p:cTn>
                                        <p:tgtEl>
                                          <p:spTgt spid="600"/>
                                        </p:tgtEl>
                                        <p:attrNameLst>
                                          <p:attrName>style.visibility</p:attrName>
                                        </p:attrNameLst>
                                      </p:cBhvr>
                                      <p:to>
                                        <p:strVal val="visible"/>
                                      </p:to>
                                    </p:set>
                                  </p:childTnLst>
                                </p:cTn>
                              </p:par>
                              <p:par>
                                <p:cTn id="63" presetID="1" presetClass="entr" presetSubtype="0" fill="hold" nodeType="withEffect">
                                  <p:stCondLst>
                                    <p:cond delay="4000"/>
                                  </p:stCondLst>
                                  <p:childTnLst>
                                    <p:set>
                                      <p:cBhvr>
                                        <p:cTn id="64" dur="1" fill="hold">
                                          <p:stCondLst>
                                            <p:cond delay="0"/>
                                          </p:stCondLst>
                                        </p:cTn>
                                        <p:tgtEl>
                                          <p:spTgt spid="225"/>
                                        </p:tgtEl>
                                        <p:attrNameLst>
                                          <p:attrName>style.visibility</p:attrName>
                                        </p:attrNameLst>
                                      </p:cBhvr>
                                      <p:to>
                                        <p:strVal val="visible"/>
                                      </p:to>
                                    </p:set>
                                  </p:childTnLst>
                                </p:cTn>
                              </p:par>
                              <p:par>
                                <p:cTn id="65" presetID="1" presetClass="exit" presetSubtype="0" fill="hold" nodeType="withEffect">
                                  <p:stCondLst>
                                    <p:cond delay="5000"/>
                                  </p:stCondLst>
                                  <p:childTnLst>
                                    <p:set>
                                      <p:cBhvr>
                                        <p:cTn id="66" dur="1" fill="hold">
                                          <p:stCondLst>
                                            <p:cond delay="0"/>
                                          </p:stCondLst>
                                        </p:cTn>
                                        <p:tgtEl>
                                          <p:spTgt spid="600"/>
                                        </p:tgtEl>
                                        <p:attrNameLst>
                                          <p:attrName>style.visibility</p:attrName>
                                        </p:attrNameLst>
                                      </p:cBhvr>
                                      <p:to>
                                        <p:strVal val="hidden"/>
                                      </p:to>
                                    </p:set>
                                  </p:childTnLst>
                                </p:cTn>
                              </p:par>
                              <p:par>
                                <p:cTn id="67" presetID="1" presetClass="entr" presetSubtype="0" fill="hold" nodeType="withEffect">
                                  <p:stCondLst>
                                    <p:cond delay="5000"/>
                                  </p:stCondLst>
                                  <p:childTnLst>
                                    <p:set>
                                      <p:cBhvr>
                                        <p:cTn id="68" dur="1" fill="hold">
                                          <p:stCondLst>
                                            <p:cond delay="0"/>
                                          </p:stCondLst>
                                        </p:cTn>
                                        <p:tgtEl>
                                          <p:spTgt spid="597"/>
                                        </p:tgtEl>
                                        <p:attrNameLst>
                                          <p:attrName>style.visibility</p:attrName>
                                        </p:attrNameLst>
                                      </p:cBhvr>
                                      <p:to>
                                        <p:strVal val="visible"/>
                                      </p:to>
                                    </p:set>
                                  </p:childTnLst>
                                </p:cTn>
                              </p:par>
                              <p:par>
                                <p:cTn id="69" presetID="1" presetClass="entr" presetSubtype="0" fill="hold" nodeType="withEffect">
                                  <p:stCondLst>
                                    <p:cond delay="5000"/>
                                  </p:stCondLst>
                                  <p:childTnLst>
                                    <p:set>
                                      <p:cBhvr>
                                        <p:cTn id="70" dur="1" fill="hold">
                                          <p:stCondLst>
                                            <p:cond delay="0"/>
                                          </p:stCondLst>
                                        </p:cTn>
                                        <p:tgtEl>
                                          <p:spTgt spid="224"/>
                                        </p:tgtEl>
                                        <p:attrNameLst>
                                          <p:attrName>style.visibility</p:attrName>
                                        </p:attrNameLst>
                                      </p:cBhvr>
                                      <p:to>
                                        <p:strVal val="visible"/>
                                      </p:to>
                                    </p:set>
                                  </p:childTnLst>
                                </p:cTn>
                              </p:par>
                              <p:par>
                                <p:cTn id="71" presetID="1" presetClass="exit" presetSubtype="0" fill="hold" nodeType="withEffect">
                                  <p:stCondLst>
                                    <p:cond delay="6000"/>
                                  </p:stCondLst>
                                  <p:childTnLst>
                                    <p:set>
                                      <p:cBhvr>
                                        <p:cTn id="72" dur="1" fill="hold">
                                          <p:stCondLst>
                                            <p:cond delay="0"/>
                                          </p:stCondLst>
                                        </p:cTn>
                                        <p:tgtEl>
                                          <p:spTgt spid="597"/>
                                        </p:tgtEl>
                                        <p:attrNameLst>
                                          <p:attrName>style.visibility</p:attrName>
                                        </p:attrNameLst>
                                      </p:cBhvr>
                                      <p:to>
                                        <p:strVal val="hidden"/>
                                      </p:to>
                                    </p:set>
                                  </p:childTnLst>
                                </p:cTn>
                              </p:par>
                              <p:par>
                                <p:cTn id="73" presetID="1" presetClass="entr" presetSubtype="0" fill="hold" nodeType="withEffect">
                                  <p:stCondLst>
                                    <p:cond delay="6000"/>
                                  </p:stCondLst>
                                  <p:childTnLst>
                                    <p:set>
                                      <p:cBhvr>
                                        <p:cTn id="74" dur="1" fill="hold">
                                          <p:stCondLst>
                                            <p:cond delay="0"/>
                                          </p:stCondLst>
                                        </p:cTn>
                                        <p:tgtEl>
                                          <p:spTgt spid="223"/>
                                        </p:tgtEl>
                                        <p:attrNameLst>
                                          <p:attrName>style.visibility</p:attrName>
                                        </p:attrNameLst>
                                      </p:cBhvr>
                                      <p:to>
                                        <p:strVal val="visible"/>
                                      </p:to>
                                    </p:set>
                                  </p:childTnLst>
                                </p:cTn>
                              </p:par>
                              <p:par>
                                <p:cTn id="75" presetID="1" presetClass="entr" presetSubtype="0" fill="hold" nodeType="withEffect">
                                  <p:stCondLst>
                                    <p:cond delay="6000"/>
                                  </p:stCondLst>
                                  <p:childTnLst>
                                    <p:set>
                                      <p:cBhvr>
                                        <p:cTn id="76" dur="1" fill="hold">
                                          <p:stCondLst>
                                            <p:cond delay="0"/>
                                          </p:stCondLst>
                                        </p:cTn>
                                        <p:tgtEl>
                                          <p:spTgt spid="461"/>
                                        </p:tgtEl>
                                        <p:attrNameLst>
                                          <p:attrName>style.visibility</p:attrName>
                                        </p:attrNameLst>
                                      </p:cBhvr>
                                      <p:to>
                                        <p:strVal val="visible"/>
                                      </p:to>
                                    </p:set>
                                  </p:childTnLst>
                                </p:cTn>
                              </p:par>
                              <p:par>
                                <p:cTn id="77" presetID="1" presetClass="entr" presetSubtype="0" fill="hold" nodeType="withEffect">
                                  <p:stCondLst>
                                    <p:cond delay="7000"/>
                                  </p:stCondLst>
                                  <p:childTnLst>
                                    <p:set>
                                      <p:cBhvr>
                                        <p:cTn id="78" dur="1" fill="hold">
                                          <p:stCondLst>
                                            <p:cond delay="0"/>
                                          </p:stCondLst>
                                        </p:cTn>
                                        <p:tgtEl>
                                          <p:spTgt spid="651"/>
                                        </p:tgtEl>
                                        <p:attrNameLst>
                                          <p:attrName>style.visibility</p:attrName>
                                        </p:attrNameLst>
                                      </p:cBhvr>
                                      <p:to>
                                        <p:strVal val="visible"/>
                                      </p:to>
                                    </p:set>
                                  </p:childTnLst>
                                </p:cTn>
                              </p:par>
                              <p:par>
                                <p:cTn id="79" presetID="1" presetClass="exit" presetSubtype="0" fill="hold" nodeType="withEffect">
                                  <p:stCondLst>
                                    <p:cond delay="7000"/>
                                  </p:stCondLst>
                                  <p:childTnLst>
                                    <p:set>
                                      <p:cBhvr>
                                        <p:cTn id="80" dur="1" fill="hold">
                                          <p:stCondLst>
                                            <p:cond delay="0"/>
                                          </p:stCondLst>
                                        </p:cTn>
                                        <p:tgtEl>
                                          <p:spTgt spid="1020"/>
                                        </p:tgtEl>
                                        <p:attrNameLst>
                                          <p:attrName>style.visibility</p:attrName>
                                        </p:attrNameLst>
                                      </p:cBhvr>
                                      <p:to>
                                        <p:strVal val="hidden"/>
                                      </p:to>
                                    </p:set>
                                  </p:childTnLst>
                                </p:cTn>
                              </p:par>
                              <p:par>
                                <p:cTn id="81" presetID="1" presetClass="entr" presetSubtype="0" fill="hold" nodeType="withEffect">
                                  <p:stCondLst>
                                    <p:cond delay="7000"/>
                                  </p:stCondLst>
                                  <p:childTnLst>
                                    <p:set>
                                      <p:cBhvr>
                                        <p:cTn id="82" dur="1" fill="hold">
                                          <p:stCondLst>
                                            <p:cond delay="0"/>
                                          </p:stCondLst>
                                        </p:cTn>
                                        <p:tgtEl>
                                          <p:spTgt spid="222"/>
                                        </p:tgtEl>
                                        <p:attrNameLst>
                                          <p:attrName>style.visibility</p:attrName>
                                        </p:attrNameLst>
                                      </p:cBhvr>
                                      <p:to>
                                        <p:strVal val="visible"/>
                                      </p:to>
                                    </p:set>
                                  </p:childTnLst>
                                </p:cTn>
                              </p:par>
                              <p:par>
                                <p:cTn id="83" presetID="1" presetClass="exit" presetSubtype="0" fill="hold" nodeType="withEffect">
                                  <p:stCondLst>
                                    <p:cond delay="7000"/>
                                  </p:stCondLst>
                                  <p:childTnLst>
                                    <p:set>
                                      <p:cBhvr>
                                        <p:cTn id="84" dur="1" fill="hold">
                                          <p:stCondLst>
                                            <p:cond delay="0"/>
                                          </p:stCondLst>
                                        </p:cTn>
                                        <p:tgtEl>
                                          <p:spTgt spid="461"/>
                                        </p:tgtEl>
                                        <p:attrNameLst>
                                          <p:attrName>style.visibility</p:attrName>
                                        </p:attrNameLst>
                                      </p:cBhvr>
                                      <p:to>
                                        <p:strVal val="hidden"/>
                                      </p:to>
                                    </p:set>
                                  </p:childTnLst>
                                </p:cTn>
                              </p:par>
                              <p:par>
                                <p:cTn id="85" presetID="1" presetClass="entr" presetSubtype="0" fill="hold" nodeType="withEffect">
                                  <p:stCondLst>
                                    <p:cond delay="7000"/>
                                  </p:stCondLst>
                                  <p:childTnLst>
                                    <p:set>
                                      <p:cBhvr>
                                        <p:cTn id="86" dur="1" fill="hold">
                                          <p:stCondLst>
                                            <p:cond delay="0"/>
                                          </p:stCondLst>
                                        </p:cTn>
                                        <p:tgtEl>
                                          <p:spTgt spid="1017"/>
                                        </p:tgtEl>
                                        <p:attrNameLst>
                                          <p:attrName>style.visibility</p:attrName>
                                        </p:attrNameLst>
                                      </p:cBhvr>
                                      <p:to>
                                        <p:strVal val="visible"/>
                                      </p:to>
                                    </p:set>
                                  </p:childTnLst>
                                </p:cTn>
                              </p:par>
                            </p:childTnLst>
                          </p:cTn>
                        </p:par>
                        <p:par>
                          <p:cTn id="87" fill="hold">
                            <p:stCondLst>
                              <p:cond delay="11000"/>
                            </p:stCondLst>
                            <p:childTnLst>
                              <p:par>
                                <p:cTn id="88" presetID="1" presetClass="exit" presetSubtype="0" fill="hold" nodeType="afterEffect">
                                  <p:stCondLst>
                                    <p:cond delay="1000"/>
                                  </p:stCondLst>
                                  <p:childTnLst>
                                    <p:set>
                                      <p:cBhvr>
                                        <p:cTn id="89" dur="1" fill="hold">
                                          <p:stCondLst>
                                            <p:cond delay="0"/>
                                          </p:stCondLst>
                                        </p:cTn>
                                        <p:tgtEl>
                                          <p:spTgt spid="651"/>
                                        </p:tgtEl>
                                        <p:attrNameLst>
                                          <p:attrName>style.visibility</p:attrName>
                                        </p:attrNameLst>
                                      </p:cBhvr>
                                      <p:to>
                                        <p:strVal val="hidden"/>
                                      </p:to>
                                    </p:set>
                                  </p:childTnLst>
                                </p:cTn>
                              </p:par>
                              <p:par>
                                <p:cTn id="90" presetID="1" presetClass="entr" presetSubtype="0" fill="hold" nodeType="withEffect">
                                  <p:stCondLst>
                                    <p:cond delay="1000"/>
                                  </p:stCondLst>
                                  <p:childTnLst>
                                    <p:set>
                                      <p:cBhvr>
                                        <p:cTn id="91" dur="1" fill="hold">
                                          <p:stCondLst>
                                            <p:cond delay="0"/>
                                          </p:stCondLst>
                                        </p:cTn>
                                        <p:tgtEl>
                                          <p:spTgt spid="648"/>
                                        </p:tgtEl>
                                        <p:attrNameLst>
                                          <p:attrName>style.visibility</p:attrName>
                                        </p:attrNameLst>
                                      </p:cBhvr>
                                      <p:to>
                                        <p:strVal val="visible"/>
                                      </p:to>
                                    </p:set>
                                  </p:childTnLst>
                                </p:cTn>
                              </p:par>
                              <p:par>
                                <p:cTn id="92" presetID="1" presetClass="entr" presetSubtype="0" fill="hold" nodeType="withEffect">
                                  <p:stCondLst>
                                    <p:cond delay="1000"/>
                                  </p:stCondLst>
                                  <p:childTnLst>
                                    <p:set>
                                      <p:cBhvr>
                                        <p:cTn id="93" dur="1" fill="hold">
                                          <p:stCondLst>
                                            <p:cond delay="0"/>
                                          </p:stCondLst>
                                        </p:cTn>
                                        <p:tgtEl>
                                          <p:spTgt spid="221"/>
                                        </p:tgtEl>
                                        <p:attrNameLst>
                                          <p:attrName>style.visibility</p:attrName>
                                        </p:attrNameLst>
                                      </p:cBhvr>
                                      <p:to>
                                        <p:strVal val="visible"/>
                                      </p:to>
                                    </p:set>
                                  </p:childTnLst>
                                </p:cTn>
                              </p:par>
                            </p:childTnLst>
                          </p:cTn>
                        </p:par>
                        <p:par>
                          <p:cTn id="94" fill="hold">
                            <p:stCondLst>
                              <p:cond delay="12000"/>
                            </p:stCondLst>
                            <p:childTnLst>
                              <p:par>
                                <p:cTn id="95" presetID="1" presetClass="exit" presetSubtype="0" fill="hold" nodeType="afterEffect">
                                  <p:stCondLst>
                                    <p:cond delay="1000"/>
                                  </p:stCondLst>
                                  <p:childTnLst>
                                    <p:set>
                                      <p:cBhvr>
                                        <p:cTn id="96" dur="1" fill="hold">
                                          <p:stCondLst>
                                            <p:cond delay="0"/>
                                          </p:stCondLst>
                                        </p:cTn>
                                        <p:tgtEl>
                                          <p:spTgt spid="648"/>
                                        </p:tgtEl>
                                        <p:attrNameLst>
                                          <p:attrName>style.visibility</p:attrName>
                                        </p:attrNameLst>
                                      </p:cBhvr>
                                      <p:to>
                                        <p:strVal val="hidden"/>
                                      </p:to>
                                    </p:set>
                                  </p:childTnLst>
                                </p:cTn>
                              </p:par>
                              <p:par>
                                <p:cTn id="97" presetID="1" presetClass="entr" presetSubtype="0" fill="hold" nodeType="withEffect">
                                  <p:stCondLst>
                                    <p:cond delay="1000"/>
                                  </p:stCondLst>
                                  <p:childTnLst>
                                    <p:set>
                                      <p:cBhvr>
                                        <p:cTn id="98" dur="1" fill="hold">
                                          <p:stCondLst>
                                            <p:cond delay="0"/>
                                          </p:stCondLst>
                                        </p:cTn>
                                        <p:tgtEl>
                                          <p:spTgt spid="645"/>
                                        </p:tgtEl>
                                        <p:attrNameLst>
                                          <p:attrName>style.visibility</p:attrName>
                                        </p:attrNameLst>
                                      </p:cBhvr>
                                      <p:to>
                                        <p:strVal val="visible"/>
                                      </p:to>
                                    </p:set>
                                  </p:childTnLst>
                                </p:cTn>
                              </p:par>
                              <p:par>
                                <p:cTn id="99" presetID="1" presetClass="entr" presetSubtype="0" fill="hold" nodeType="withEffect">
                                  <p:stCondLst>
                                    <p:cond delay="1000"/>
                                  </p:stCondLst>
                                  <p:childTnLst>
                                    <p:set>
                                      <p:cBhvr>
                                        <p:cTn id="100" dur="1" fill="hold">
                                          <p:stCondLst>
                                            <p:cond delay="0"/>
                                          </p:stCondLst>
                                        </p:cTn>
                                        <p:tgtEl>
                                          <p:spTgt spid="220"/>
                                        </p:tgtEl>
                                        <p:attrNameLst>
                                          <p:attrName>style.visibility</p:attrName>
                                        </p:attrNameLst>
                                      </p:cBhvr>
                                      <p:to>
                                        <p:strVal val="visible"/>
                                      </p:to>
                                    </p:set>
                                  </p:childTnLst>
                                </p:cTn>
                              </p:par>
                            </p:childTnLst>
                          </p:cTn>
                        </p:par>
                        <p:par>
                          <p:cTn id="101" fill="hold">
                            <p:stCondLst>
                              <p:cond delay="13000"/>
                            </p:stCondLst>
                            <p:childTnLst>
                              <p:par>
                                <p:cTn id="102" presetID="1" presetClass="exit" presetSubtype="0" fill="hold" nodeType="afterEffect">
                                  <p:stCondLst>
                                    <p:cond delay="1000"/>
                                  </p:stCondLst>
                                  <p:childTnLst>
                                    <p:set>
                                      <p:cBhvr>
                                        <p:cTn id="103" dur="1" fill="hold">
                                          <p:stCondLst>
                                            <p:cond delay="0"/>
                                          </p:stCondLst>
                                        </p:cTn>
                                        <p:tgtEl>
                                          <p:spTgt spid="645"/>
                                        </p:tgtEl>
                                        <p:attrNameLst>
                                          <p:attrName>style.visibility</p:attrName>
                                        </p:attrNameLst>
                                      </p:cBhvr>
                                      <p:to>
                                        <p:strVal val="hidden"/>
                                      </p:to>
                                    </p:set>
                                  </p:childTnLst>
                                </p:cTn>
                              </p:par>
                              <p:par>
                                <p:cTn id="104" presetID="1" presetClass="entr" presetSubtype="0" fill="hold" nodeType="withEffect">
                                  <p:stCondLst>
                                    <p:cond delay="1000"/>
                                  </p:stCondLst>
                                  <p:childTnLst>
                                    <p:set>
                                      <p:cBhvr>
                                        <p:cTn id="105" dur="1" fill="hold">
                                          <p:stCondLst>
                                            <p:cond delay="0"/>
                                          </p:stCondLst>
                                        </p:cTn>
                                        <p:tgtEl>
                                          <p:spTgt spid="642"/>
                                        </p:tgtEl>
                                        <p:attrNameLst>
                                          <p:attrName>style.visibility</p:attrName>
                                        </p:attrNameLst>
                                      </p:cBhvr>
                                      <p:to>
                                        <p:strVal val="visible"/>
                                      </p:to>
                                    </p:set>
                                  </p:childTnLst>
                                </p:cTn>
                              </p:par>
                              <p:par>
                                <p:cTn id="106" presetID="1" presetClass="entr" presetSubtype="0" fill="hold" nodeType="withEffect">
                                  <p:stCondLst>
                                    <p:cond delay="1000"/>
                                  </p:stCondLst>
                                  <p:childTnLst>
                                    <p:set>
                                      <p:cBhvr>
                                        <p:cTn id="107" dur="1" fill="hold">
                                          <p:stCondLst>
                                            <p:cond delay="0"/>
                                          </p:stCondLst>
                                        </p:cTn>
                                        <p:tgtEl>
                                          <p:spTgt spid="219"/>
                                        </p:tgtEl>
                                        <p:attrNameLst>
                                          <p:attrName>style.visibility</p:attrName>
                                        </p:attrNameLst>
                                      </p:cBhvr>
                                      <p:to>
                                        <p:strVal val="visible"/>
                                      </p:to>
                                    </p:set>
                                  </p:childTnLst>
                                </p:cTn>
                              </p:par>
                            </p:childTnLst>
                          </p:cTn>
                        </p:par>
                        <p:par>
                          <p:cTn id="108" fill="hold">
                            <p:stCondLst>
                              <p:cond delay="14000"/>
                            </p:stCondLst>
                            <p:childTnLst>
                              <p:par>
                                <p:cTn id="109" presetID="1" presetClass="exit" presetSubtype="0" fill="hold" nodeType="afterEffect">
                                  <p:stCondLst>
                                    <p:cond delay="1000"/>
                                  </p:stCondLst>
                                  <p:childTnLst>
                                    <p:set>
                                      <p:cBhvr>
                                        <p:cTn id="110" dur="1" fill="hold">
                                          <p:stCondLst>
                                            <p:cond delay="0"/>
                                          </p:stCondLst>
                                        </p:cTn>
                                        <p:tgtEl>
                                          <p:spTgt spid="642"/>
                                        </p:tgtEl>
                                        <p:attrNameLst>
                                          <p:attrName>style.visibility</p:attrName>
                                        </p:attrNameLst>
                                      </p:cBhvr>
                                      <p:to>
                                        <p:strVal val="hidden"/>
                                      </p:to>
                                    </p:set>
                                  </p:childTnLst>
                                </p:cTn>
                              </p:par>
                              <p:par>
                                <p:cTn id="111" presetID="1" presetClass="entr" presetSubtype="0" fill="hold" nodeType="withEffect">
                                  <p:stCondLst>
                                    <p:cond delay="1000"/>
                                  </p:stCondLst>
                                  <p:childTnLst>
                                    <p:set>
                                      <p:cBhvr>
                                        <p:cTn id="112" dur="1" fill="hold">
                                          <p:stCondLst>
                                            <p:cond delay="0"/>
                                          </p:stCondLst>
                                        </p:cTn>
                                        <p:tgtEl>
                                          <p:spTgt spid="639"/>
                                        </p:tgtEl>
                                        <p:attrNameLst>
                                          <p:attrName>style.visibility</p:attrName>
                                        </p:attrNameLst>
                                      </p:cBhvr>
                                      <p:to>
                                        <p:strVal val="visible"/>
                                      </p:to>
                                    </p:set>
                                  </p:childTnLst>
                                </p:cTn>
                              </p:par>
                              <p:par>
                                <p:cTn id="113" presetID="1" presetClass="entr" presetSubtype="0" fill="hold" nodeType="withEffect">
                                  <p:stCondLst>
                                    <p:cond delay="1000"/>
                                  </p:stCondLst>
                                  <p:childTnLst>
                                    <p:set>
                                      <p:cBhvr>
                                        <p:cTn id="114" dur="1" fill="hold">
                                          <p:stCondLst>
                                            <p:cond delay="0"/>
                                          </p:stCondLst>
                                        </p:cTn>
                                        <p:tgtEl>
                                          <p:spTgt spid="218"/>
                                        </p:tgtEl>
                                        <p:attrNameLst>
                                          <p:attrName>style.visibility</p:attrName>
                                        </p:attrNameLst>
                                      </p:cBhvr>
                                      <p:to>
                                        <p:strVal val="visible"/>
                                      </p:to>
                                    </p:set>
                                  </p:childTnLst>
                                </p:cTn>
                              </p:par>
                              <p:par>
                                <p:cTn id="115" presetID="1" presetClass="exit" presetSubtype="0" fill="hold" nodeType="withEffect">
                                  <p:stCondLst>
                                    <p:cond delay="2000"/>
                                  </p:stCondLst>
                                  <p:childTnLst>
                                    <p:set>
                                      <p:cBhvr>
                                        <p:cTn id="116" dur="1" fill="hold">
                                          <p:stCondLst>
                                            <p:cond delay="0"/>
                                          </p:stCondLst>
                                        </p:cTn>
                                        <p:tgtEl>
                                          <p:spTgt spid="639"/>
                                        </p:tgtEl>
                                        <p:attrNameLst>
                                          <p:attrName>style.visibility</p:attrName>
                                        </p:attrNameLst>
                                      </p:cBhvr>
                                      <p:to>
                                        <p:strVal val="hidden"/>
                                      </p:to>
                                    </p:set>
                                  </p:childTnLst>
                                </p:cTn>
                              </p:par>
                              <p:par>
                                <p:cTn id="117" presetID="1" presetClass="entr" presetSubtype="0" fill="hold" nodeType="withEffect">
                                  <p:stCondLst>
                                    <p:cond delay="2000"/>
                                  </p:stCondLst>
                                  <p:childTnLst>
                                    <p:set>
                                      <p:cBhvr>
                                        <p:cTn id="118" dur="1" fill="hold">
                                          <p:stCondLst>
                                            <p:cond delay="0"/>
                                          </p:stCondLst>
                                        </p:cTn>
                                        <p:tgtEl>
                                          <p:spTgt spid="636"/>
                                        </p:tgtEl>
                                        <p:attrNameLst>
                                          <p:attrName>style.visibility</p:attrName>
                                        </p:attrNameLst>
                                      </p:cBhvr>
                                      <p:to>
                                        <p:strVal val="visible"/>
                                      </p:to>
                                    </p:set>
                                  </p:childTnLst>
                                </p:cTn>
                              </p:par>
                              <p:par>
                                <p:cTn id="119" presetID="1" presetClass="entr" presetSubtype="0" fill="hold" nodeType="withEffect">
                                  <p:stCondLst>
                                    <p:cond delay="2000"/>
                                  </p:stCondLst>
                                  <p:childTnLst>
                                    <p:set>
                                      <p:cBhvr>
                                        <p:cTn id="120" dur="1" fill="hold">
                                          <p:stCondLst>
                                            <p:cond delay="0"/>
                                          </p:stCondLst>
                                        </p:cTn>
                                        <p:tgtEl>
                                          <p:spTgt spid="203"/>
                                        </p:tgtEl>
                                        <p:attrNameLst>
                                          <p:attrName>style.visibility</p:attrName>
                                        </p:attrNameLst>
                                      </p:cBhvr>
                                      <p:to>
                                        <p:strVal val="visible"/>
                                      </p:to>
                                    </p:set>
                                  </p:childTnLst>
                                </p:cTn>
                              </p:par>
                              <p:par>
                                <p:cTn id="121" presetID="1" presetClass="exit" presetSubtype="0" fill="hold" nodeType="withEffect">
                                  <p:stCondLst>
                                    <p:cond delay="3000"/>
                                  </p:stCondLst>
                                  <p:childTnLst>
                                    <p:set>
                                      <p:cBhvr>
                                        <p:cTn id="122" dur="1" fill="hold">
                                          <p:stCondLst>
                                            <p:cond delay="0"/>
                                          </p:stCondLst>
                                        </p:cTn>
                                        <p:tgtEl>
                                          <p:spTgt spid="636"/>
                                        </p:tgtEl>
                                        <p:attrNameLst>
                                          <p:attrName>style.visibility</p:attrName>
                                        </p:attrNameLst>
                                      </p:cBhvr>
                                      <p:to>
                                        <p:strVal val="hidden"/>
                                      </p:to>
                                    </p:set>
                                  </p:childTnLst>
                                </p:cTn>
                              </p:par>
                              <p:par>
                                <p:cTn id="123" presetID="1" presetClass="entr" presetSubtype="0" fill="hold" nodeType="withEffect">
                                  <p:stCondLst>
                                    <p:cond delay="3000"/>
                                  </p:stCondLst>
                                  <p:childTnLst>
                                    <p:set>
                                      <p:cBhvr>
                                        <p:cTn id="124" dur="1" fill="hold">
                                          <p:stCondLst>
                                            <p:cond delay="0"/>
                                          </p:stCondLst>
                                        </p:cTn>
                                        <p:tgtEl>
                                          <p:spTgt spid="633"/>
                                        </p:tgtEl>
                                        <p:attrNameLst>
                                          <p:attrName>style.visibility</p:attrName>
                                        </p:attrNameLst>
                                      </p:cBhvr>
                                      <p:to>
                                        <p:strVal val="visible"/>
                                      </p:to>
                                    </p:set>
                                  </p:childTnLst>
                                </p:cTn>
                              </p:par>
                              <p:par>
                                <p:cTn id="125" presetID="1" presetClass="entr" presetSubtype="0" fill="hold" nodeType="withEffect">
                                  <p:stCondLst>
                                    <p:cond delay="3000"/>
                                  </p:stCondLst>
                                  <p:childTnLst>
                                    <p:set>
                                      <p:cBhvr>
                                        <p:cTn id="126" dur="1" fill="hold">
                                          <p:stCondLst>
                                            <p:cond delay="0"/>
                                          </p:stCondLst>
                                        </p:cTn>
                                        <p:tgtEl>
                                          <p:spTgt spid="204"/>
                                        </p:tgtEl>
                                        <p:attrNameLst>
                                          <p:attrName>style.visibility</p:attrName>
                                        </p:attrNameLst>
                                      </p:cBhvr>
                                      <p:to>
                                        <p:strVal val="visible"/>
                                      </p:to>
                                    </p:set>
                                  </p:childTnLst>
                                </p:cTn>
                              </p:par>
                              <p:par>
                                <p:cTn id="127" presetID="1" presetClass="exit" presetSubtype="0" fill="hold" nodeType="withEffect">
                                  <p:stCondLst>
                                    <p:cond delay="4000"/>
                                  </p:stCondLst>
                                  <p:childTnLst>
                                    <p:set>
                                      <p:cBhvr>
                                        <p:cTn id="128" dur="1" fill="hold">
                                          <p:stCondLst>
                                            <p:cond delay="0"/>
                                          </p:stCondLst>
                                        </p:cTn>
                                        <p:tgtEl>
                                          <p:spTgt spid="633"/>
                                        </p:tgtEl>
                                        <p:attrNameLst>
                                          <p:attrName>style.visibility</p:attrName>
                                        </p:attrNameLst>
                                      </p:cBhvr>
                                      <p:to>
                                        <p:strVal val="hidden"/>
                                      </p:to>
                                    </p:set>
                                  </p:childTnLst>
                                </p:cTn>
                              </p:par>
                              <p:par>
                                <p:cTn id="129" presetID="1" presetClass="entr" presetSubtype="0" fill="hold" nodeType="withEffect">
                                  <p:stCondLst>
                                    <p:cond delay="4000"/>
                                  </p:stCondLst>
                                  <p:childTnLst>
                                    <p:set>
                                      <p:cBhvr>
                                        <p:cTn id="130" dur="1" fill="hold">
                                          <p:stCondLst>
                                            <p:cond delay="0"/>
                                          </p:stCondLst>
                                        </p:cTn>
                                        <p:tgtEl>
                                          <p:spTgt spid="630"/>
                                        </p:tgtEl>
                                        <p:attrNameLst>
                                          <p:attrName>style.visibility</p:attrName>
                                        </p:attrNameLst>
                                      </p:cBhvr>
                                      <p:to>
                                        <p:strVal val="visible"/>
                                      </p:to>
                                    </p:set>
                                  </p:childTnLst>
                                </p:cTn>
                              </p:par>
                              <p:par>
                                <p:cTn id="131" presetID="1" presetClass="entr" presetSubtype="0" fill="hold" nodeType="withEffect">
                                  <p:stCondLst>
                                    <p:cond delay="4000"/>
                                  </p:stCondLst>
                                  <p:childTnLst>
                                    <p:set>
                                      <p:cBhvr>
                                        <p:cTn id="132" dur="1" fill="hold">
                                          <p:stCondLst>
                                            <p:cond delay="0"/>
                                          </p:stCondLst>
                                        </p:cTn>
                                        <p:tgtEl>
                                          <p:spTgt spid="211"/>
                                        </p:tgtEl>
                                        <p:attrNameLst>
                                          <p:attrName>style.visibility</p:attrName>
                                        </p:attrNameLst>
                                      </p:cBhvr>
                                      <p:to>
                                        <p:strVal val="visible"/>
                                      </p:to>
                                    </p:set>
                                  </p:childTnLst>
                                </p:cTn>
                              </p:par>
                              <p:par>
                                <p:cTn id="133" presetID="1" presetClass="exit" presetSubtype="0" fill="hold" nodeType="withEffect">
                                  <p:stCondLst>
                                    <p:cond delay="5000"/>
                                  </p:stCondLst>
                                  <p:childTnLst>
                                    <p:set>
                                      <p:cBhvr>
                                        <p:cTn id="134" dur="1" fill="hold">
                                          <p:stCondLst>
                                            <p:cond delay="0"/>
                                          </p:stCondLst>
                                        </p:cTn>
                                        <p:tgtEl>
                                          <p:spTgt spid="630"/>
                                        </p:tgtEl>
                                        <p:attrNameLst>
                                          <p:attrName>style.visibility</p:attrName>
                                        </p:attrNameLst>
                                      </p:cBhvr>
                                      <p:to>
                                        <p:strVal val="hidden"/>
                                      </p:to>
                                    </p:set>
                                  </p:childTnLst>
                                </p:cTn>
                              </p:par>
                              <p:par>
                                <p:cTn id="135" presetID="1" presetClass="entr" presetSubtype="0" fill="hold" nodeType="withEffect">
                                  <p:stCondLst>
                                    <p:cond delay="5000"/>
                                  </p:stCondLst>
                                  <p:childTnLst>
                                    <p:set>
                                      <p:cBhvr>
                                        <p:cTn id="136" dur="1" fill="hold">
                                          <p:stCondLst>
                                            <p:cond delay="0"/>
                                          </p:stCondLst>
                                        </p:cTn>
                                        <p:tgtEl>
                                          <p:spTgt spid="627"/>
                                        </p:tgtEl>
                                        <p:attrNameLst>
                                          <p:attrName>style.visibility</p:attrName>
                                        </p:attrNameLst>
                                      </p:cBhvr>
                                      <p:to>
                                        <p:strVal val="visible"/>
                                      </p:to>
                                    </p:set>
                                  </p:childTnLst>
                                </p:cTn>
                              </p:par>
                              <p:par>
                                <p:cTn id="137" presetID="1" presetClass="entr" presetSubtype="0" fill="hold" nodeType="withEffect">
                                  <p:stCondLst>
                                    <p:cond delay="5000"/>
                                  </p:stCondLst>
                                  <p:childTnLst>
                                    <p:set>
                                      <p:cBhvr>
                                        <p:cTn id="138" dur="1" fill="hold">
                                          <p:stCondLst>
                                            <p:cond delay="0"/>
                                          </p:stCondLst>
                                        </p:cTn>
                                        <p:tgtEl>
                                          <p:spTgt spid="212"/>
                                        </p:tgtEl>
                                        <p:attrNameLst>
                                          <p:attrName>style.visibility</p:attrName>
                                        </p:attrNameLst>
                                      </p:cBhvr>
                                      <p:to>
                                        <p:strVal val="visible"/>
                                      </p:to>
                                    </p:set>
                                  </p:childTnLst>
                                </p:cTn>
                              </p:par>
                              <p:par>
                                <p:cTn id="139" presetID="1" presetClass="exit" presetSubtype="0" fill="hold" nodeType="withEffect">
                                  <p:stCondLst>
                                    <p:cond delay="6000"/>
                                  </p:stCondLst>
                                  <p:childTnLst>
                                    <p:set>
                                      <p:cBhvr>
                                        <p:cTn id="140" dur="1" fill="hold">
                                          <p:stCondLst>
                                            <p:cond delay="0"/>
                                          </p:stCondLst>
                                        </p:cTn>
                                        <p:tgtEl>
                                          <p:spTgt spid="627"/>
                                        </p:tgtEl>
                                        <p:attrNameLst>
                                          <p:attrName>style.visibility</p:attrName>
                                        </p:attrNameLst>
                                      </p:cBhvr>
                                      <p:to>
                                        <p:strVal val="hidden"/>
                                      </p:to>
                                    </p:set>
                                  </p:childTnLst>
                                </p:cTn>
                              </p:par>
                              <p:par>
                                <p:cTn id="141" presetID="1" presetClass="entr" presetSubtype="0" fill="hold" nodeType="withEffect">
                                  <p:stCondLst>
                                    <p:cond delay="6000"/>
                                  </p:stCondLst>
                                  <p:childTnLst>
                                    <p:set>
                                      <p:cBhvr>
                                        <p:cTn id="142" dur="1" fill="hold">
                                          <p:stCondLst>
                                            <p:cond delay="0"/>
                                          </p:stCondLst>
                                        </p:cTn>
                                        <p:tgtEl>
                                          <p:spTgt spid="624"/>
                                        </p:tgtEl>
                                        <p:attrNameLst>
                                          <p:attrName>style.visibility</p:attrName>
                                        </p:attrNameLst>
                                      </p:cBhvr>
                                      <p:to>
                                        <p:strVal val="visible"/>
                                      </p:to>
                                    </p:set>
                                  </p:childTnLst>
                                </p:cTn>
                              </p:par>
                              <p:par>
                                <p:cTn id="143" presetID="1" presetClass="entr" presetSubtype="0" fill="hold" nodeType="withEffect">
                                  <p:stCondLst>
                                    <p:cond delay="6000"/>
                                  </p:stCondLst>
                                  <p:childTnLst>
                                    <p:set>
                                      <p:cBhvr>
                                        <p:cTn id="144" dur="1" fill="hold">
                                          <p:stCondLst>
                                            <p:cond delay="0"/>
                                          </p:stCondLst>
                                        </p:cTn>
                                        <p:tgtEl>
                                          <p:spTgt spid="213"/>
                                        </p:tgtEl>
                                        <p:attrNameLst>
                                          <p:attrName>style.visibility</p:attrName>
                                        </p:attrNameLst>
                                      </p:cBhvr>
                                      <p:to>
                                        <p:strVal val="visible"/>
                                      </p:to>
                                    </p:set>
                                  </p:childTnLst>
                                </p:cTn>
                              </p:par>
                              <p:par>
                                <p:cTn id="145" presetID="1" presetClass="exit" presetSubtype="0" fill="hold" nodeType="withEffect">
                                  <p:stCondLst>
                                    <p:cond delay="7000"/>
                                  </p:stCondLst>
                                  <p:childTnLst>
                                    <p:set>
                                      <p:cBhvr>
                                        <p:cTn id="146" dur="1" fill="hold">
                                          <p:stCondLst>
                                            <p:cond delay="0"/>
                                          </p:stCondLst>
                                        </p:cTn>
                                        <p:tgtEl>
                                          <p:spTgt spid="624"/>
                                        </p:tgtEl>
                                        <p:attrNameLst>
                                          <p:attrName>style.visibility</p:attrName>
                                        </p:attrNameLst>
                                      </p:cBhvr>
                                      <p:to>
                                        <p:strVal val="hidden"/>
                                      </p:to>
                                    </p:set>
                                  </p:childTnLst>
                                </p:cTn>
                              </p:par>
                              <p:par>
                                <p:cTn id="147" presetID="1" presetClass="exit" presetSubtype="0" fill="hold" nodeType="withEffect">
                                  <p:stCondLst>
                                    <p:cond delay="7000"/>
                                  </p:stCondLst>
                                  <p:childTnLst>
                                    <p:set>
                                      <p:cBhvr>
                                        <p:cTn id="148" dur="1" fill="hold">
                                          <p:stCondLst>
                                            <p:cond delay="0"/>
                                          </p:stCondLst>
                                        </p:cTn>
                                        <p:tgtEl>
                                          <p:spTgt spid="1017"/>
                                        </p:tgtEl>
                                        <p:attrNameLst>
                                          <p:attrName>style.visibility</p:attrName>
                                        </p:attrNameLst>
                                      </p:cBhvr>
                                      <p:to>
                                        <p:strVal val="hidden"/>
                                      </p:to>
                                    </p:set>
                                  </p:childTnLst>
                                </p:cTn>
                              </p:par>
                              <p:par>
                                <p:cTn id="149" presetID="1" presetClass="entr" presetSubtype="0" fill="hold" nodeType="withEffect">
                                  <p:stCondLst>
                                    <p:cond delay="7000"/>
                                  </p:stCondLst>
                                  <p:childTnLst>
                                    <p:set>
                                      <p:cBhvr>
                                        <p:cTn id="150" dur="1" fill="hold">
                                          <p:stCondLst>
                                            <p:cond delay="0"/>
                                          </p:stCondLst>
                                        </p:cTn>
                                        <p:tgtEl>
                                          <p:spTgt spid="390"/>
                                        </p:tgtEl>
                                        <p:attrNameLst>
                                          <p:attrName>style.visibility</p:attrName>
                                        </p:attrNameLst>
                                      </p:cBhvr>
                                      <p:to>
                                        <p:strVal val="visible"/>
                                      </p:to>
                                    </p:set>
                                  </p:childTnLst>
                                </p:cTn>
                              </p:par>
                              <p:par>
                                <p:cTn id="151" presetID="1" presetClass="entr" presetSubtype="0" fill="hold" nodeType="withEffect">
                                  <p:stCondLst>
                                    <p:cond delay="7000"/>
                                  </p:stCondLst>
                                  <p:childTnLst>
                                    <p:set>
                                      <p:cBhvr>
                                        <p:cTn id="152" dur="1" fill="hold">
                                          <p:stCondLst>
                                            <p:cond delay="0"/>
                                          </p:stCondLst>
                                        </p:cTn>
                                        <p:tgtEl>
                                          <p:spTgt spid="214"/>
                                        </p:tgtEl>
                                        <p:attrNameLst>
                                          <p:attrName>style.visibility</p:attrName>
                                        </p:attrNameLst>
                                      </p:cBhvr>
                                      <p:to>
                                        <p:strVal val="visible"/>
                                      </p:to>
                                    </p:set>
                                  </p:childTnLst>
                                </p:cTn>
                              </p:par>
                              <p:par>
                                <p:cTn id="153" presetID="1" presetClass="entr" presetSubtype="0" fill="hold" nodeType="withEffect">
                                  <p:stCondLst>
                                    <p:cond delay="7000"/>
                                  </p:stCondLst>
                                  <p:childTnLst>
                                    <p:set>
                                      <p:cBhvr>
                                        <p:cTn id="154" dur="1" fill="hold">
                                          <p:stCondLst>
                                            <p:cond delay="0"/>
                                          </p:stCondLst>
                                        </p:cTn>
                                        <p:tgtEl>
                                          <p:spTgt spid="681"/>
                                        </p:tgtEl>
                                        <p:attrNameLst>
                                          <p:attrName>style.visibility</p:attrName>
                                        </p:attrNameLst>
                                      </p:cBhvr>
                                      <p:to>
                                        <p:strVal val="visible"/>
                                      </p:to>
                                    </p:set>
                                  </p:childTnLst>
                                </p:cTn>
                              </p:par>
                            </p:childTnLst>
                          </p:cTn>
                        </p:par>
                        <p:par>
                          <p:cTn id="155" fill="hold">
                            <p:stCondLst>
                              <p:cond delay="21000"/>
                            </p:stCondLst>
                            <p:childTnLst>
                              <p:par>
                                <p:cTn id="156" presetID="1" presetClass="exit" presetSubtype="0" fill="hold" nodeType="afterEffect">
                                  <p:stCondLst>
                                    <p:cond delay="1000"/>
                                  </p:stCondLst>
                                  <p:childTnLst>
                                    <p:set>
                                      <p:cBhvr>
                                        <p:cTn id="157" dur="1" fill="hold">
                                          <p:stCondLst>
                                            <p:cond delay="0"/>
                                          </p:stCondLst>
                                        </p:cTn>
                                        <p:tgtEl>
                                          <p:spTgt spid="681"/>
                                        </p:tgtEl>
                                        <p:attrNameLst>
                                          <p:attrName>style.visibility</p:attrName>
                                        </p:attrNameLst>
                                      </p:cBhvr>
                                      <p:to>
                                        <p:strVal val="hidden"/>
                                      </p:to>
                                    </p:set>
                                  </p:childTnLst>
                                </p:cTn>
                              </p:par>
                              <p:par>
                                <p:cTn id="158" presetID="1" presetClass="entr" presetSubtype="0" fill="hold" nodeType="withEffect">
                                  <p:stCondLst>
                                    <p:cond delay="1000"/>
                                  </p:stCondLst>
                                  <p:childTnLst>
                                    <p:set>
                                      <p:cBhvr>
                                        <p:cTn id="159" dur="1" fill="hold">
                                          <p:stCondLst>
                                            <p:cond delay="0"/>
                                          </p:stCondLst>
                                        </p:cTn>
                                        <p:tgtEl>
                                          <p:spTgt spid="678"/>
                                        </p:tgtEl>
                                        <p:attrNameLst>
                                          <p:attrName>style.visibility</p:attrName>
                                        </p:attrNameLst>
                                      </p:cBhvr>
                                      <p:to>
                                        <p:strVal val="visible"/>
                                      </p:to>
                                    </p:set>
                                  </p:childTnLst>
                                </p:cTn>
                              </p:par>
                              <p:par>
                                <p:cTn id="160" presetID="1" presetClass="entr" presetSubtype="0" fill="hold" nodeType="withEffect">
                                  <p:stCondLst>
                                    <p:cond delay="1000"/>
                                  </p:stCondLst>
                                  <p:childTnLst>
                                    <p:set>
                                      <p:cBhvr>
                                        <p:cTn id="161" dur="1" fill="hold">
                                          <p:stCondLst>
                                            <p:cond delay="0"/>
                                          </p:stCondLst>
                                        </p:cTn>
                                        <p:tgtEl>
                                          <p:spTgt spid="215"/>
                                        </p:tgtEl>
                                        <p:attrNameLst>
                                          <p:attrName>style.visibility</p:attrName>
                                        </p:attrNameLst>
                                      </p:cBhvr>
                                      <p:to>
                                        <p:strVal val="visible"/>
                                      </p:to>
                                    </p:set>
                                  </p:childTnLst>
                                </p:cTn>
                              </p:par>
                            </p:childTnLst>
                          </p:cTn>
                        </p:par>
                        <p:par>
                          <p:cTn id="162" fill="hold">
                            <p:stCondLst>
                              <p:cond delay="22000"/>
                            </p:stCondLst>
                            <p:childTnLst>
                              <p:par>
                                <p:cTn id="163" presetID="1" presetClass="exit" presetSubtype="0" fill="hold" nodeType="afterEffect">
                                  <p:stCondLst>
                                    <p:cond delay="1000"/>
                                  </p:stCondLst>
                                  <p:childTnLst>
                                    <p:set>
                                      <p:cBhvr>
                                        <p:cTn id="164" dur="1" fill="hold">
                                          <p:stCondLst>
                                            <p:cond delay="0"/>
                                          </p:stCondLst>
                                        </p:cTn>
                                        <p:tgtEl>
                                          <p:spTgt spid="678"/>
                                        </p:tgtEl>
                                        <p:attrNameLst>
                                          <p:attrName>style.visibility</p:attrName>
                                        </p:attrNameLst>
                                      </p:cBhvr>
                                      <p:to>
                                        <p:strVal val="hidden"/>
                                      </p:to>
                                    </p:set>
                                  </p:childTnLst>
                                </p:cTn>
                              </p:par>
                              <p:par>
                                <p:cTn id="165" presetID="1" presetClass="entr" presetSubtype="0" fill="hold" nodeType="withEffect">
                                  <p:stCondLst>
                                    <p:cond delay="1000"/>
                                  </p:stCondLst>
                                  <p:childTnLst>
                                    <p:set>
                                      <p:cBhvr>
                                        <p:cTn id="166" dur="1" fill="hold">
                                          <p:stCondLst>
                                            <p:cond delay="0"/>
                                          </p:stCondLst>
                                        </p:cTn>
                                        <p:tgtEl>
                                          <p:spTgt spid="675"/>
                                        </p:tgtEl>
                                        <p:attrNameLst>
                                          <p:attrName>style.visibility</p:attrName>
                                        </p:attrNameLst>
                                      </p:cBhvr>
                                      <p:to>
                                        <p:strVal val="visible"/>
                                      </p:to>
                                    </p:set>
                                  </p:childTnLst>
                                </p:cTn>
                              </p:par>
                              <p:par>
                                <p:cTn id="167" presetID="1" presetClass="entr" presetSubtype="0" fill="hold" nodeType="withEffect">
                                  <p:stCondLst>
                                    <p:cond delay="1000"/>
                                  </p:stCondLst>
                                  <p:childTnLst>
                                    <p:set>
                                      <p:cBhvr>
                                        <p:cTn id="168" dur="1" fill="hold">
                                          <p:stCondLst>
                                            <p:cond delay="0"/>
                                          </p:stCondLst>
                                        </p:cTn>
                                        <p:tgtEl>
                                          <p:spTgt spid="216"/>
                                        </p:tgtEl>
                                        <p:attrNameLst>
                                          <p:attrName>style.visibility</p:attrName>
                                        </p:attrNameLst>
                                      </p:cBhvr>
                                      <p:to>
                                        <p:strVal val="visible"/>
                                      </p:to>
                                    </p:set>
                                  </p:childTnLst>
                                </p:cTn>
                              </p:par>
                            </p:childTnLst>
                          </p:cTn>
                        </p:par>
                        <p:par>
                          <p:cTn id="169" fill="hold">
                            <p:stCondLst>
                              <p:cond delay="23000"/>
                            </p:stCondLst>
                            <p:childTnLst>
                              <p:par>
                                <p:cTn id="170" presetID="1" presetClass="exit" presetSubtype="0" fill="hold" nodeType="afterEffect">
                                  <p:stCondLst>
                                    <p:cond delay="1000"/>
                                  </p:stCondLst>
                                  <p:childTnLst>
                                    <p:set>
                                      <p:cBhvr>
                                        <p:cTn id="171" dur="1" fill="hold">
                                          <p:stCondLst>
                                            <p:cond delay="0"/>
                                          </p:stCondLst>
                                        </p:cTn>
                                        <p:tgtEl>
                                          <p:spTgt spid="675"/>
                                        </p:tgtEl>
                                        <p:attrNameLst>
                                          <p:attrName>style.visibility</p:attrName>
                                        </p:attrNameLst>
                                      </p:cBhvr>
                                      <p:to>
                                        <p:strVal val="hidden"/>
                                      </p:to>
                                    </p:set>
                                  </p:childTnLst>
                                </p:cTn>
                              </p:par>
                              <p:par>
                                <p:cTn id="172" presetID="1" presetClass="entr" presetSubtype="0" fill="hold" nodeType="withEffect">
                                  <p:stCondLst>
                                    <p:cond delay="1000"/>
                                  </p:stCondLst>
                                  <p:childTnLst>
                                    <p:set>
                                      <p:cBhvr>
                                        <p:cTn id="173" dur="1" fill="hold">
                                          <p:stCondLst>
                                            <p:cond delay="0"/>
                                          </p:stCondLst>
                                        </p:cTn>
                                        <p:tgtEl>
                                          <p:spTgt spid="672"/>
                                        </p:tgtEl>
                                        <p:attrNameLst>
                                          <p:attrName>style.visibility</p:attrName>
                                        </p:attrNameLst>
                                      </p:cBhvr>
                                      <p:to>
                                        <p:strVal val="visible"/>
                                      </p:to>
                                    </p:set>
                                  </p:childTnLst>
                                </p:cTn>
                              </p:par>
                              <p:par>
                                <p:cTn id="174" presetID="1" presetClass="entr" presetSubtype="0" fill="hold" nodeType="withEffect">
                                  <p:stCondLst>
                                    <p:cond delay="1000"/>
                                  </p:stCondLst>
                                  <p:childTnLst>
                                    <p:set>
                                      <p:cBhvr>
                                        <p:cTn id="175" dur="1" fill="hold">
                                          <p:stCondLst>
                                            <p:cond delay="0"/>
                                          </p:stCondLst>
                                        </p:cTn>
                                        <p:tgtEl>
                                          <p:spTgt spid="217"/>
                                        </p:tgtEl>
                                        <p:attrNameLst>
                                          <p:attrName>style.visibility</p:attrName>
                                        </p:attrNameLst>
                                      </p:cBhvr>
                                      <p:to>
                                        <p:strVal val="visible"/>
                                      </p:to>
                                    </p:set>
                                  </p:childTnLst>
                                </p:cTn>
                              </p:par>
                            </p:childTnLst>
                          </p:cTn>
                        </p:par>
                        <p:par>
                          <p:cTn id="176" fill="hold">
                            <p:stCondLst>
                              <p:cond delay="24000"/>
                            </p:stCondLst>
                            <p:childTnLst>
                              <p:par>
                                <p:cTn id="177" presetID="1" presetClass="exit" presetSubtype="0" fill="hold" nodeType="afterEffect">
                                  <p:stCondLst>
                                    <p:cond delay="1000"/>
                                  </p:stCondLst>
                                  <p:childTnLst>
                                    <p:set>
                                      <p:cBhvr>
                                        <p:cTn id="178" dur="1" fill="hold">
                                          <p:stCondLst>
                                            <p:cond delay="0"/>
                                          </p:stCondLst>
                                        </p:cTn>
                                        <p:tgtEl>
                                          <p:spTgt spid="672"/>
                                        </p:tgtEl>
                                        <p:attrNameLst>
                                          <p:attrName>style.visibility</p:attrName>
                                        </p:attrNameLst>
                                      </p:cBhvr>
                                      <p:to>
                                        <p:strVal val="hidden"/>
                                      </p:to>
                                    </p:set>
                                  </p:childTnLst>
                                </p:cTn>
                              </p:par>
                              <p:par>
                                <p:cTn id="179" presetID="1" presetClass="entr" presetSubtype="0" fill="hold" nodeType="withEffect">
                                  <p:stCondLst>
                                    <p:cond delay="1000"/>
                                  </p:stCondLst>
                                  <p:childTnLst>
                                    <p:set>
                                      <p:cBhvr>
                                        <p:cTn id="180" dur="1" fill="hold">
                                          <p:stCondLst>
                                            <p:cond delay="0"/>
                                          </p:stCondLst>
                                        </p:cTn>
                                        <p:tgtEl>
                                          <p:spTgt spid="669"/>
                                        </p:tgtEl>
                                        <p:attrNameLst>
                                          <p:attrName>style.visibility</p:attrName>
                                        </p:attrNameLst>
                                      </p:cBhvr>
                                      <p:to>
                                        <p:strVal val="visible"/>
                                      </p:to>
                                    </p:set>
                                  </p:childTnLst>
                                </p:cTn>
                              </p:par>
                              <p:par>
                                <p:cTn id="181" presetID="1" presetClass="entr" presetSubtype="0" fill="hold" nodeType="withEffect">
                                  <p:stCondLst>
                                    <p:cond delay="1000"/>
                                  </p:stCondLst>
                                  <p:childTnLst>
                                    <p:set>
                                      <p:cBhvr>
                                        <p:cTn id="182" dur="1" fill="hold">
                                          <p:stCondLst>
                                            <p:cond delay="0"/>
                                          </p:stCondLst>
                                        </p:cTn>
                                        <p:tgtEl>
                                          <p:spTgt spid="209"/>
                                        </p:tgtEl>
                                        <p:attrNameLst>
                                          <p:attrName>style.visibility</p:attrName>
                                        </p:attrNameLst>
                                      </p:cBhvr>
                                      <p:to>
                                        <p:strVal val="visible"/>
                                      </p:to>
                                    </p:set>
                                  </p:childTnLst>
                                </p:cTn>
                              </p:par>
                              <p:par>
                                <p:cTn id="183" presetID="1" presetClass="exit" presetSubtype="0" fill="hold" nodeType="withEffect">
                                  <p:stCondLst>
                                    <p:cond delay="2000"/>
                                  </p:stCondLst>
                                  <p:childTnLst>
                                    <p:set>
                                      <p:cBhvr>
                                        <p:cTn id="184" dur="1" fill="hold">
                                          <p:stCondLst>
                                            <p:cond delay="0"/>
                                          </p:stCondLst>
                                        </p:cTn>
                                        <p:tgtEl>
                                          <p:spTgt spid="669"/>
                                        </p:tgtEl>
                                        <p:attrNameLst>
                                          <p:attrName>style.visibility</p:attrName>
                                        </p:attrNameLst>
                                      </p:cBhvr>
                                      <p:to>
                                        <p:strVal val="hidden"/>
                                      </p:to>
                                    </p:set>
                                  </p:childTnLst>
                                </p:cTn>
                              </p:par>
                              <p:par>
                                <p:cTn id="185" presetID="1" presetClass="entr" presetSubtype="0" fill="hold" nodeType="withEffect">
                                  <p:stCondLst>
                                    <p:cond delay="2000"/>
                                  </p:stCondLst>
                                  <p:childTnLst>
                                    <p:set>
                                      <p:cBhvr>
                                        <p:cTn id="186" dur="1" fill="hold">
                                          <p:stCondLst>
                                            <p:cond delay="0"/>
                                          </p:stCondLst>
                                        </p:cTn>
                                        <p:tgtEl>
                                          <p:spTgt spid="666"/>
                                        </p:tgtEl>
                                        <p:attrNameLst>
                                          <p:attrName>style.visibility</p:attrName>
                                        </p:attrNameLst>
                                      </p:cBhvr>
                                      <p:to>
                                        <p:strVal val="visible"/>
                                      </p:to>
                                    </p:set>
                                  </p:childTnLst>
                                </p:cTn>
                              </p:par>
                              <p:par>
                                <p:cTn id="187" presetID="1" presetClass="entr" presetSubtype="0" fill="hold" nodeType="withEffect">
                                  <p:stCondLst>
                                    <p:cond delay="2000"/>
                                  </p:stCondLst>
                                  <p:childTnLst>
                                    <p:set>
                                      <p:cBhvr>
                                        <p:cTn id="188" dur="1" fill="hold">
                                          <p:stCondLst>
                                            <p:cond delay="0"/>
                                          </p:stCondLst>
                                        </p:cTn>
                                        <p:tgtEl>
                                          <p:spTgt spid="208"/>
                                        </p:tgtEl>
                                        <p:attrNameLst>
                                          <p:attrName>style.visibility</p:attrName>
                                        </p:attrNameLst>
                                      </p:cBhvr>
                                      <p:to>
                                        <p:strVal val="visible"/>
                                      </p:to>
                                    </p:set>
                                  </p:childTnLst>
                                </p:cTn>
                              </p:par>
                              <p:par>
                                <p:cTn id="189" presetID="1" presetClass="exit" presetSubtype="0" fill="hold" nodeType="withEffect">
                                  <p:stCondLst>
                                    <p:cond delay="3000"/>
                                  </p:stCondLst>
                                  <p:childTnLst>
                                    <p:set>
                                      <p:cBhvr>
                                        <p:cTn id="190" dur="1" fill="hold">
                                          <p:stCondLst>
                                            <p:cond delay="0"/>
                                          </p:stCondLst>
                                        </p:cTn>
                                        <p:tgtEl>
                                          <p:spTgt spid="666"/>
                                        </p:tgtEl>
                                        <p:attrNameLst>
                                          <p:attrName>style.visibility</p:attrName>
                                        </p:attrNameLst>
                                      </p:cBhvr>
                                      <p:to>
                                        <p:strVal val="hidden"/>
                                      </p:to>
                                    </p:set>
                                  </p:childTnLst>
                                </p:cTn>
                              </p:par>
                              <p:par>
                                <p:cTn id="191" presetID="1" presetClass="entr" presetSubtype="0" fill="hold" nodeType="withEffect">
                                  <p:stCondLst>
                                    <p:cond delay="3000"/>
                                  </p:stCondLst>
                                  <p:childTnLst>
                                    <p:set>
                                      <p:cBhvr>
                                        <p:cTn id="192" dur="1" fill="hold">
                                          <p:stCondLst>
                                            <p:cond delay="0"/>
                                          </p:stCondLst>
                                        </p:cTn>
                                        <p:tgtEl>
                                          <p:spTgt spid="663"/>
                                        </p:tgtEl>
                                        <p:attrNameLst>
                                          <p:attrName>style.visibility</p:attrName>
                                        </p:attrNameLst>
                                      </p:cBhvr>
                                      <p:to>
                                        <p:strVal val="visible"/>
                                      </p:to>
                                    </p:set>
                                  </p:childTnLst>
                                </p:cTn>
                              </p:par>
                              <p:par>
                                <p:cTn id="193" presetID="1" presetClass="entr" presetSubtype="0" fill="hold" nodeType="withEffect">
                                  <p:stCondLst>
                                    <p:cond delay="3000"/>
                                  </p:stCondLst>
                                  <p:childTnLst>
                                    <p:set>
                                      <p:cBhvr>
                                        <p:cTn id="194" dur="1" fill="hold">
                                          <p:stCondLst>
                                            <p:cond delay="0"/>
                                          </p:stCondLst>
                                        </p:cTn>
                                        <p:tgtEl>
                                          <p:spTgt spid="207"/>
                                        </p:tgtEl>
                                        <p:attrNameLst>
                                          <p:attrName>style.visibility</p:attrName>
                                        </p:attrNameLst>
                                      </p:cBhvr>
                                      <p:to>
                                        <p:strVal val="visible"/>
                                      </p:to>
                                    </p:set>
                                  </p:childTnLst>
                                </p:cTn>
                              </p:par>
                              <p:par>
                                <p:cTn id="195" presetID="1" presetClass="exit" presetSubtype="0" fill="hold" nodeType="withEffect">
                                  <p:stCondLst>
                                    <p:cond delay="4000"/>
                                  </p:stCondLst>
                                  <p:childTnLst>
                                    <p:set>
                                      <p:cBhvr>
                                        <p:cTn id="196" dur="1" fill="hold">
                                          <p:stCondLst>
                                            <p:cond delay="0"/>
                                          </p:stCondLst>
                                        </p:cTn>
                                        <p:tgtEl>
                                          <p:spTgt spid="663"/>
                                        </p:tgtEl>
                                        <p:attrNameLst>
                                          <p:attrName>style.visibility</p:attrName>
                                        </p:attrNameLst>
                                      </p:cBhvr>
                                      <p:to>
                                        <p:strVal val="hidden"/>
                                      </p:to>
                                    </p:set>
                                  </p:childTnLst>
                                </p:cTn>
                              </p:par>
                              <p:par>
                                <p:cTn id="197" presetID="1" presetClass="entr" presetSubtype="0" fill="hold" nodeType="withEffect">
                                  <p:stCondLst>
                                    <p:cond delay="4000"/>
                                  </p:stCondLst>
                                  <p:childTnLst>
                                    <p:set>
                                      <p:cBhvr>
                                        <p:cTn id="198" dur="1" fill="hold">
                                          <p:stCondLst>
                                            <p:cond delay="0"/>
                                          </p:stCondLst>
                                        </p:cTn>
                                        <p:tgtEl>
                                          <p:spTgt spid="660"/>
                                        </p:tgtEl>
                                        <p:attrNameLst>
                                          <p:attrName>style.visibility</p:attrName>
                                        </p:attrNameLst>
                                      </p:cBhvr>
                                      <p:to>
                                        <p:strVal val="visible"/>
                                      </p:to>
                                    </p:set>
                                  </p:childTnLst>
                                </p:cTn>
                              </p:par>
                              <p:par>
                                <p:cTn id="199" presetID="1" presetClass="entr" presetSubtype="0" fill="hold" nodeType="withEffect">
                                  <p:stCondLst>
                                    <p:cond delay="4000"/>
                                  </p:stCondLst>
                                  <p:childTnLst>
                                    <p:set>
                                      <p:cBhvr>
                                        <p:cTn id="200" dur="1" fill="hold">
                                          <p:stCondLst>
                                            <p:cond delay="0"/>
                                          </p:stCondLst>
                                        </p:cTn>
                                        <p:tgtEl>
                                          <p:spTgt spid="205"/>
                                        </p:tgtEl>
                                        <p:attrNameLst>
                                          <p:attrName>style.visibility</p:attrName>
                                        </p:attrNameLst>
                                      </p:cBhvr>
                                      <p:to>
                                        <p:strVal val="visible"/>
                                      </p:to>
                                    </p:set>
                                  </p:childTnLst>
                                </p:cTn>
                              </p:par>
                              <p:par>
                                <p:cTn id="201" presetID="1" presetClass="exit" presetSubtype="0" fill="hold" nodeType="withEffect">
                                  <p:stCondLst>
                                    <p:cond delay="5000"/>
                                  </p:stCondLst>
                                  <p:childTnLst>
                                    <p:set>
                                      <p:cBhvr>
                                        <p:cTn id="202" dur="1" fill="hold">
                                          <p:stCondLst>
                                            <p:cond delay="0"/>
                                          </p:stCondLst>
                                        </p:cTn>
                                        <p:tgtEl>
                                          <p:spTgt spid="660"/>
                                        </p:tgtEl>
                                        <p:attrNameLst>
                                          <p:attrName>style.visibility</p:attrName>
                                        </p:attrNameLst>
                                      </p:cBhvr>
                                      <p:to>
                                        <p:strVal val="hidden"/>
                                      </p:to>
                                    </p:set>
                                  </p:childTnLst>
                                </p:cTn>
                              </p:par>
                              <p:par>
                                <p:cTn id="203" presetID="1" presetClass="entr" presetSubtype="0" fill="hold" nodeType="withEffect">
                                  <p:stCondLst>
                                    <p:cond delay="5000"/>
                                  </p:stCondLst>
                                  <p:childTnLst>
                                    <p:set>
                                      <p:cBhvr>
                                        <p:cTn id="204" dur="1" fill="hold">
                                          <p:stCondLst>
                                            <p:cond delay="0"/>
                                          </p:stCondLst>
                                        </p:cTn>
                                        <p:tgtEl>
                                          <p:spTgt spid="657"/>
                                        </p:tgtEl>
                                        <p:attrNameLst>
                                          <p:attrName>style.visibility</p:attrName>
                                        </p:attrNameLst>
                                      </p:cBhvr>
                                      <p:to>
                                        <p:strVal val="visible"/>
                                      </p:to>
                                    </p:set>
                                  </p:childTnLst>
                                </p:cTn>
                              </p:par>
                              <p:par>
                                <p:cTn id="205" presetID="1" presetClass="entr" presetSubtype="0" fill="hold" nodeType="withEffect">
                                  <p:stCondLst>
                                    <p:cond delay="5000"/>
                                  </p:stCondLst>
                                  <p:childTnLst>
                                    <p:set>
                                      <p:cBhvr>
                                        <p:cTn id="206" dur="1" fill="hold">
                                          <p:stCondLst>
                                            <p:cond delay="0"/>
                                          </p:stCondLst>
                                        </p:cTn>
                                        <p:tgtEl>
                                          <p:spTgt spid="206"/>
                                        </p:tgtEl>
                                        <p:attrNameLst>
                                          <p:attrName>style.visibility</p:attrName>
                                        </p:attrNameLst>
                                      </p:cBhvr>
                                      <p:to>
                                        <p:strVal val="visible"/>
                                      </p:to>
                                    </p:set>
                                  </p:childTnLst>
                                </p:cTn>
                              </p:par>
                              <p:par>
                                <p:cTn id="207" presetID="1" presetClass="exit" presetSubtype="0" fill="hold" nodeType="withEffect">
                                  <p:stCondLst>
                                    <p:cond delay="6000"/>
                                  </p:stCondLst>
                                  <p:childTnLst>
                                    <p:set>
                                      <p:cBhvr>
                                        <p:cTn id="208" dur="1" fill="hold">
                                          <p:stCondLst>
                                            <p:cond delay="0"/>
                                          </p:stCondLst>
                                        </p:cTn>
                                        <p:tgtEl>
                                          <p:spTgt spid="657"/>
                                        </p:tgtEl>
                                        <p:attrNameLst>
                                          <p:attrName>style.visibility</p:attrName>
                                        </p:attrNameLst>
                                      </p:cBhvr>
                                      <p:to>
                                        <p:strVal val="hidden"/>
                                      </p:to>
                                    </p:set>
                                  </p:childTnLst>
                                </p:cTn>
                              </p:par>
                              <p:par>
                                <p:cTn id="209" presetID="1" presetClass="entr" presetSubtype="0" fill="hold" nodeType="withEffect">
                                  <p:stCondLst>
                                    <p:cond delay="6000"/>
                                  </p:stCondLst>
                                  <p:childTnLst>
                                    <p:set>
                                      <p:cBhvr>
                                        <p:cTn id="210" dur="1" fill="hold">
                                          <p:stCondLst>
                                            <p:cond delay="0"/>
                                          </p:stCondLst>
                                        </p:cTn>
                                        <p:tgtEl>
                                          <p:spTgt spid="654"/>
                                        </p:tgtEl>
                                        <p:attrNameLst>
                                          <p:attrName>style.visibility</p:attrName>
                                        </p:attrNameLst>
                                      </p:cBhvr>
                                      <p:to>
                                        <p:strVal val="visible"/>
                                      </p:to>
                                    </p:set>
                                  </p:childTnLst>
                                </p:cTn>
                              </p:par>
                              <p:par>
                                <p:cTn id="211" presetID="1" presetClass="entr" presetSubtype="0" fill="hold" nodeType="withEffect">
                                  <p:stCondLst>
                                    <p:cond delay="6000"/>
                                  </p:stCondLst>
                                  <p:childTnLst>
                                    <p:set>
                                      <p:cBhvr>
                                        <p:cTn id="212" dur="1" fill="hold">
                                          <p:stCondLst>
                                            <p:cond delay="0"/>
                                          </p:stCondLst>
                                        </p:cTn>
                                        <p:tgtEl>
                                          <p:spTgt spid="2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13" fill="hold" display="0">
                  <p:stCondLst>
                    <p:cond delay="indefinite"/>
                  </p:stCondLst>
                  <p:endCondLst>
                    <p:cond evt="onStopAudio" delay="0">
                      <p:tgtEl>
                        <p:sldTgt/>
                      </p:tgtEl>
                    </p:cond>
                  </p:endCondLst>
                </p:cTn>
                <p:tgtEl>
                  <p:spTgt spid="12"/>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139057997"/>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36879" y="0"/>
            <a:ext cx="1084998" cy="1066712"/>
          </a:xfrm>
          <a:prstGeom prst="rect">
            <a:avLst/>
          </a:prstGeom>
        </p:spPr>
      </p:pic>
      <p:pic>
        <p:nvPicPr>
          <p:cNvPr id="8"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19600" y="4118681"/>
            <a:ext cx="1311607" cy="167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62600" y="4114798"/>
            <a:ext cx="1311607" cy="167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209800" y="4089348"/>
            <a:ext cx="2438400" cy="1766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7816451"/>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2" restart="whenNotActive" fill="hold" evtFilter="cancelBubble" nodeType="interactiveSeq">
                <p:stCondLst>
                  <p:cond evt="onClick" delay="0">
                    <p:tgtEl>
                      <p:spTgt spid="12"/>
                    </p:tgtEl>
                  </p:cond>
                </p:stCondLst>
                <p:endSync evt="end" delay="0">
                  <p:rtn val="all"/>
                </p:endSync>
                <p:childTnLst>
                  <p:par>
                    <p:cTn id="13" fill="hold">
                      <p:stCondLst>
                        <p:cond delay="0"/>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981870576"/>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19600" y="4118681"/>
            <a:ext cx="1311607" cy="167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62600" y="4114798"/>
            <a:ext cx="1311607" cy="167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36879" y="0"/>
            <a:ext cx="1084998" cy="1066712"/>
          </a:xfrm>
          <a:prstGeom prst="rect">
            <a:avLst/>
          </a:prstGeom>
        </p:spPr>
      </p:pic>
      <p:pic>
        <p:nvPicPr>
          <p:cNvPr id="9"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209800" y="4089348"/>
            <a:ext cx="2454607" cy="1778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5710158"/>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2" restart="whenNotActive" fill="hold" evtFilter="cancelBubble" nodeType="interactiveSeq">
                <p:stCondLst>
                  <p:cond evt="onClick" delay="0">
                    <p:tgtEl>
                      <p:spTgt spid="9"/>
                    </p:tgtEl>
                  </p:cond>
                </p:stCondLst>
                <p:endSync evt="end" delay="0">
                  <p:rtn val="all"/>
                </p:endSync>
                <p:childTnLst>
                  <p:par>
                    <p:cTn id="13" fill="hold">
                      <p:stCondLst>
                        <p:cond delay="0"/>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486400" y="4114799"/>
            <a:ext cx="2454607" cy="1778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43400" y="4167565"/>
            <a:ext cx="1311607" cy="167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36879" y="0"/>
            <a:ext cx="1084998" cy="1066712"/>
          </a:xfrm>
          <a:prstGeom prst="rect">
            <a:avLst/>
          </a:prstGeom>
        </p:spPr>
      </p:pic>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117393" y="4114798"/>
            <a:ext cx="2454607" cy="1778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55217497"/>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12" restart="whenNotActive" fill="hold" evtFilter="cancelBubble" nodeType="interactiveSeq">
                <p:stCondLst>
                  <p:cond evt="onClick" delay="0">
                    <p:tgtEl>
                      <p:spTgt spid="9"/>
                    </p:tgtEl>
                  </p:cond>
                </p:stCondLst>
                <p:endSync evt="end" delay="0">
                  <p:rtn val="all"/>
                </p:endSync>
                <p:childTnLst>
                  <p:par>
                    <p:cTn id="13" fill="hold">
                      <p:stCondLst>
                        <p:cond delay="0"/>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98593" y="4114799"/>
            <a:ext cx="1311607" cy="167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36879" y="0"/>
            <a:ext cx="1084998" cy="1066712"/>
          </a:xfrm>
          <a:prstGeom prst="rect">
            <a:avLst/>
          </a:prstGeom>
        </p:spPr>
      </p:pic>
      <p:pic>
        <p:nvPicPr>
          <p:cNvPr id="9"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241593" y="4089348"/>
            <a:ext cx="2454607" cy="1778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041193" y="4089348"/>
            <a:ext cx="2286000" cy="1778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6162223"/>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2" restart="whenNotActive" fill="hold" evtFilter="cancelBubble" nodeType="interactiveSeq">
                <p:stCondLst>
                  <p:cond evt="onClick" delay="0">
                    <p:tgtEl>
                      <p:spTgt spid="10"/>
                    </p:tgtEl>
                  </p:cond>
                </p:stCondLst>
                <p:endSync evt="end" delay="0">
                  <p:rtn val="all"/>
                </p:endSync>
                <p:childTnLst>
                  <p:par>
                    <p:cTn id="13" fill="hold">
                      <p:stCondLst>
                        <p:cond delay="0"/>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70757626"/>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icture 1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58" y="0"/>
            <a:ext cx="9153633" cy="6858000"/>
          </a:xfrm>
          <a:prstGeom prst="rect">
            <a:avLst/>
          </a:prstGeom>
        </p:spPr>
      </p:pic>
      <p:sp>
        <p:nvSpPr>
          <p:cNvPr id="121" name="Rectangle 120"/>
          <p:cNvSpPr/>
          <p:nvPr/>
        </p:nvSpPr>
        <p:spPr>
          <a:xfrm>
            <a:off x="2324338" y="3758221"/>
            <a:ext cx="4451112" cy="1270979"/>
          </a:xfrm>
          <a:prstGeom prst="rect">
            <a:avLst/>
          </a:prstGeom>
          <a:solidFill>
            <a:schemeClr val="tx1">
              <a:lumMod val="85000"/>
              <a:lumOff val="15000"/>
            </a:schemeClr>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999" name="Group 998"/>
          <p:cNvGrpSpPr/>
          <p:nvPr/>
        </p:nvGrpSpPr>
        <p:grpSpPr>
          <a:xfrm>
            <a:off x="1392593" y="397274"/>
            <a:ext cx="6352466" cy="6072977"/>
            <a:chOff x="1392593" y="397274"/>
            <a:chExt cx="6352466" cy="6072977"/>
          </a:xfrm>
        </p:grpSpPr>
        <p:sp>
          <p:nvSpPr>
            <p:cNvPr id="59" name="Freeform 30"/>
            <p:cNvSpPr>
              <a:spLocks/>
            </p:cNvSpPr>
            <p:nvPr/>
          </p:nvSpPr>
          <p:spPr bwMode="auto">
            <a:xfrm>
              <a:off x="6964765" y="1518052"/>
              <a:ext cx="203984" cy="203984"/>
            </a:xfrm>
            <a:custGeom>
              <a:avLst/>
              <a:gdLst>
                <a:gd name="T0" fmla="*/ 9 w 65"/>
                <a:gd name="T1" fmla="*/ 49 h 65"/>
                <a:gd name="T2" fmla="*/ 49 w 65"/>
                <a:gd name="T3" fmla="*/ 56 h 65"/>
                <a:gd name="T4" fmla="*/ 55 w 65"/>
                <a:gd name="T5" fmla="*/ 16 h 65"/>
                <a:gd name="T6" fmla="*/ 15 w 65"/>
                <a:gd name="T7" fmla="*/ 9 h 65"/>
                <a:gd name="T8" fmla="*/ 9 w 65"/>
                <a:gd name="T9" fmla="*/ 49 h 65"/>
              </a:gdLst>
              <a:ahLst/>
              <a:cxnLst>
                <a:cxn ang="0">
                  <a:pos x="T0" y="T1"/>
                </a:cxn>
                <a:cxn ang="0">
                  <a:pos x="T2" y="T3"/>
                </a:cxn>
                <a:cxn ang="0">
                  <a:pos x="T4" y="T5"/>
                </a:cxn>
                <a:cxn ang="0">
                  <a:pos x="T6" y="T7"/>
                </a:cxn>
                <a:cxn ang="0">
                  <a:pos x="T8" y="T9"/>
                </a:cxn>
              </a:cxnLst>
              <a:rect l="0" t="0" r="r" b="b"/>
              <a:pathLst>
                <a:path w="65" h="65">
                  <a:moveTo>
                    <a:pt x="9" y="49"/>
                  </a:moveTo>
                  <a:cubicBezTo>
                    <a:pt x="18" y="62"/>
                    <a:pt x="36" y="65"/>
                    <a:pt x="49" y="56"/>
                  </a:cubicBezTo>
                  <a:cubicBezTo>
                    <a:pt x="62" y="47"/>
                    <a:pt x="65" y="29"/>
                    <a:pt x="55" y="16"/>
                  </a:cubicBezTo>
                  <a:cubicBezTo>
                    <a:pt x="46" y="3"/>
                    <a:pt x="28" y="0"/>
                    <a:pt x="15" y="9"/>
                  </a:cubicBezTo>
                  <a:cubicBezTo>
                    <a:pt x="3" y="19"/>
                    <a:pt x="0" y="37"/>
                    <a:pt x="9" y="49"/>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1" name="Freeform 31"/>
            <p:cNvSpPr>
              <a:spLocks/>
            </p:cNvSpPr>
            <p:nvPr/>
          </p:nvSpPr>
          <p:spPr bwMode="auto">
            <a:xfrm>
              <a:off x="5420131" y="397274"/>
              <a:ext cx="205566" cy="202402"/>
            </a:xfrm>
            <a:custGeom>
              <a:avLst/>
              <a:gdLst>
                <a:gd name="T0" fmla="*/ 23 w 65"/>
                <a:gd name="T1" fmla="*/ 60 h 64"/>
                <a:gd name="T2" fmla="*/ 60 w 65"/>
                <a:gd name="T3" fmla="*/ 41 h 64"/>
                <a:gd name="T4" fmla="*/ 41 w 65"/>
                <a:gd name="T5" fmla="*/ 5 h 64"/>
                <a:gd name="T6" fmla="*/ 5 w 65"/>
                <a:gd name="T7" fmla="*/ 23 h 64"/>
                <a:gd name="T8" fmla="*/ 23 w 65"/>
                <a:gd name="T9" fmla="*/ 60 h 64"/>
              </a:gdLst>
              <a:ahLst/>
              <a:cxnLst>
                <a:cxn ang="0">
                  <a:pos x="T0" y="T1"/>
                </a:cxn>
                <a:cxn ang="0">
                  <a:pos x="T2" y="T3"/>
                </a:cxn>
                <a:cxn ang="0">
                  <a:pos x="T4" y="T5"/>
                </a:cxn>
                <a:cxn ang="0">
                  <a:pos x="T6" y="T7"/>
                </a:cxn>
                <a:cxn ang="0">
                  <a:pos x="T8" y="T9"/>
                </a:cxn>
              </a:cxnLst>
              <a:rect l="0" t="0" r="r" b="b"/>
              <a:pathLst>
                <a:path w="65" h="64">
                  <a:moveTo>
                    <a:pt x="23" y="60"/>
                  </a:moveTo>
                  <a:cubicBezTo>
                    <a:pt x="39" y="64"/>
                    <a:pt x="55" y="56"/>
                    <a:pt x="60" y="41"/>
                  </a:cubicBezTo>
                  <a:cubicBezTo>
                    <a:pt x="65" y="26"/>
                    <a:pt x="56" y="10"/>
                    <a:pt x="41" y="5"/>
                  </a:cubicBezTo>
                  <a:cubicBezTo>
                    <a:pt x="26" y="0"/>
                    <a:pt x="10" y="8"/>
                    <a:pt x="5" y="23"/>
                  </a:cubicBezTo>
                  <a:cubicBezTo>
                    <a:pt x="0" y="38"/>
                    <a:pt x="8" y="55"/>
                    <a:pt x="23" y="60"/>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3" name="Freeform 32"/>
            <p:cNvSpPr>
              <a:spLocks/>
            </p:cNvSpPr>
            <p:nvPr/>
          </p:nvSpPr>
          <p:spPr bwMode="auto">
            <a:xfrm>
              <a:off x="3511956" y="397274"/>
              <a:ext cx="205566" cy="202402"/>
            </a:xfrm>
            <a:custGeom>
              <a:avLst/>
              <a:gdLst>
                <a:gd name="T0" fmla="*/ 41 w 65"/>
                <a:gd name="T1" fmla="*/ 60 h 64"/>
                <a:gd name="T2" fmla="*/ 60 w 65"/>
                <a:gd name="T3" fmla="*/ 24 h 64"/>
                <a:gd name="T4" fmla="*/ 24 w 65"/>
                <a:gd name="T5" fmla="*/ 5 h 64"/>
                <a:gd name="T6" fmla="*/ 5 w 65"/>
                <a:gd name="T7" fmla="*/ 41 h 64"/>
                <a:gd name="T8" fmla="*/ 41 w 65"/>
                <a:gd name="T9" fmla="*/ 60 h 64"/>
              </a:gdLst>
              <a:ahLst/>
              <a:cxnLst>
                <a:cxn ang="0">
                  <a:pos x="T0" y="T1"/>
                </a:cxn>
                <a:cxn ang="0">
                  <a:pos x="T2" y="T3"/>
                </a:cxn>
                <a:cxn ang="0">
                  <a:pos x="T4" y="T5"/>
                </a:cxn>
                <a:cxn ang="0">
                  <a:pos x="T6" y="T7"/>
                </a:cxn>
                <a:cxn ang="0">
                  <a:pos x="T8" y="T9"/>
                </a:cxn>
              </a:cxnLst>
              <a:rect l="0" t="0" r="r" b="b"/>
              <a:pathLst>
                <a:path w="65" h="64">
                  <a:moveTo>
                    <a:pt x="41" y="60"/>
                  </a:moveTo>
                  <a:cubicBezTo>
                    <a:pt x="56" y="55"/>
                    <a:pt x="65" y="39"/>
                    <a:pt x="60" y="24"/>
                  </a:cubicBezTo>
                  <a:cubicBezTo>
                    <a:pt x="55" y="8"/>
                    <a:pt x="39" y="0"/>
                    <a:pt x="24" y="5"/>
                  </a:cubicBezTo>
                  <a:cubicBezTo>
                    <a:pt x="9" y="10"/>
                    <a:pt x="0" y="26"/>
                    <a:pt x="5" y="41"/>
                  </a:cubicBezTo>
                  <a:cubicBezTo>
                    <a:pt x="10" y="56"/>
                    <a:pt x="26" y="64"/>
                    <a:pt x="41" y="60"/>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92" name="Freeform 33"/>
            <p:cNvSpPr>
              <a:spLocks/>
            </p:cNvSpPr>
            <p:nvPr/>
          </p:nvSpPr>
          <p:spPr bwMode="auto">
            <a:xfrm>
              <a:off x="1968903" y="1518052"/>
              <a:ext cx="203984" cy="203984"/>
            </a:xfrm>
            <a:custGeom>
              <a:avLst/>
              <a:gdLst>
                <a:gd name="T0" fmla="*/ 56 w 65"/>
                <a:gd name="T1" fmla="*/ 50 h 65"/>
                <a:gd name="T2" fmla="*/ 50 w 65"/>
                <a:gd name="T3" fmla="*/ 10 h 65"/>
                <a:gd name="T4" fmla="*/ 10 w 65"/>
                <a:gd name="T5" fmla="*/ 16 h 65"/>
                <a:gd name="T6" fmla="*/ 16 w 65"/>
                <a:gd name="T7" fmla="*/ 56 h 65"/>
                <a:gd name="T8" fmla="*/ 56 w 65"/>
                <a:gd name="T9" fmla="*/ 50 h 65"/>
              </a:gdLst>
              <a:ahLst/>
              <a:cxnLst>
                <a:cxn ang="0">
                  <a:pos x="T0" y="T1"/>
                </a:cxn>
                <a:cxn ang="0">
                  <a:pos x="T2" y="T3"/>
                </a:cxn>
                <a:cxn ang="0">
                  <a:pos x="T4" y="T5"/>
                </a:cxn>
                <a:cxn ang="0">
                  <a:pos x="T6" y="T7"/>
                </a:cxn>
                <a:cxn ang="0">
                  <a:pos x="T8" y="T9"/>
                </a:cxn>
              </a:cxnLst>
              <a:rect l="0" t="0" r="r" b="b"/>
              <a:pathLst>
                <a:path w="65" h="65">
                  <a:moveTo>
                    <a:pt x="56" y="50"/>
                  </a:moveTo>
                  <a:cubicBezTo>
                    <a:pt x="65" y="37"/>
                    <a:pt x="63" y="19"/>
                    <a:pt x="50" y="10"/>
                  </a:cubicBezTo>
                  <a:cubicBezTo>
                    <a:pt x="37" y="0"/>
                    <a:pt x="19" y="3"/>
                    <a:pt x="10" y="16"/>
                  </a:cubicBezTo>
                  <a:cubicBezTo>
                    <a:pt x="0" y="29"/>
                    <a:pt x="3" y="46"/>
                    <a:pt x="16" y="56"/>
                  </a:cubicBezTo>
                  <a:cubicBezTo>
                    <a:pt x="29" y="65"/>
                    <a:pt x="47" y="62"/>
                    <a:pt x="56" y="50"/>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93" name="Freeform 34"/>
            <p:cNvSpPr>
              <a:spLocks/>
            </p:cNvSpPr>
            <p:nvPr/>
          </p:nvSpPr>
          <p:spPr bwMode="auto">
            <a:xfrm>
              <a:off x="7564793" y="3342049"/>
              <a:ext cx="180266" cy="183428"/>
            </a:xfrm>
            <a:custGeom>
              <a:avLst/>
              <a:gdLst>
                <a:gd name="T0" fmla="*/ 29 w 57"/>
                <a:gd name="T1" fmla="*/ 58 h 58"/>
                <a:gd name="T2" fmla="*/ 57 w 57"/>
                <a:gd name="T3" fmla="*/ 29 h 58"/>
                <a:gd name="T4" fmla="*/ 28 w 57"/>
                <a:gd name="T5" fmla="*/ 0 h 58"/>
                <a:gd name="T6" fmla="*/ 0 w 57"/>
                <a:gd name="T7" fmla="*/ 29 h 58"/>
                <a:gd name="T8" fmla="*/ 29 w 57"/>
                <a:gd name="T9" fmla="*/ 58 h 58"/>
              </a:gdLst>
              <a:ahLst/>
              <a:cxnLst>
                <a:cxn ang="0">
                  <a:pos x="T0" y="T1"/>
                </a:cxn>
                <a:cxn ang="0">
                  <a:pos x="T2" y="T3"/>
                </a:cxn>
                <a:cxn ang="0">
                  <a:pos x="T4" y="T5"/>
                </a:cxn>
                <a:cxn ang="0">
                  <a:pos x="T6" y="T7"/>
                </a:cxn>
                <a:cxn ang="0">
                  <a:pos x="T8" y="T9"/>
                </a:cxn>
              </a:cxnLst>
              <a:rect l="0" t="0" r="r" b="b"/>
              <a:pathLst>
                <a:path w="57" h="58">
                  <a:moveTo>
                    <a:pt x="29" y="58"/>
                  </a:moveTo>
                  <a:cubicBezTo>
                    <a:pt x="44" y="58"/>
                    <a:pt x="57" y="45"/>
                    <a:pt x="57" y="29"/>
                  </a:cubicBezTo>
                  <a:cubicBezTo>
                    <a:pt x="57" y="13"/>
                    <a:pt x="44" y="0"/>
                    <a:pt x="28" y="0"/>
                  </a:cubicBezTo>
                  <a:cubicBezTo>
                    <a:pt x="13" y="0"/>
                    <a:pt x="0" y="13"/>
                    <a:pt x="0" y="29"/>
                  </a:cubicBezTo>
                  <a:cubicBezTo>
                    <a:pt x="0" y="45"/>
                    <a:pt x="13" y="58"/>
                    <a:pt x="29" y="58"/>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94" name="Freeform 35"/>
            <p:cNvSpPr>
              <a:spLocks/>
            </p:cNvSpPr>
            <p:nvPr/>
          </p:nvSpPr>
          <p:spPr bwMode="auto">
            <a:xfrm>
              <a:off x="6964765" y="5145494"/>
              <a:ext cx="203984" cy="205564"/>
            </a:xfrm>
            <a:custGeom>
              <a:avLst/>
              <a:gdLst>
                <a:gd name="T0" fmla="*/ 15 w 65"/>
                <a:gd name="T1" fmla="*/ 56 h 65"/>
                <a:gd name="T2" fmla="*/ 55 w 65"/>
                <a:gd name="T3" fmla="*/ 49 h 65"/>
                <a:gd name="T4" fmla="*/ 49 w 65"/>
                <a:gd name="T5" fmla="*/ 9 h 65"/>
                <a:gd name="T6" fmla="*/ 9 w 65"/>
                <a:gd name="T7" fmla="*/ 16 h 65"/>
                <a:gd name="T8" fmla="*/ 15 w 65"/>
                <a:gd name="T9" fmla="*/ 56 h 65"/>
              </a:gdLst>
              <a:ahLst/>
              <a:cxnLst>
                <a:cxn ang="0">
                  <a:pos x="T0" y="T1"/>
                </a:cxn>
                <a:cxn ang="0">
                  <a:pos x="T2" y="T3"/>
                </a:cxn>
                <a:cxn ang="0">
                  <a:pos x="T4" y="T5"/>
                </a:cxn>
                <a:cxn ang="0">
                  <a:pos x="T6" y="T7"/>
                </a:cxn>
                <a:cxn ang="0">
                  <a:pos x="T8" y="T9"/>
                </a:cxn>
              </a:cxnLst>
              <a:rect l="0" t="0" r="r" b="b"/>
              <a:pathLst>
                <a:path w="65" h="65">
                  <a:moveTo>
                    <a:pt x="15" y="56"/>
                  </a:moveTo>
                  <a:cubicBezTo>
                    <a:pt x="28" y="65"/>
                    <a:pt x="46" y="62"/>
                    <a:pt x="55" y="49"/>
                  </a:cubicBezTo>
                  <a:cubicBezTo>
                    <a:pt x="65" y="36"/>
                    <a:pt x="62" y="18"/>
                    <a:pt x="49" y="9"/>
                  </a:cubicBezTo>
                  <a:cubicBezTo>
                    <a:pt x="36" y="0"/>
                    <a:pt x="18" y="3"/>
                    <a:pt x="9" y="16"/>
                  </a:cubicBezTo>
                  <a:cubicBezTo>
                    <a:pt x="0" y="28"/>
                    <a:pt x="3" y="46"/>
                    <a:pt x="15" y="56"/>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95" name="Freeform 36"/>
            <p:cNvSpPr>
              <a:spLocks/>
            </p:cNvSpPr>
            <p:nvPr/>
          </p:nvSpPr>
          <p:spPr bwMode="auto">
            <a:xfrm>
              <a:off x="5420131" y="6267849"/>
              <a:ext cx="205566" cy="202402"/>
            </a:xfrm>
            <a:custGeom>
              <a:avLst/>
              <a:gdLst>
                <a:gd name="T0" fmla="*/ 5 w 65"/>
                <a:gd name="T1" fmla="*/ 41 h 64"/>
                <a:gd name="T2" fmla="*/ 41 w 65"/>
                <a:gd name="T3" fmla="*/ 59 h 64"/>
                <a:gd name="T4" fmla="*/ 60 w 65"/>
                <a:gd name="T5" fmla="*/ 23 h 64"/>
                <a:gd name="T6" fmla="*/ 23 w 65"/>
                <a:gd name="T7" fmla="*/ 4 h 64"/>
                <a:gd name="T8" fmla="*/ 5 w 65"/>
                <a:gd name="T9" fmla="*/ 41 h 64"/>
              </a:gdLst>
              <a:ahLst/>
              <a:cxnLst>
                <a:cxn ang="0">
                  <a:pos x="T0" y="T1"/>
                </a:cxn>
                <a:cxn ang="0">
                  <a:pos x="T2" y="T3"/>
                </a:cxn>
                <a:cxn ang="0">
                  <a:pos x="T4" y="T5"/>
                </a:cxn>
                <a:cxn ang="0">
                  <a:pos x="T6" y="T7"/>
                </a:cxn>
                <a:cxn ang="0">
                  <a:pos x="T8" y="T9"/>
                </a:cxn>
              </a:cxnLst>
              <a:rect l="0" t="0" r="r" b="b"/>
              <a:pathLst>
                <a:path w="65" h="64">
                  <a:moveTo>
                    <a:pt x="5" y="41"/>
                  </a:moveTo>
                  <a:cubicBezTo>
                    <a:pt x="10" y="56"/>
                    <a:pt x="26" y="64"/>
                    <a:pt x="41" y="59"/>
                  </a:cubicBezTo>
                  <a:cubicBezTo>
                    <a:pt x="56" y="54"/>
                    <a:pt x="65" y="38"/>
                    <a:pt x="60" y="23"/>
                  </a:cubicBezTo>
                  <a:cubicBezTo>
                    <a:pt x="55" y="8"/>
                    <a:pt x="39" y="0"/>
                    <a:pt x="23" y="4"/>
                  </a:cubicBezTo>
                  <a:cubicBezTo>
                    <a:pt x="8" y="9"/>
                    <a:pt x="0" y="26"/>
                    <a:pt x="5" y="41"/>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96" name="Freeform 37"/>
            <p:cNvSpPr>
              <a:spLocks/>
            </p:cNvSpPr>
            <p:nvPr/>
          </p:nvSpPr>
          <p:spPr bwMode="auto">
            <a:xfrm>
              <a:off x="3511956" y="6267849"/>
              <a:ext cx="205566" cy="202402"/>
            </a:xfrm>
            <a:custGeom>
              <a:avLst/>
              <a:gdLst>
                <a:gd name="T0" fmla="*/ 5 w 65"/>
                <a:gd name="T1" fmla="*/ 23 h 64"/>
                <a:gd name="T2" fmla="*/ 24 w 65"/>
                <a:gd name="T3" fmla="*/ 59 h 64"/>
                <a:gd name="T4" fmla="*/ 60 w 65"/>
                <a:gd name="T5" fmla="*/ 40 h 64"/>
                <a:gd name="T6" fmla="*/ 41 w 65"/>
                <a:gd name="T7" fmla="*/ 4 h 64"/>
                <a:gd name="T8" fmla="*/ 5 w 65"/>
                <a:gd name="T9" fmla="*/ 23 h 64"/>
              </a:gdLst>
              <a:ahLst/>
              <a:cxnLst>
                <a:cxn ang="0">
                  <a:pos x="T0" y="T1"/>
                </a:cxn>
                <a:cxn ang="0">
                  <a:pos x="T2" y="T3"/>
                </a:cxn>
                <a:cxn ang="0">
                  <a:pos x="T4" y="T5"/>
                </a:cxn>
                <a:cxn ang="0">
                  <a:pos x="T6" y="T7"/>
                </a:cxn>
                <a:cxn ang="0">
                  <a:pos x="T8" y="T9"/>
                </a:cxn>
              </a:cxnLst>
              <a:rect l="0" t="0" r="r" b="b"/>
              <a:pathLst>
                <a:path w="65" h="64">
                  <a:moveTo>
                    <a:pt x="5" y="23"/>
                  </a:moveTo>
                  <a:cubicBezTo>
                    <a:pt x="0" y="38"/>
                    <a:pt x="9" y="54"/>
                    <a:pt x="24" y="59"/>
                  </a:cubicBezTo>
                  <a:cubicBezTo>
                    <a:pt x="39" y="64"/>
                    <a:pt x="55" y="56"/>
                    <a:pt x="60" y="40"/>
                  </a:cubicBezTo>
                  <a:cubicBezTo>
                    <a:pt x="65" y="25"/>
                    <a:pt x="56" y="9"/>
                    <a:pt x="41" y="4"/>
                  </a:cubicBezTo>
                  <a:cubicBezTo>
                    <a:pt x="26" y="0"/>
                    <a:pt x="10" y="8"/>
                    <a:pt x="5" y="23"/>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97" name="Freeform 38"/>
            <p:cNvSpPr>
              <a:spLocks/>
            </p:cNvSpPr>
            <p:nvPr/>
          </p:nvSpPr>
          <p:spPr bwMode="auto">
            <a:xfrm>
              <a:off x="1968903" y="5145494"/>
              <a:ext cx="203984" cy="205564"/>
            </a:xfrm>
            <a:custGeom>
              <a:avLst/>
              <a:gdLst>
                <a:gd name="T0" fmla="*/ 16 w 65"/>
                <a:gd name="T1" fmla="*/ 9 h 65"/>
                <a:gd name="T2" fmla="*/ 10 w 65"/>
                <a:gd name="T3" fmla="*/ 49 h 65"/>
                <a:gd name="T4" fmla="*/ 50 w 65"/>
                <a:gd name="T5" fmla="*/ 55 h 65"/>
                <a:gd name="T6" fmla="*/ 56 w 65"/>
                <a:gd name="T7" fmla="*/ 15 h 65"/>
                <a:gd name="T8" fmla="*/ 16 w 65"/>
                <a:gd name="T9" fmla="*/ 9 h 65"/>
              </a:gdLst>
              <a:ahLst/>
              <a:cxnLst>
                <a:cxn ang="0">
                  <a:pos x="T0" y="T1"/>
                </a:cxn>
                <a:cxn ang="0">
                  <a:pos x="T2" y="T3"/>
                </a:cxn>
                <a:cxn ang="0">
                  <a:pos x="T4" y="T5"/>
                </a:cxn>
                <a:cxn ang="0">
                  <a:pos x="T6" y="T7"/>
                </a:cxn>
                <a:cxn ang="0">
                  <a:pos x="T8" y="T9"/>
                </a:cxn>
              </a:cxnLst>
              <a:rect l="0" t="0" r="r" b="b"/>
              <a:pathLst>
                <a:path w="65" h="65">
                  <a:moveTo>
                    <a:pt x="16" y="9"/>
                  </a:moveTo>
                  <a:cubicBezTo>
                    <a:pt x="3" y="19"/>
                    <a:pt x="0" y="36"/>
                    <a:pt x="10" y="49"/>
                  </a:cubicBezTo>
                  <a:cubicBezTo>
                    <a:pt x="19" y="62"/>
                    <a:pt x="37" y="65"/>
                    <a:pt x="50" y="55"/>
                  </a:cubicBezTo>
                  <a:cubicBezTo>
                    <a:pt x="63" y="46"/>
                    <a:pt x="65" y="28"/>
                    <a:pt x="56" y="15"/>
                  </a:cubicBezTo>
                  <a:cubicBezTo>
                    <a:pt x="47" y="3"/>
                    <a:pt x="29" y="0"/>
                    <a:pt x="16" y="9"/>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98" name="Freeform 39"/>
            <p:cNvSpPr>
              <a:spLocks/>
            </p:cNvSpPr>
            <p:nvPr/>
          </p:nvSpPr>
          <p:spPr bwMode="auto">
            <a:xfrm>
              <a:off x="1392593" y="3342049"/>
              <a:ext cx="180266" cy="183428"/>
            </a:xfrm>
            <a:custGeom>
              <a:avLst/>
              <a:gdLst>
                <a:gd name="T0" fmla="*/ 28 w 57"/>
                <a:gd name="T1" fmla="*/ 0 h 58"/>
                <a:gd name="T2" fmla="*/ 0 w 57"/>
                <a:gd name="T3" fmla="*/ 29 h 58"/>
                <a:gd name="T4" fmla="*/ 29 w 57"/>
                <a:gd name="T5" fmla="*/ 58 h 58"/>
                <a:gd name="T6" fmla="*/ 57 w 57"/>
                <a:gd name="T7" fmla="*/ 29 h 58"/>
                <a:gd name="T8" fmla="*/ 28 w 57"/>
                <a:gd name="T9" fmla="*/ 0 h 58"/>
              </a:gdLst>
              <a:ahLst/>
              <a:cxnLst>
                <a:cxn ang="0">
                  <a:pos x="T0" y="T1"/>
                </a:cxn>
                <a:cxn ang="0">
                  <a:pos x="T2" y="T3"/>
                </a:cxn>
                <a:cxn ang="0">
                  <a:pos x="T4" y="T5"/>
                </a:cxn>
                <a:cxn ang="0">
                  <a:pos x="T6" y="T7"/>
                </a:cxn>
                <a:cxn ang="0">
                  <a:pos x="T8" y="T9"/>
                </a:cxn>
              </a:cxnLst>
              <a:rect l="0" t="0" r="r" b="b"/>
              <a:pathLst>
                <a:path w="57" h="58">
                  <a:moveTo>
                    <a:pt x="28" y="0"/>
                  </a:moveTo>
                  <a:cubicBezTo>
                    <a:pt x="13" y="0"/>
                    <a:pt x="0" y="13"/>
                    <a:pt x="0" y="29"/>
                  </a:cubicBezTo>
                  <a:cubicBezTo>
                    <a:pt x="0" y="45"/>
                    <a:pt x="13" y="58"/>
                    <a:pt x="29" y="58"/>
                  </a:cubicBezTo>
                  <a:cubicBezTo>
                    <a:pt x="44" y="58"/>
                    <a:pt x="57" y="45"/>
                    <a:pt x="57" y="29"/>
                  </a:cubicBezTo>
                  <a:cubicBezTo>
                    <a:pt x="57" y="13"/>
                    <a:pt x="44" y="0"/>
                    <a:pt x="28" y="0"/>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32" name="Group 231"/>
          <p:cNvGrpSpPr/>
          <p:nvPr/>
        </p:nvGrpSpPr>
        <p:grpSpPr>
          <a:xfrm>
            <a:off x="5319514" y="295075"/>
            <a:ext cx="406800" cy="406800"/>
            <a:chOff x="4351893" y="6363259"/>
            <a:chExt cx="441804" cy="441798"/>
          </a:xfrm>
          <a:blipFill dpi="0" rotWithShape="1">
            <a:blip r:embed="rId5">
              <a:extLst>
                <a:ext uri="{28A0092B-C50C-407E-A947-70E740481C1C}">
                  <a14:useLocalDpi xmlns:a14="http://schemas.microsoft.com/office/drawing/2010/main" val="0"/>
                </a:ext>
              </a:extLst>
            </a:blip>
            <a:srcRect/>
            <a:stretch>
              <a:fillRect/>
            </a:stretch>
          </a:blipFill>
        </p:grpSpPr>
        <p:sp>
          <p:nvSpPr>
            <p:cNvPr id="104" name="Oval 34"/>
            <p:cNvSpPr>
              <a:spLocks noChangeArrowheads="1"/>
            </p:cNvSpPr>
            <p:nvPr/>
          </p:nvSpPr>
          <p:spPr bwMode="auto">
            <a:xfrm>
              <a:off x="4351893" y="6363259"/>
              <a:ext cx="441804" cy="441798"/>
            </a:xfrm>
            <a:prstGeom prst="ellipse">
              <a:avLst/>
            </a:pr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8" name="Oval 34"/>
            <p:cNvSpPr>
              <a:spLocks noChangeArrowheads="1"/>
            </p:cNvSpPr>
            <p:nvPr/>
          </p:nvSpPr>
          <p:spPr bwMode="auto">
            <a:xfrm>
              <a:off x="4474296" y="6485660"/>
              <a:ext cx="196998" cy="196996"/>
            </a:xfrm>
            <a:prstGeom prst="ellipse">
              <a:avLst/>
            </a:pr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31" name="Group 230"/>
          <p:cNvGrpSpPr/>
          <p:nvPr/>
        </p:nvGrpSpPr>
        <p:grpSpPr>
          <a:xfrm>
            <a:off x="6863357" y="1416644"/>
            <a:ext cx="406800" cy="406800"/>
            <a:chOff x="4012715" y="6345795"/>
            <a:chExt cx="464522" cy="441800"/>
          </a:xfrm>
          <a:blipFill dpi="0" rotWithShape="1">
            <a:blip r:embed="rId6">
              <a:extLst>
                <a:ext uri="{28A0092B-C50C-407E-A947-70E740481C1C}">
                  <a14:useLocalDpi xmlns:a14="http://schemas.microsoft.com/office/drawing/2010/main" val="0"/>
                </a:ext>
              </a:extLst>
            </a:blip>
            <a:srcRect/>
            <a:stretch>
              <a:fillRect/>
            </a:stretch>
          </a:blipFill>
        </p:grpSpPr>
        <p:sp>
          <p:nvSpPr>
            <p:cNvPr id="106" name="Freeform 36"/>
            <p:cNvSpPr>
              <a:spLocks/>
            </p:cNvSpPr>
            <p:nvPr/>
          </p:nvSpPr>
          <p:spPr bwMode="auto">
            <a:xfrm>
              <a:off x="4012715" y="6345795"/>
              <a:ext cx="464522" cy="441800"/>
            </a:xfrm>
            <a:custGeom>
              <a:avLst/>
              <a:gdLst>
                <a:gd name="T0" fmla="*/ 56 w 113"/>
                <a:gd name="T1" fmla="*/ 108 h 108"/>
                <a:gd name="T2" fmla="*/ 50 w 113"/>
                <a:gd name="T3" fmla="*/ 108 h 108"/>
                <a:gd name="T4" fmla="*/ 14 w 113"/>
                <a:gd name="T5" fmla="*/ 88 h 108"/>
                <a:gd name="T6" fmla="*/ 2 w 113"/>
                <a:gd name="T7" fmla="*/ 48 h 108"/>
                <a:gd name="T8" fmla="*/ 56 w 113"/>
                <a:gd name="T9" fmla="*/ 0 h 108"/>
                <a:gd name="T10" fmla="*/ 62 w 113"/>
                <a:gd name="T11" fmla="*/ 0 h 108"/>
                <a:gd name="T12" fmla="*/ 110 w 113"/>
                <a:gd name="T13" fmla="*/ 60 h 108"/>
                <a:gd name="T14" fmla="*/ 56 w 113"/>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08">
                  <a:moveTo>
                    <a:pt x="56" y="108"/>
                  </a:moveTo>
                  <a:cubicBezTo>
                    <a:pt x="54" y="108"/>
                    <a:pt x="52" y="108"/>
                    <a:pt x="50" y="108"/>
                  </a:cubicBezTo>
                  <a:cubicBezTo>
                    <a:pt x="36" y="106"/>
                    <a:pt x="23" y="99"/>
                    <a:pt x="14" y="88"/>
                  </a:cubicBezTo>
                  <a:cubicBezTo>
                    <a:pt x="5" y="77"/>
                    <a:pt x="0" y="63"/>
                    <a:pt x="2" y="48"/>
                  </a:cubicBezTo>
                  <a:cubicBezTo>
                    <a:pt x="5" y="21"/>
                    <a:pt x="28" y="0"/>
                    <a:pt x="56" y="0"/>
                  </a:cubicBezTo>
                  <a:cubicBezTo>
                    <a:pt x="58" y="0"/>
                    <a:pt x="60" y="0"/>
                    <a:pt x="62" y="0"/>
                  </a:cubicBezTo>
                  <a:cubicBezTo>
                    <a:pt x="91" y="3"/>
                    <a:pt x="113" y="30"/>
                    <a:pt x="110" y="60"/>
                  </a:cubicBezTo>
                  <a:cubicBezTo>
                    <a:pt x="107" y="87"/>
                    <a:pt x="84"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 name="Freeform 36"/>
            <p:cNvSpPr>
              <a:spLocks/>
            </p:cNvSpPr>
            <p:nvPr/>
          </p:nvSpPr>
          <p:spPr bwMode="auto">
            <a:xfrm>
              <a:off x="4141412" y="6468197"/>
              <a:ext cx="207128" cy="196996"/>
            </a:xfrm>
            <a:custGeom>
              <a:avLst/>
              <a:gdLst>
                <a:gd name="T0" fmla="*/ 56 w 113"/>
                <a:gd name="T1" fmla="*/ 108 h 108"/>
                <a:gd name="T2" fmla="*/ 50 w 113"/>
                <a:gd name="T3" fmla="*/ 108 h 108"/>
                <a:gd name="T4" fmla="*/ 14 w 113"/>
                <a:gd name="T5" fmla="*/ 88 h 108"/>
                <a:gd name="T6" fmla="*/ 2 w 113"/>
                <a:gd name="T7" fmla="*/ 48 h 108"/>
                <a:gd name="T8" fmla="*/ 56 w 113"/>
                <a:gd name="T9" fmla="*/ 0 h 108"/>
                <a:gd name="T10" fmla="*/ 62 w 113"/>
                <a:gd name="T11" fmla="*/ 0 h 108"/>
                <a:gd name="T12" fmla="*/ 110 w 113"/>
                <a:gd name="T13" fmla="*/ 60 h 108"/>
                <a:gd name="T14" fmla="*/ 56 w 113"/>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08">
                  <a:moveTo>
                    <a:pt x="56" y="108"/>
                  </a:moveTo>
                  <a:cubicBezTo>
                    <a:pt x="54" y="108"/>
                    <a:pt x="52" y="108"/>
                    <a:pt x="50" y="108"/>
                  </a:cubicBezTo>
                  <a:cubicBezTo>
                    <a:pt x="36" y="106"/>
                    <a:pt x="23" y="99"/>
                    <a:pt x="14" y="88"/>
                  </a:cubicBezTo>
                  <a:cubicBezTo>
                    <a:pt x="5" y="77"/>
                    <a:pt x="0" y="63"/>
                    <a:pt x="2" y="48"/>
                  </a:cubicBezTo>
                  <a:cubicBezTo>
                    <a:pt x="5" y="21"/>
                    <a:pt x="28" y="0"/>
                    <a:pt x="56" y="0"/>
                  </a:cubicBezTo>
                  <a:cubicBezTo>
                    <a:pt x="58" y="0"/>
                    <a:pt x="60" y="0"/>
                    <a:pt x="62" y="0"/>
                  </a:cubicBezTo>
                  <a:cubicBezTo>
                    <a:pt x="91" y="3"/>
                    <a:pt x="113" y="30"/>
                    <a:pt x="110" y="60"/>
                  </a:cubicBezTo>
                  <a:cubicBezTo>
                    <a:pt x="107" y="87"/>
                    <a:pt x="84"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30" name="Group 229"/>
          <p:cNvGrpSpPr/>
          <p:nvPr/>
        </p:nvGrpSpPr>
        <p:grpSpPr>
          <a:xfrm>
            <a:off x="7451526" y="3230363"/>
            <a:ext cx="406800" cy="406800"/>
            <a:chOff x="3688684" y="6294995"/>
            <a:chExt cx="456946" cy="441800"/>
          </a:xfrm>
          <a:blipFill dpi="0" rotWithShape="1">
            <a:blip r:embed="rId7">
              <a:extLst>
                <a:ext uri="{28A0092B-C50C-407E-A947-70E740481C1C}">
                  <a14:useLocalDpi xmlns:a14="http://schemas.microsoft.com/office/drawing/2010/main" val="0"/>
                </a:ext>
              </a:extLst>
            </a:blip>
            <a:srcRect/>
            <a:stretch>
              <a:fillRect/>
            </a:stretch>
          </a:blipFill>
        </p:grpSpPr>
        <p:sp>
          <p:nvSpPr>
            <p:cNvPr id="108" name="Freeform 38"/>
            <p:cNvSpPr>
              <a:spLocks/>
            </p:cNvSpPr>
            <p:nvPr/>
          </p:nvSpPr>
          <p:spPr bwMode="auto">
            <a:xfrm>
              <a:off x="3688684" y="6294995"/>
              <a:ext cx="456946" cy="441800"/>
            </a:xfrm>
            <a:custGeom>
              <a:avLst/>
              <a:gdLst>
                <a:gd name="T0" fmla="*/ 56 w 112"/>
                <a:gd name="T1" fmla="*/ 108 h 108"/>
                <a:gd name="T2" fmla="*/ 45 w 112"/>
                <a:gd name="T3" fmla="*/ 107 h 108"/>
                <a:gd name="T4" fmla="*/ 11 w 112"/>
                <a:gd name="T5" fmla="*/ 83 h 108"/>
                <a:gd name="T6" fmla="*/ 3 w 112"/>
                <a:gd name="T7" fmla="*/ 43 h 108"/>
                <a:gd name="T8" fmla="*/ 56 w 112"/>
                <a:gd name="T9" fmla="*/ 0 h 108"/>
                <a:gd name="T10" fmla="*/ 67 w 112"/>
                <a:gd name="T11" fmla="*/ 1 h 108"/>
                <a:gd name="T12" fmla="*/ 102 w 112"/>
                <a:gd name="T13" fmla="*/ 25 h 108"/>
                <a:gd name="T14" fmla="*/ 109 w 112"/>
                <a:gd name="T15" fmla="*/ 65 h 108"/>
                <a:gd name="T16" fmla="*/ 56 w 11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8">
                  <a:moveTo>
                    <a:pt x="56" y="108"/>
                  </a:moveTo>
                  <a:cubicBezTo>
                    <a:pt x="52" y="108"/>
                    <a:pt x="49" y="108"/>
                    <a:pt x="45" y="107"/>
                  </a:cubicBezTo>
                  <a:cubicBezTo>
                    <a:pt x="31" y="104"/>
                    <a:pt x="19" y="96"/>
                    <a:pt x="11" y="83"/>
                  </a:cubicBezTo>
                  <a:cubicBezTo>
                    <a:pt x="3" y="71"/>
                    <a:pt x="0" y="57"/>
                    <a:pt x="3" y="43"/>
                  </a:cubicBezTo>
                  <a:cubicBezTo>
                    <a:pt x="8" y="18"/>
                    <a:pt x="31" y="0"/>
                    <a:pt x="56" y="0"/>
                  </a:cubicBezTo>
                  <a:cubicBezTo>
                    <a:pt x="60" y="0"/>
                    <a:pt x="64" y="0"/>
                    <a:pt x="67" y="1"/>
                  </a:cubicBezTo>
                  <a:cubicBezTo>
                    <a:pt x="82" y="4"/>
                    <a:pt x="94" y="12"/>
                    <a:pt x="102" y="25"/>
                  </a:cubicBezTo>
                  <a:cubicBezTo>
                    <a:pt x="109" y="37"/>
                    <a:pt x="112" y="51"/>
                    <a:pt x="109" y="65"/>
                  </a:cubicBezTo>
                  <a:cubicBezTo>
                    <a:pt x="104" y="90"/>
                    <a:pt x="82"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2" name="Freeform 38"/>
            <p:cNvSpPr>
              <a:spLocks/>
            </p:cNvSpPr>
            <p:nvPr/>
          </p:nvSpPr>
          <p:spPr bwMode="auto">
            <a:xfrm>
              <a:off x="3815282" y="6417397"/>
              <a:ext cx="203750" cy="196996"/>
            </a:xfrm>
            <a:custGeom>
              <a:avLst/>
              <a:gdLst>
                <a:gd name="T0" fmla="*/ 56 w 112"/>
                <a:gd name="T1" fmla="*/ 108 h 108"/>
                <a:gd name="T2" fmla="*/ 45 w 112"/>
                <a:gd name="T3" fmla="*/ 107 h 108"/>
                <a:gd name="T4" fmla="*/ 11 w 112"/>
                <a:gd name="T5" fmla="*/ 83 h 108"/>
                <a:gd name="T6" fmla="*/ 3 w 112"/>
                <a:gd name="T7" fmla="*/ 43 h 108"/>
                <a:gd name="T8" fmla="*/ 56 w 112"/>
                <a:gd name="T9" fmla="*/ 0 h 108"/>
                <a:gd name="T10" fmla="*/ 67 w 112"/>
                <a:gd name="T11" fmla="*/ 1 h 108"/>
                <a:gd name="T12" fmla="*/ 102 w 112"/>
                <a:gd name="T13" fmla="*/ 25 h 108"/>
                <a:gd name="T14" fmla="*/ 109 w 112"/>
                <a:gd name="T15" fmla="*/ 65 h 108"/>
                <a:gd name="T16" fmla="*/ 56 w 11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8">
                  <a:moveTo>
                    <a:pt x="56" y="108"/>
                  </a:moveTo>
                  <a:cubicBezTo>
                    <a:pt x="52" y="108"/>
                    <a:pt x="49" y="108"/>
                    <a:pt x="45" y="107"/>
                  </a:cubicBezTo>
                  <a:cubicBezTo>
                    <a:pt x="31" y="104"/>
                    <a:pt x="19" y="96"/>
                    <a:pt x="11" y="83"/>
                  </a:cubicBezTo>
                  <a:cubicBezTo>
                    <a:pt x="3" y="71"/>
                    <a:pt x="0" y="57"/>
                    <a:pt x="3" y="43"/>
                  </a:cubicBezTo>
                  <a:cubicBezTo>
                    <a:pt x="8" y="18"/>
                    <a:pt x="31" y="0"/>
                    <a:pt x="56" y="0"/>
                  </a:cubicBezTo>
                  <a:cubicBezTo>
                    <a:pt x="60" y="0"/>
                    <a:pt x="64" y="0"/>
                    <a:pt x="67" y="1"/>
                  </a:cubicBezTo>
                  <a:cubicBezTo>
                    <a:pt x="82" y="4"/>
                    <a:pt x="94" y="12"/>
                    <a:pt x="102" y="25"/>
                  </a:cubicBezTo>
                  <a:cubicBezTo>
                    <a:pt x="109" y="37"/>
                    <a:pt x="112" y="51"/>
                    <a:pt x="109" y="65"/>
                  </a:cubicBezTo>
                  <a:cubicBezTo>
                    <a:pt x="104" y="90"/>
                    <a:pt x="82"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9" name="Group 228"/>
          <p:cNvGrpSpPr/>
          <p:nvPr/>
        </p:nvGrpSpPr>
        <p:grpSpPr>
          <a:xfrm>
            <a:off x="6863357" y="5044876"/>
            <a:ext cx="406800" cy="406800"/>
            <a:chOff x="3365846" y="6209271"/>
            <a:chExt cx="477148" cy="441798"/>
          </a:xfrm>
          <a:blipFill dpi="0" rotWithShape="1">
            <a:blip r:embed="rId8">
              <a:extLst>
                <a:ext uri="{28A0092B-C50C-407E-A947-70E740481C1C}">
                  <a14:useLocalDpi xmlns:a14="http://schemas.microsoft.com/office/drawing/2010/main" val="0"/>
                </a:ext>
              </a:extLst>
            </a:blip>
            <a:srcRect/>
            <a:stretch>
              <a:fillRect/>
            </a:stretch>
          </a:blipFill>
        </p:grpSpPr>
        <p:sp>
          <p:nvSpPr>
            <p:cNvPr id="110" name="Freeform 40"/>
            <p:cNvSpPr>
              <a:spLocks/>
            </p:cNvSpPr>
            <p:nvPr/>
          </p:nvSpPr>
          <p:spPr bwMode="auto">
            <a:xfrm>
              <a:off x="3365846" y="6209271"/>
              <a:ext cx="477148" cy="441798"/>
            </a:xfrm>
            <a:custGeom>
              <a:avLst/>
              <a:gdLst>
                <a:gd name="T0" fmla="*/ 56 w 117"/>
                <a:gd name="T1" fmla="*/ 108 h 108"/>
                <a:gd name="T2" fmla="*/ 40 w 117"/>
                <a:gd name="T3" fmla="*/ 105 h 108"/>
                <a:gd name="T4" fmla="*/ 8 w 117"/>
                <a:gd name="T5" fmla="*/ 78 h 108"/>
                <a:gd name="T6" fmla="*/ 5 w 117"/>
                <a:gd name="T7" fmla="*/ 37 h 108"/>
                <a:gd name="T8" fmla="*/ 56 w 117"/>
                <a:gd name="T9" fmla="*/ 0 h 108"/>
                <a:gd name="T10" fmla="*/ 73 w 117"/>
                <a:gd name="T11" fmla="*/ 2 h 108"/>
                <a:gd name="T12" fmla="*/ 108 w 117"/>
                <a:gd name="T13" fmla="*/ 71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51" y="108"/>
                    <a:pt x="45" y="107"/>
                    <a:pt x="40" y="105"/>
                  </a:cubicBezTo>
                  <a:cubicBezTo>
                    <a:pt x="26" y="101"/>
                    <a:pt x="15" y="91"/>
                    <a:pt x="8" y="78"/>
                  </a:cubicBezTo>
                  <a:cubicBezTo>
                    <a:pt x="1" y="65"/>
                    <a:pt x="0" y="51"/>
                    <a:pt x="5" y="37"/>
                  </a:cubicBezTo>
                  <a:cubicBezTo>
                    <a:pt x="12" y="15"/>
                    <a:pt x="33" y="0"/>
                    <a:pt x="56" y="0"/>
                  </a:cubicBezTo>
                  <a:cubicBezTo>
                    <a:pt x="62" y="0"/>
                    <a:pt x="68" y="1"/>
                    <a:pt x="73" y="2"/>
                  </a:cubicBezTo>
                  <a:cubicBezTo>
                    <a:pt x="101" y="12"/>
                    <a:pt x="117" y="42"/>
                    <a:pt x="108" y="71"/>
                  </a:cubicBezTo>
                  <a:cubicBezTo>
                    <a:pt x="101" y="93"/>
                    <a:pt x="80"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4" name="Freeform 40"/>
            <p:cNvSpPr>
              <a:spLocks/>
            </p:cNvSpPr>
            <p:nvPr/>
          </p:nvSpPr>
          <p:spPr bwMode="auto">
            <a:xfrm>
              <a:off x="3498041" y="6331672"/>
              <a:ext cx="212758" cy="196996"/>
            </a:xfrm>
            <a:custGeom>
              <a:avLst/>
              <a:gdLst>
                <a:gd name="T0" fmla="*/ 56 w 117"/>
                <a:gd name="T1" fmla="*/ 108 h 108"/>
                <a:gd name="T2" fmla="*/ 40 w 117"/>
                <a:gd name="T3" fmla="*/ 105 h 108"/>
                <a:gd name="T4" fmla="*/ 8 w 117"/>
                <a:gd name="T5" fmla="*/ 78 h 108"/>
                <a:gd name="T6" fmla="*/ 5 w 117"/>
                <a:gd name="T7" fmla="*/ 37 h 108"/>
                <a:gd name="T8" fmla="*/ 56 w 117"/>
                <a:gd name="T9" fmla="*/ 0 h 108"/>
                <a:gd name="T10" fmla="*/ 73 w 117"/>
                <a:gd name="T11" fmla="*/ 2 h 108"/>
                <a:gd name="T12" fmla="*/ 108 w 117"/>
                <a:gd name="T13" fmla="*/ 71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51" y="108"/>
                    <a:pt x="45" y="107"/>
                    <a:pt x="40" y="105"/>
                  </a:cubicBezTo>
                  <a:cubicBezTo>
                    <a:pt x="26" y="101"/>
                    <a:pt x="15" y="91"/>
                    <a:pt x="8" y="78"/>
                  </a:cubicBezTo>
                  <a:cubicBezTo>
                    <a:pt x="1" y="65"/>
                    <a:pt x="0" y="51"/>
                    <a:pt x="5" y="37"/>
                  </a:cubicBezTo>
                  <a:cubicBezTo>
                    <a:pt x="12" y="15"/>
                    <a:pt x="33" y="0"/>
                    <a:pt x="56" y="0"/>
                  </a:cubicBezTo>
                  <a:cubicBezTo>
                    <a:pt x="62" y="0"/>
                    <a:pt x="68" y="1"/>
                    <a:pt x="73" y="2"/>
                  </a:cubicBezTo>
                  <a:cubicBezTo>
                    <a:pt x="101" y="12"/>
                    <a:pt x="117" y="42"/>
                    <a:pt x="108" y="71"/>
                  </a:cubicBezTo>
                  <a:cubicBezTo>
                    <a:pt x="101" y="93"/>
                    <a:pt x="80"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8" name="Group 227"/>
          <p:cNvGrpSpPr/>
          <p:nvPr/>
        </p:nvGrpSpPr>
        <p:grpSpPr>
          <a:xfrm>
            <a:off x="5319514" y="6165650"/>
            <a:ext cx="406800" cy="406800"/>
            <a:chOff x="3038899" y="6089739"/>
            <a:chExt cx="502392" cy="444324"/>
          </a:xfrm>
          <a:blipFill dpi="0" rotWithShape="1">
            <a:blip r:embed="rId8">
              <a:extLst>
                <a:ext uri="{28A0092B-C50C-407E-A947-70E740481C1C}">
                  <a14:useLocalDpi xmlns:a14="http://schemas.microsoft.com/office/drawing/2010/main" val="0"/>
                </a:ext>
              </a:extLst>
            </a:blip>
            <a:srcRect/>
            <a:stretch>
              <a:fillRect/>
            </a:stretch>
          </a:blipFill>
        </p:grpSpPr>
        <p:sp>
          <p:nvSpPr>
            <p:cNvPr id="112" name="Freeform 42"/>
            <p:cNvSpPr>
              <a:spLocks/>
            </p:cNvSpPr>
            <p:nvPr/>
          </p:nvSpPr>
          <p:spPr bwMode="auto">
            <a:xfrm>
              <a:off x="3038899" y="6089739"/>
              <a:ext cx="502392" cy="444324"/>
            </a:xfrm>
            <a:custGeom>
              <a:avLst/>
              <a:gdLst>
                <a:gd name="T0" fmla="*/ 61 w 123"/>
                <a:gd name="T1" fmla="*/ 108 h 108"/>
                <a:gd name="T2" fmla="*/ 39 w 123"/>
                <a:gd name="T3" fmla="*/ 103 h 108"/>
                <a:gd name="T4" fmla="*/ 12 w 123"/>
                <a:gd name="T5" fmla="*/ 32 h 108"/>
                <a:gd name="T6" fmla="*/ 62 w 123"/>
                <a:gd name="T7" fmla="*/ 0 h 108"/>
                <a:gd name="T8" fmla="*/ 84 w 123"/>
                <a:gd name="T9" fmla="*/ 4 h 108"/>
                <a:gd name="T10" fmla="*/ 111 w 123"/>
                <a:gd name="T11" fmla="*/ 76 h 108"/>
                <a:gd name="T12" fmla="*/ 61 w 123"/>
                <a:gd name="T13" fmla="*/ 108 h 108"/>
              </a:gdLst>
              <a:ahLst/>
              <a:cxnLst>
                <a:cxn ang="0">
                  <a:pos x="T0" y="T1"/>
                </a:cxn>
                <a:cxn ang="0">
                  <a:pos x="T2" y="T3"/>
                </a:cxn>
                <a:cxn ang="0">
                  <a:pos x="T4" y="T5"/>
                </a:cxn>
                <a:cxn ang="0">
                  <a:pos x="T6" y="T7"/>
                </a:cxn>
                <a:cxn ang="0">
                  <a:pos x="T8" y="T9"/>
                </a:cxn>
                <a:cxn ang="0">
                  <a:pos x="T10" y="T11"/>
                </a:cxn>
                <a:cxn ang="0">
                  <a:pos x="T12" y="T13"/>
                </a:cxn>
              </a:cxnLst>
              <a:rect l="0" t="0" r="r" b="b"/>
              <a:pathLst>
                <a:path w="123" h="108">
                  <a:moveTo>
                    <a:pt x="61" y="108"/>
                  </a:moveTo>
                  <a:cubicBezTo>
                    <a:pt x="54" y="108"/>
                    <a:pt x="46" y="106"/>
                    <a:pt x="39" y="103"/>
                  </a:cubicBezTo>
                  <a:cubicBezTo>
                    <a:pt x="12" y="91"/>
                    <a:pt x="0" y="59"/>
                    <a:pt x="12" y="32"/>
                  </a:cubicBezTo>
                  <a:cubicBezTo>
                    <a:pt x="21" y="12"/>
                    <a:pt x="40" y="0"/>
                    <a:pt x="62" y="0"/>
                  </a:cubicBezTo>
                  <a:cubicBezTo>
                    <a:pt x="69" y="0"/>
                    <a:pt x="77" y="1"/>
                    <a:pt x="84" y="4"/>
                  </a:cubicBezTo>
                  <a:cubicBezTo>
                    <a:pt x="111" y="16"/>
                    <a:pt x="123" y="49"/>
                    <a:pt x="111" y="76"/>
                  </a:cubicBezTo>
                  <a:cubicBezTo>
                    <a:pt x="102" y="95"/>
                    <a:pt x="83" y="108"/>
                    <a:pt x="61"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6" name="Freeform 42"/>
            <p:cNvSpPr>
              <a:spLocks/>
            </p:cNvSpPr>
            <p:nvPr/>
          </p:nvSpPr>
          <p:spPr bwMode="auto">
            <a:xfrm>
              <a:off x="3178088" y="6212840"/>
              <a:ext cx="224014" cy="198122"/>
            </a:xfrm>
            <a:custGeom>
              <a:avLst/>
              <a:gdLst>
                <a:gd name="T0" fmla="*/ 61 w 123"/>
                <a:gd name="T1" fmla="*/ 108 h 108"/>
                <a:gd name="T2" fmla="*/ 39 w 123"/>
                <a:gd name="T3" fmla="*/ 103 h 108"/>
                <a:gd name="T4" fmla="*/ 12 w 123"/>
                <a:gd name="T5" fmla="*/ 32 h 108"/>
                <a:gd name="T6" fmla="*/ 62 w 123"/>
                <a:gd name="T7" fmla="*/ 0 h 108"/>
                <a:gd name="T8" fmla="*/ 84 w 123"/>
                <a:gd name="T9" fmla="*/ 4 h 108"/>
                <a:gd name="T10" fmla="*/ 111 w 123"/>
                <a:gd name="T11" fmla="*/ 76 h 108"/>
                <a:gd name="T12" fmla="*/ 61 w 123"/>
                <a:gd name="T13" fmla="*/ 108 h 108"/>
              </a:gdLst>
              <a:ahLst/>
              <a:cxnLst>
                <a:cxn ang="0">
                  <a:pos x="T0" y="T1"/>
                </a:cxn>
                <a:cxn ang="0">
                  <a:pos x="T2" y="T3"/>
                </a:cxn>
                <a:cxn ang="0">
                  <a:pos x="T4" y="T5"/>
                </a:cxn>
                <a:cxn ang="0">
                  <a:pos x="T6" y="T7"/>
                </a:cxn>
                <a:cxn ang="0">
                  <a:pos x="T8" y="T9"/>
                </a:cxn>
                <a:cxn ang="0">
                  <a:pos x="T10" y="T11"/>
                </a:cxn>
                <a:cxn ang="0">
                  <a:pos x="T12" y="T13"/>
                </a:cxn>
              </a:cxnLst>
              <a:rect l="0" t="0" r="r" b="b"/>
              <a:pathLst>
                <a:path w="123" h="108">
                  <a:moveTo>
                    <a:pt x="61" y="108"/>
                  </a:moveTo>
                  <a:cubicBezTo>
                    <a:pt x="54" y="108"/>
                    <a:pt x="46" y="106"/>
                    <a:pt x="39" y="103"/>
                  </a:cubicBezTo>
                  <a:cubicBezTo>
                    <a:pt x="12" y="91"/>
                    <a:pt x="0" y="59"/>
                    <a:pt x="12" y="32"/>
                  </a:cubicBezTo>
                  <a:cubicBezTo>
                    <a:pt x="21" y="12"/>
                    <a:pt x="40" y="0"/>
                    <a:pt x="62" y="0"/>
                  </a:cubicBezTo>
                  <a:cubicBezTo>
                    <a:pt x="69" y="0"/>
                    <a:pt x="77" y="1"/>
                    <a:pt x="84" y="4"/>
                  </a:cubicBezTo>
                  <a:cubicBezTo>
                    <a:pt x="111" y="16"/>
                    <a:pt x="123" y="49"/>
                    <a:pt x="111" y="76"/>
                  </a:cubicBezTo>
                  <a:cubicBezTo>
                    <a:pt x="102" y="95"/>
                    <a:pt x="83" y="108"/>
                    <a:pt x="61"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7" name="Group 226"/>
          <p:cNvGrpSpPr/>
          <p:nvPr/>
        </p:nvGrpSpPr>
        <p:grpSpPr>
          <a:xfrm>
            <a:off x="3411339" y="6165650"/>
            <a:ext cx="406800" cy="406800"/>
            <a:chOff x="2765879" y="5938457"/>
            <a:chExt cx="459470" cy="446850"/>
          </a:xfrm>
          <a:blipFill dpi="0" rotWithShape="1">
            <a:blip r:embed="rId5">
              <a:extLst>
                <a:ext uri="{28A0092B-C50C-407E-A947-70E740481C1C}">
                  <a14:useLocalDpi xmlns:a14="http://schemas.microsoft.com/office/drawing/2010/main" val="0"/>
                </a:ext>
              </a:extLst>
            </a:blip>
            <a:srcRect/>
            <a:stretch>
              <a:fillRect/>
            </a:stretch>
          </a:blipFill>
        </p:grpSpPr>
        <p:sp>
          <p:nvSpPr>
            <p:cNvPr id="114" name="Freeform 44"/>
            <p:cNvSpPr>
              <a:spLocks/>
            </p:cNvSpPr>
            <p:nvPr/>
          </p:nvSpPr>
          <p:spPr bwMode="auto">
            <a:xfrm>
              <a:off x="2765879" y="5938457"/>
              <a:ext cx="459470" cy="446850"/>
            </a:xfrm>
            <a:custGeom>
              <a:avLst/>
              <a:gdLst>
                <a:gd name="T0" fmla="*/ 56 w 112"/>
                <a:gd name="T1" fmla="*/ 109 h 109"/>
                <a:gd name="T2" fmla="*/ 29 w 112"/>
                <a:gd name="T3" fmla="*/ 102 h 109"/>
                <a:gd name="T4" fmla="*/ 4 w 112"/>
                <a:gd name="T5" fmla="*/ 69 h 109"/>
                <a:gd name="T6" fmla="*/ 9 w 112"/>
                <a:gd name="T7" fmla="*/ 27 h 109"/>
                <a:gd name="T8" fmla="*/ 56 w 112"/>
                <a:gd name="T9" fmla="*/ 0 h 109"/>
                <a:gd name="T10" fmla="*/ 83 w 112"/>
                <a:gd name="T11" fmla="*/ 8 h 109"/>
                <a:gd name="T12" fmla="*/ 109 w 112"/>
                <a:gd name="T13" fmla="*/ 41 h 109"/>
                <a:gd name="T14" fmla="*/ 103 w 112"/>
                <a:gd name="T15" fmla="*/ 82 h 109"/>
                <a:gd name="T16" fmla="*/ 56 w 112"/>
                <a:gd name="T1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9">
                  <a:moveTo>
                    <a:pt x="56" y="109"/>
                  </a:moveTo>
                  <a:cubicBezTo>
                    <a:pt x="47" y="109"/>
                    <a:pt x="37" y="106"/>
                    <a:pt x="29" y="102"/>
                  </a:cubicBezTo>
                  <a:cubicBezTo>
                    <a:pt x="17" y="94"/>
                    <a:pt x="8" y="83"/>
                    <a:pt x="4" y="69"/>
                  </a:cubicBezTo>
                  <a:cubicBezTo>
                    <a:pt x="0" y="55"/>
                    <a:pt x="2" y="40"/>
                    <a:pt x="9" y="27"/>
                  </a:cubicBezTo>
                  <a:cubicBezTo>
                    <a:pt x="19" y="11"/>
                    <a:pt x="37" y="0"/>
                    <a:pt x="56" y="0"/>
                  </a:cubicBezTo>
                  <a:cubicBezTo>
                    <a:pt x="66" y="0"/>
                    <a:pt x="75" y="3"/>
                    <a:pt x="83" y="8"/>
                  </a:cubicBezTo>
                  <a:cubicBezTo>
                    <a:pt x="96" y="15"/>
                    <a:pt x="105" y="27"/>
                    <a:pt x="109" y="41"/>
                  </a:cubicBezTo>
                  <a:cubicBezTo>
                    <a:pt x="112" y="55"/>
                    <a:pt x="110" y="69"/>
                    <a:pt x="103" y="82"/>
                  </a:cubicBezTo>
                  <a:cubicBezTo>
                    <a:pt x="93" y="98"/>
                    <a:pt x="75" y="109"/>
                    <a:pt x="56"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8" name="Freeform 44"/>
            <p:cNvSpPr>
              <a:spLocks/>
            </p:cNvSpPr>
            <p:nvPr/>
          </p:nvSpPr>
          <p:spPr bwMode="auto">
            <a:xfrm>
              <a:off x="2893176" y="6062258"/>
              <a:ext cx="204876" cy="199248"/>
            </a:xfrm>
            <a:custGeom>
              <a:avLst/>
              <a:gdLst>
                <a:gd name="T0" fmla="*/ 56 w 112"/>
                <a:gd name="T1" fmla="*/ 109 h 109"/>
                <a:gd name="T2" fmla="*/ 29 w 112"/>
                <a:gd name="T3" fmla="*/ 102 h 109"/>
                <a:gd name="T4" fmla="*/ 4 w 112"/>
                <a:gd name="T5" fmla="*/ 69 h 109"/>
                <a:gd name="T6" fmla="*/ 9 w 112"/>
                <a:gd name="T7" fmla="*/ 27 h 109"/>
                <a:gd name="T8" fmla="*/ 56 w 112"/>
                <a:gd name="T9" fmla="*/ 0 h 109"/>
                <a:gd name="T10" fmla="*/ 83 w 112"/>
                <a:gd name="T11" fmla="*/ 8 h 109"/>
                <a:gd name="T12" fmla="*/ 109 w 112"/>
                <a:gd name="T13" fmla="*/ 41 h 109"/>
                <a:gd name="T14" fmla="*/ 103 w 112"/>
                <a:gd name="T15" fmla="*/ 82 h 109"/>
                <a:gd name="T16" fmla="*/ 56 w 112"/>
                <a:gd name="T1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9">
                  <a:moveTo>
                    <a:pt x="56" y="109"/>
                  </a:moveTo>
                  <a:cubicBezTo>
                    <a:pt x="47" y="109"/>
                    <a:pt x="37" y="106"/>
                    <a:pt x="29" y="102"/>
                  </a:cubicBezTo>
                  <a:cubicBezTo>
                    <a:pt x="17" y="94"/>
                    <a:pt x="8" y="83"/>
                    <a:pt x="4" y="69"/>
                  </a:cubicBezTo>
                  <a:cubicBezTo>
                    <a:pt x="0" y="55"/>
                    <a:pt x="2" y="40"/>
                    <a:pt x="9" y="27"/>
                  </a:cubicBezTo>
                  <a:cubicBezTo>
                    <a:pt x="19" y="11"/>
                    <a:pt x="37" y="0"/>
                    <a:pt x="56" y="0"/>
                  </a:cubicBezTo>
                  <a:cubicBezTo>
                    <a:pt x="66" y="0"/>
                    <a:pt x="75" y="3"/>
                    <a:pt x="83" y="8"/>
                  </a:cubicBezTo>
                  <a:cubicBezTo>
                    <a:pt x="96" y="15"/>
                    <a:pt x="105" y="27"/>
                    <a:pt x="109" y="41"/>
                  </a:cubicBezTo>
                  <a:cubicBezTo>
                    <a:pt x="112" y="55"/>
                    <a:pt x="110" y="69"/>
                    <a:pt x="103" y="82"/>
                  </a:cubicBezTo>
                  <a:cubicBezTo>
                    <a:pt x="93" y="98"/>
                    <a:pt x="75" y="109"/>
                    <a:pt x="56"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6" name="Group 225"/>
          <p:cNvGrpSpPr/>
          <p:nvPr/>
        </p:nvGrpSpPr>
        <p:grpSpPr>
          <a:xfrm>
            <a:off x="1867495" y="5044876"/>
            <a:ext cx="406800" cy="406800"/>
            <a:chOff x="2487958" y="5761596"/>
            <a:chExt cx="477148" cy="441798"/>
          </a:xfrm>
          <a:blipFill dpi="0" rotWithShape="1">
            <a:blip r:embed="rId6">
              <a:extLst>
                <a:ext uri="{28A0092B-C50C-407E-A947-70E740481C1C}">
                  <a14:useLocalDpi xmlns:a14="http://schemas.microsoft.com/office/drawing/2010/main" val="0"/>
                </a:ext>
              </a:extLst>
            </a:blip>
            <a:srcRect/>
            <a:stretch>
              <a:fillRect/>
            </a:stretch>
          </a:blipFill>
        </p:grpSpPr>
        <p:sp>
          <p:nvSpPr>
            <p:cNvPr id="116" name="Freeform 46"/>
            <p:cNvSpPr>
              <a:spLocks/>
            </p:cNvSpPr>
            <p:nvPr/>
          </p:nvSpPr>
          <p:spPr bwMode="auto">
            <a:xfrm>
              <a:off x="2487958" y="5761596"/>
              <a:ext cx="477148" cy="441798"/>
            </a:xfrm>
            <a:custGeom>
              <a:avLst/>
              <a:gdLst>
                <a:gd name="T0" fmla="*/ 56 w 117"/>
                <a:gd name="T1" fmla="*/ 108 h 108"/>
                <a:gd name="T2" fmla="*/ 24 w 117"/>
                <a:gd name="T3" fmla="*/ 98 h 108"/>
                <a:gd name="T4" fmla="*/ 2 w 117"/>
                <a:gd name="T5" fmla="*/ 62 h 108"/>
                <a:gd name="T6" fmla="*/ 12 w 117"/>
                <a:gd name="T7" fmla="*/ 22 h 108"/>
                <a:gd name="T8" fmla="*/ 56 w 117"/>
                <a:gd name="T9" fmla="*/ 0 h 108"/>
                <a:gd name="T10" fmla="*/ 87 w 117"/>
                <a:gd name="T11" fmla="*/ 10 h 108"/>
                <a:gd name="T12" fmla="*/ 99 w 117"/>
                <a:gd name="T13" fmla="*/ 86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44" y="108"/>
                    <a:pt x="33" y="104"/>
                    <a:pt x="24" y="98"/>
                  </a:cubicBezTo>
                  <a:cubicBezTo>
                    <a:pt x="12" y="89"/>
                    <a:pt x="4" y="77"/>
                    <a:pt x="2" y="62"/>
                  </a:cubicBezTo>
                  <a:cubicBezTo>
                    <a:pt x="0" y="48"/>
                    <a:pt x="3" y="34"/>
                    <a:pt x="12" y="22"/>
                  </a:cubicBezTo>
                  <a:cubicBezTo>
                    <a:pt x="22" y="8"/>
                    <a:pt x="38" y="0"/>
                    <a:pt x="56" y="0"/>
                  </a:cubicBezTo>
                  <a:cubicBezTo>
                    <a:pt x="67" y="0"/>
                    <a:pt x="78" y="3"/>
                    <a:pt x="87" y="10"/>
                  </a:cubicBezTo>
                  <a:cubicBezTo>
                    <a:pt x="112" y="27"/>
                    <a:pt x="117" y="61"/>
                    <a:pt x="99" y="86"/>
                  </a:cubicBezTo>
                  <a:cubicBezTo>
                    <a:pt x="89" y="100"/>
                    <a:pt x="73"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0" name="Freeform 46"/>
            <p:cNvSpPr>
              <a:spLocks/>
            </p:cNvSpPr>
            <p:nvPr/>
          </p:nvSpPr>
          <p:spPr bwMode="auto">
            <a:xfrm>
              <a:off x="2620153" y="5883997"/>
              <a:ext cx="212758" cy="196996"/>
            </a:xfrm>
            <a:custGeom>
              <a:avLst/>
              <a:gdLst>
                <a:gd name="T0" fmla="*/ 56 w 117"/>
                <a:gd name="T1" fmla="*/ 108 h 108"/>
                <a:gd name="T2" fmla="*/ 24 w 117"/>
                <a:gd name="T3" fmla="*/ 98 h 108"/>
                <a:gd name="T4" fmla="*/ 2 w 117"/>
                <a:gd name="T5" fmla="*/ 62 h 108"/>
                <a:gd name="T6" fmla="*/ 12 w 117"/>
                <a:gd name="T7" fmla="*/ 22 h 108"/>
                <a:gd name="T8" fmla="*/ 56 w 117"/>
                <a:gd name="T9" fmla="*/ 0 h 108"/>
                <a:gd name="T10" fmla="*/ 87 w 117"/>
                <a:gd name="T11" fmla="*/ 10 h 108"/>
                <a:gd name="T12" fmla="*/ 99 w 117"/>
                <a:gd name="T13" fmla="*/ 86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44" y="108"/>
                    <a:pt x="33" y="104"/>
                    <a:pt x="24" y="98"/>
                  </a:cubicBezTo>
                  <a:cubicBezTo>
                    <a:pt x="12" y="89"/>
                    <a:pt x="4" y="77"/>
                    <a:pt x="2" y="62"/>
                  </a:cubicBezTo>
                  <a:cubicBezTo>
                    <a:pt x="0" y="48"/>
                    <a:pt x="3" y="34"/>
                    <a:pt x="12" y="22"/>
                  </a:cubicBezTo>
                  <a:cubicBezTo>
                    <a:pt x="22" y="8"/>
                    <a:pt x="38" y="0"/>
                    <a:pt x="56" y="0"/>
                  </a:cubicBezTo>
                  <a:cubicBezTo>
                    <a:pt x="67" y="0"/>
                    <a:pt x="78" y="3"/>
                    <a:pt x="87" y="10"/>
                  </a:cubicBezTo>
                  <a:cubicBezTo>
                    <a:pt x="112" y="27"/>
                    <a:pt x="117" y="61"/>
                    <a:pt x="99" y="86"/>
                  </a:cubicBezTo>
                  <a:cubicBezTo>
                    <a:pt x="89" y="100"/>
                    <a:pt x="73"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5" name="Group 224"/>
          <p:cNvGrpSpPr/>
          <p:nvPr/>
        </p:nvGrpSpPr>
        <p:grpSpPr>
          <a:xfrm>
            <a:off x="1279326" y="3230363"/>
            <a:ext cx="406800" cy="406800"/>
            <a:chOff x="2237058" y="5553634"/>
            <a:chExt cx="451900" cy="441798"/>
          </a:xfrm>
          <a:blipFill dpi="0" rotWithShape="1">
            <a:blip r:embed="rId7">
              <a:extLst>
                <a:ext uri="{28A0092B-C50C-407E-A947-70E740481C1C}">
                  <a14:useLocalDpi xmlns:a14="http://schemas.microsoft.com/office/drawing/2010/main" val="0"/>
                </a:ext>
              </a:extLst>
            </a:blip>
            <a:srcRect/>
            <a:stretch>
              <a:fillRect/>
            </a:stretch>
          </a:blipFill>
        </p:grpSpPr>
        <p:sp>
          <p:nvSpPr>
            <p:cNvPr id="118" name="Freeform 48"/>
            <p:cNvSpPr>
              <a:spLocks/>
            </p:cNvSpPr>
            <p:nvPr/>
          </p:nvSpPr>
          <p:spPr bwMode="auto">
            <a:xfrm>
              <a:off x="2237058" y="5553634"/>
              <a:ext cx="451900" cy="441798"/>
            </a:xfrm>
            <a:custGeom>
              <a:avLst/>
              <a:gdLst>
                <a:gd name="T0" fmla="*/ 55 w 110"/>
                <a:gd name="T1" fmla="*/ 108 h 108"/>
                <a:gd name="T2" fmla="*/ 55 w 110"/>
                <a:gd name="T3" fmla="*/ 108 h 108"/>
                <a:gd name="T4" fmla="*/ 19 w 110"/>
                <a:gd name="T5" fmla="*/ 94 h 108"/>
                <a:gd name="T6" fmla="*/ 1 w 110"/>
                <a:gd name="T7" fmla="*/ 57 h 108"/>
                <a:gd name="T8" fmla="*/ 15 w 110"/>
                <a:gd name="T9" fmla="*/ 18 h 108"/>
                <a:gd name="T10" fmla="*/ 55 w 110"/>
                <a:gd name="T11" fmla="*/ 0 h 108"/>
                <a:gd name="T12" fmla="*/ 91 w 110"/>
                <a:gd name="T13" fmla="*/ 14 h 108"/>
                <a:gd name="T14" fmla="*/ 109 w 110"/>
                <a:gd name="T15" fmla="*/ 51 h 108"/>
                <a:gd name="T16" fmla="*/ 95 w 110"/>
                <a:gd name="T17" fmla="*/ 90 h 108"/>
                <a:gd name="T18" fmla="*/ 55 w 110"/>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08"/>
                  </a:moveTo>
                  <a:cubicBezTo>
                    <a:pt x="55" y="108"/>
                    <a:pt x="55" y="108"/>
                    <a:pt x="55" y="108"/>
                  </a:cubicBezTo>
                  <a:cubicBezTo>
                    <a:pt x="42" y="108"/>
                    <a:pt x="29" y="103"/>
                    <a:pt x="19" y="94"/>
                  </a:cubicBezTo>
                  <a:cubicBezTo>
                    <a:pt x="8" y="85"/>
                    <a:pt x="2" y="71"/>
                    <a:pt x="1" y="57"/>
                  </a:cubicBezTo>
                  <a:cubicBezTo>
                    <a:pt x="0" y="42"/>
                    <a:pt x="5" y="28"/>
                    <a:pt x="15" y="18"/>
                  </a:cubicBezTo>
                  <a:cubicBezTo>
                    <a:pt x="25" y="6"/>
                    <a:pt x="40" y="0"/>
                    <a:pt x="55" y="0"/>
                  </a:cubicBezTo>
                  <a:cubicBezTo>
                    <a:pt x="68" y="0"/>
                    <a:pt x="81" y="5"/>
                    <a:pt x="91" y="14"/>
                  </a:cubicBezTo>
                  <a:cubicBezTo>
                    <a:pt x="102" y="23"/>
                    <a:pt x="108" y="37"/>
                    <a:pt x="109" y="51"/>
                  </a:cubicBezTo>
                  <a:cubicBezTo>
                    <a:pt x="110" y="66"/>
                    <a:pt x="105" y="80"/>
                    <a:pt x="95" y="90"/>
                  </a:cubicBezTo>
                  <a:cubicBezTo>
                    <a:pt x="85" y="102"/>
                    <a:pt x="70" y="108"/>
                    <a:pt x="55"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2" name="Freeform 48"/>
            <p:cNvSpPr>
              <a:spLocks/>
            </p:cNvSpPr>
            <p:nvPr/>
          </p:nvSpPr>
          <p:spPr bwMode="auto">
            <a:xfrm>
              <a:off x="2362258" y="5676035"/>
              <a:ext cx="201500" cy="196996"/>
            </a:xfrm>
            <a:custGeom>
              <a:avLst/>
              <a:gdLst>
                <a:gd name="T0" fmla="*/ 55 w 110"/>
                <a:gd name="T1" fmla="*/ 108 h 108"/>
                <a:gd name="T2" fmla="*/ 55 w 110"/>
                <a:gd name="T3" fmla="*/ 108 h 108"/>
                <a:gd name="T4" fmla="*/ 19 w 110"/>
                <a:gd name="T5" fmla="*/ 94 h 108"/>
                <a:gd name="T6" fmla="*/ 1 w 110"/>
                <a:gd name="T7" fmla="*/ 57 h 108"/>
                <a:gd name="T8" fmla="*/ 15 w 110"/>
                <a:gd name="T9" fmla="*/ 18 h 108"/>
                <a:gd name="T10" fmla="*/ 55 w 110"/>
                <a:gd name="T11" fmla="*/ 0 h 108"/>
                <a:gd name="T12" fmla="*/ 91 w 110"/>
                <a:gd name="T13" fmla="*/ 14 h 108"/>
                <a:gd name="T14" fmla="*/ 109 w 110"/>
                <a:gd name="T15" fmla="*/ 51 h 108"/>
                <a:gd name="T16" fmla="*/ 95 w 110"/>
                <a:gd name="T17" fmla="*/ 90 h 108"/>
                <a:gd name="T18" fmla="*/ 55 w 110"/>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08"/>
                  </a:moveTo>
                  <a:cubicBezTo>
                    <a:pt x="55" y="108"/>
                    <a:pt x="55" y="108"/>
                    <a:pt x="55" y="108"/>
                  </a:cubicBezTo>
                  <a:cubicBezTo>
                    <a:pt x="42" y="108"/>
                    <a:pt x="29" y="103"/>
                    <a:pt x="19" y="94"/>
                  </a:cubicBezTo>
                  <a:cubicBezTo>
                    <a:pt x="8" y="85"/>
                    <a:pt x="2" y="71"/>
                    <a:pt x="1" y="57"/>
                  </a:cubicBezTo>
                  <a:cubicBezTo>
                    <a:pt x="0" y="42"/>
                    <a:pt x="5" y="28"/>
                    <a:pt x="15" y="18"/>
                  </a:cubicBezTo>
                  <a:cubicBezTo>
                    <a:pt x="25" y="6"/>
                    <a:pt x="40" y="0"/>
                    <a:pt x="55" y="0"/>
                  </a:cubicBezTo>
                  <a:cubicBezTo>
                    <a:pt x="68" y="0"/>
                    <a:pt x="81" y="5"/>
                    <a:pt x="91" y="14"/>
                  </a:cubicBezTo>
                  <a:cubicBezTo>
                    <a:pt x="102" y="23"/>
                    <a:pt x="108" y="37"/>
                    <a:pt x="109" y="51"/>
                  </a:cubicBezTo>
                  <a:cubicBezTo>
                    <a:pt x="110" y="66"/>
                    <a:pt x="105" y="80"/>
                    <a:pt x="95" y="90"/>
                  </a:cubicBezTo>
                  <a:cubicBezTo>
                    <a:pt x="85" y="102"/>
                    <a:pt x="70" y="108"/>
                    <a:pt x="55"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4" name="Group 223"/>
          <p:cNvGrpSpPr/>
          <p:nvPr/>
        </p:nvGrpSpPr>
        <p:grpSpPr>
          <a:xfrm>
            <a:off x="1867495" y="1416644"/>
            <a:ext cx="406800" cy="406800"/>
            <a:chOff x="2004164" y="5318684"/>
            <a:chExt cx="449374" cy="441798"/>
          </a:xfrm>
          <a:blipFill dpi="0" rotWithShape="1">
            <a:blip r:embed="rId8">
              <a:extLst>
                <a:ext uri="{28A0092B-C50C-407E-A947-70E740481C1C}">
                  <a14:useLocalDpi xmlns:a14="http://schemas.microsoft.com/office/drawing/2010/main" val="0"/>
                </a:ext>
              </a:extLst>
            </a:blip>
            <a:srcRect/>
            <a:stretch>
              <a:fillRect/>
            </a:stretch>
          </a:blipFill>
        </p:grpSpPr>
        <p:sp>
          <p:nvSpPr>
            <p:cNvPr id="120" name="Freeform 50"/>
            <p:cNvSpPr>
              <a:spLocks/>
            </p:cNvSpPr>
            <p:nvPr/>
          </p:nvSpPr>
          <p:spPr bwMode="auto">
            <a:xfrm>
              <a:off x="2004164" y="5318684"/>
              <a:ext cx="449374" cy="441798"/>
            </a:xfrm>
            <a:custGeom>
              <a:avLst/>
              <a:gdLst>
                <a:gd name="T0" fmla="*/ 55 w 110"/>
                <a:gd name="T1" fmla="*/ 108 h 108"/>
                <a:gd name="T2" fmla="*/ 55 w 110"/>
                <a:gd name="T3" fmla="*/ 108 h 108"/>
                <a:gd name="T4" fmla="*/ 15 w 110"/>
                <a:gd name="T5" fmla="*/ 91 h 108"/>
                <a:gd name="T6" fmla="*/ 1 w 110"/>
                <a:gd name="T7" fmla="*/ 51 h 108"/>
                <a:gd name="T8" fmla="*/ 19 w 110"/>
                <a:gd name="T9" fmla="*/ 14 h 108"/>
                <a:gd name="T10" fmla="*/ 55 w 110"/>
                <a:gd name="T11" fmla="*/ 0 h 108"/>
                <a:gd name="T12" fmla="*/ 95 w 110"/>
                <a:gd name="T13" fmla="*/ 18 h 108"/>
                <a:gd name="T14" fmla="*/ 109 w 110"/>
                <a:gd name="T15" fmla="*/ 57 h 108"/>
                <a:gd name="T16" fmla="*/ 91 w 110"/>
                <a:gd name="T17" fmla="*/ 95 h 108"/>
                <a:gd name="T18" fmla="*/ 55 w 110"/>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08"/>
                  </a:moveTo>
                  <a:cubicBezTo>
                    <a:pt x="55" y="108"/>
                    <a:pt x="55" y="108"/>
                    <a:pt x="55" y="108"/>
                  </a:cubicBezTo>
                  <a:cubicBezTo>
                    <a:pt x="40" y="108"/>
                    <a:pt x="25" y="102"/>
                    <a:pt x="15" y="91"/>
                  </a:cubicBezTo>
                  <a:cubicBezTo>
                    <a:pt x="5" y="80"/>
                    <a:pt x="0" y="66"/>
                    <a:pt x="1" y="51"/>
                  </a:cubicBezTo>
                  <a:cubicBezTo>
                    <a:pt x="2" y="37"/>
                    <a:pt x="8" y="24"/>
                    <a:pt x="19" y="14"/>
                  </a:cubicBezTo>
                  <a:cubicBezTo>
                    <a:pt x="29" y="5"/>
                    <a:pt x="42" y="0"/>
                    <a:pt x="55" y="0"/>
                  </a:cubicBezTo>
                  <a:cubicBezTo>
                    <a:pt x="71" y="0"/>
                    <a:pt x="85" y="7"/>
                    <a:pt x="95" y="18"/>
                  </a:cubicBezTo>
                  <a:cubicBezTo>
                    <a:pt x="105" y="29"/>
                    <a:pt x="110" y="43"/>
                    <a:pt x="109" y="57"/>
                  </a:cubicBezTo>
                  <a:cubicBezTo>
                    <a:pt x="109" y="72"/>
                    <a:pt x="102" y="85"/>
                    <a:pt x="91" y="95"/>
                  </a:cubicBezTo>
                  <a:cubicBezTo>
                    <a:pt x="82" y="104"/>
                    <a:pt x="69" y="108"/>
                    <a:pt x="55"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4" name="Freeform 50"/>
            <p:cNvSpPr>
              <a:spLocks/>
            </p:cNvSpPr>
            <p:nvPr/>
          </p:nvSpPr>
          <p:spPr bwMode="auto">
            <a:xfrm>
              <a:off x="2128664" y="5441085"/>
              <a:ext cx="200374" cy="196996"/>
            </a:xfrm>
            <a:custGeom>
              <a:avLst/>
              <a:gdLst>
                <a:gd name="T0" fmla="*/ 55 w 110"/>
                <a:gd name="T1" fmla="*/ 108 h 108"/>
                <a:gd name="T2" fmla="*/ 55 w 110"/>
                <a:gd name="T3" fmla="*/ 108 h 108"/>
                <a:gd name="T4" fmla="*/ 15 w 110"/>
                <a:gd name="T5" fmla="*/ 91 h 108"/>
                <a:gd name="T6" fmla="*/ 1 w 110"/>
                <a:gd name="T7" fmla="*/ 51 h 108"/>
                <a:gd name="T8" fmla="*/ 19 w 110"/>
                <a:gd name="T9" fmla="*/ 14 h 108"/>
                <a:gd name="T10" fmla="*/ 55 w 110"/>
                <a:gd name="T11" fmla="*/ 0 h 108"/>
                <a:gd name="T12" fmla="*/ 95 w 110"/>
                <a:gd name="T13" fmla="*/ 18 h 108"/>
                <a:gd name="T14" fmla="*/ 109 w 110"/>
                <a:gd name="T15" fmla="*/ 57 h 108"/>
                <a:gd name="T16" fmla="*/ 91 w 110"/>
                <a:gd name="T17" fmla="*/ 95 h 108"/>
                <a:gd name="T18" fmla="*/ 55 w 110"/>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08"/>
                  </a:moveTo>
                  <a:cubicBezTo>
                    <a:pt x="55" y="108"/>
                    <a:pt x="55" y="108"/>
                    <a:pt x="55" y="108"/>
                  </a:cubicBezTo>
                  <a:cubicBezTo>
                    <a:pt x="40" y="108"/>
                    <a:pt x="25" y="102"/>
                    <a:pt x="15" y="91"/>
                  </a:cubicBezTo>
                  <a:cubicBezTo>
                    <a:pt x="5" y="80"/>
                    <a:pt x="0" y="66"/>
                    <a:pt x="1" y="51"/>
                  </a:cubicBezTo>
                  <a:cubicBezTo>
                    <a:pt x="2" y="37"/>
                    <a:pt x="8" y="24"/>
                    <a:pt x="19" y="14"/>
                  </a:cubicBezTo>
                  <a:cubicBezTo>
                    <a:pt x="29" y="5"/>
                    <a:pt x="42" y="0"/>
                    <a:pt x="55" y="0"/>
                  </a:cubicBezTo>
                  <a:cubicBezTo>
                    <a:pt x="71" y="0"/>
                    <a:pt x="85" y="7"/>
                    <a:pt x="95" y="18"/>
                  </a:cubicBezTo>
                  <a:cubicBezTo>
                    <a:pt x="105" y="29"/>
                    <a:pt x="110" y="43"/>
                    <a:pt x="109" y="57"/>
                  </a:cubicBezTo>
                  <a:cubicBezTo>
                    <a:pt x="109" y="72"/>
                    <a:pt x="102" y="85"/>
                    <a:pt x="91" y="95"/>
                  </a:cubicBezTo>
                  <a:cubicBezTo>
                    <a:pt x="82" y="104"/>
                    <a:pt x="69" y="108"/>
                    <a:pt x="55"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3" name="Group 222"/>
          <p:cNvGrpSpPr/>
          <p:nvPr/>
        </p:nvGrpSpPr>
        <p:grpSpPr>
          <a:xfrm>
            <a:off x="3411339" y="295075"/>
            <a:ext cx="406800" cy="406800"/>
            <a:chOff x="1795733" y="5060570"/>
            <a:chExt cx="451900" cy="446850"/>
          </a:xfrm>
          <a:blipFill dpi="0" rotWithShape="1">
            <a:blip r:embed="rId8">
              <a:extLst>
                <a:ext uri="{28A0092B-C50C-407E-A947-70E740481C1C}">
                  <a14:useLocalDpi xmlns:a14="http://schemas.microsoft.com/office/drawing/2010/main" val="0"/>
                </a:ext>
              </a:extLst>
            </a:blip>
            <a:srcRect/>
            <a:stretch>
              <a:fillRect/>
            </a:stretch>
          </a:blipFill>
        </p:grpSpPr>
        <p:sp>
          <p:nvSpPr>
            <p:cNvPr id="122" name="Freeform 52"/>
            <p:cNvSpPr>
              <a:spLocks/>
            </p:cNvSpPr>
            <p:nvPr/>
          </p:nvSpPr>
          <p:spPr bwMode="auto">
            <a:xfrm>
              <a:off x="1795733" y="5060570"/>
              <a:ext cx="451900" cy="446850"/>
            </a:xfrm>
            <a:custGeom>
              <a:avLst/>
              <a:gdLst>
                <a:gd name="T0" fmla="*/ 56 w 111"/>
                <a:gd name="T1" fmla="*/ 109 h 109"/>
                <a:gd name="T2" fmla="*/ 12 w 111"/>
                <a:gd name="T3" fmla="*/ 86 h 109"/>
                <a:gd name="T4" fmla="*/ 2 w 111"/>
                <a:gd name="T5" fmla="*/ 46 h 109"/>
                <a:gd name="T6" fmla="*/ 24 w 111"/>
                <a:gd name="T7" fmla="*/ 11 h 109"/>
                <a:gd name="T8" fmla="*/ 55 w 111"/>
                <a:gd name="T9" fmla="*/ 0 h 109"/>
                <a:gd name="T10" fmla="*/ 99 w 111"/>
                <a:gd name="T11" fmla="*/ 23 h 109"/>
                <a:gd name="T12" fmla="*/ 109 w 111"/>
                <a:gd name="T13" fmla="*/ 63 h 109"/>
                <a:gd name="T14" fmla="*/ 87 w 111"/>
                <a:gd name="T15" fmla="*/ 98 h 109"/>
                <a:gd name="T16" fmla="*/ 56 w 111"/>
                <a:gd name="T1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109">
                  <a:moveTo>
                    <a:pt x="56" y="109"/>
                  </a:moveTo>
                  <a:cubicBezTo>
                    <a:pt x="38" y="109"/>
                    <a:pt x="22" y="100"/>
                    <a:pt x="12" y="86"/>
                  </a:cubicBezTo>
                  <a:cubicBezTo>
                    <a:pt x="3" y="75"/>
                    <a:pt x="0" y="60"/>
                    <a:pt x="2" y="46"/>
                  </a:cubicBezTo>
                  <a:cubicBezTo>
                    <a:pt x="4" y="32"/>
                    <a:pt x="12" y="19"/>
                    <a:pt x="24" y="11"/>
                  </a:cubicBezTo>
                  <a:cubicBezTo>
                    <a:pt x="33" y="4"/>
                    <a:pt x="44" y="0"/>
                    <a:pt x="55" y="0"/>
                  </a:cubicBezTo>
                  <a:cubicBezTo>
                    <a:pt x="73" y="0"/>
                    <a:pt x="89" y="9"/>
                    <a:pt x="99" y="23"/>
                  </a:cubicBezTo>
                  <a:cubicBezTo>
                    <a:pt x="108" y="34"/>
                    <a:pt x="111" y="49"/>
                    <a:pt x="109" y="63"/>
                  </a:cubicBezTo>
                  <a:cubicBezTo>
                    <a:pt x="107" y="77"/>
                    <a:pt x="99" y="90"/>
                    <a:pt x="87" y="98"/>
                  </a:cubicBezTo>
                  <a:cubicBezTo>
                    <a:pt x="78" y="105"/>
                    <a:pt x="67" y="109"/>
                    <a:pt x="56"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6" name="Freeform 52"/>
            <p:cNvSpPr>
              <a:spLocks/>
            </p:cNvSpPr>
            <p:nvPr/>
          </p:nvSpPr>
          <p:spPr bwMode="auto">
            <a:xfrm>
              <a:off x="1920933" y="5184371"/>
              <a:ext cx="201500" cy="199248"/>
            </a:xfrm>
            <a:custGeom>
              <a:avLst/>
              <a:gdLst>
                <a:gd name="T0" fmla="*/ 56 w 111"/>
                <a:gd name="T1" fmla="*/ 109 h 109"/>
                <a:gd name="T2" fmla="*/ 12 w 111"/>
                <a:gd name="T3" fmla="*/ 86 h 109"/>
                <a:gd name="T4" fmla="*/ 2 w 111"/>
                <a:gd name="T5" fmla="*/ 46 h 109"/>
                <a:gd name="T6" fmla="*/ 24 w 111"/>
                <a:gd name="T7" fmla="*/ 11 h 109"/>
                <a:gd name="T8" fmla="*/ 55 w 111"/>
                <a:gd name="T9" fmla="*/ 0 h 109"/>
                <a:gd name="T10" fmla="*/ 99 w 111"/>
                <a:gd name="T11" fmla="*/ 23 h 109"/>
                <a:gd name="T12" fmla="*/ 109 w 111"/>
                <a:gd name="T13" fmla="*/ 63 h 109"/>
                <a:gd name="T14" fmla="*/ 87 w 111"/>
                <a:gd name="T15" fmla="*/ 98 h 109"/>
                <a:gd name="T16" fmla="*/ 56 w 111"/>
                <a:gd name="T1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109">
                  <a:moveTo>
                    <a:pt x="56" y="109"/>
                  </a:moveTo>
                  <a:cubicBezTo>
                    <a:pt x="38" y="109"/>
                    <a:pt x="22" y="100"/>
                    <a:pt x="12" y="86"/>
                  </a:cubicBezTo>
                  <a:cubicBezTo>
                    <a:pt x="3" y="75"/>
                    <a:pt x="0" y="60"/>
                    <a:pt x="2" y="46"/>
                  </a:cubicBezTo>
                  <a:cubicBezTo>
                    <a:pt x="4" y="32"/>
                    <a:pt x="12" y="19"/>
                    <a:pt x="24" y="11"/>
                  </a:cubicBezTo>
                  <a:cubicBezTo>
                    <a:pt x="33" y="4"/>
                    <a:pt x="44" y="0"/>
                    <a:pt x="55" y="0"/>
                  </a:cubicBezTo>
                  <a:cubicBezTo>
                    <a:pt x="73" y="0"/>
                    <a:pt x="89" y="9"/>
                    <a:pt x="99" y="23"/>
                  </a:cubicBezTo>
                  <a:cubicBezTo>
                    <a:pt x="108" y="34"/>
                    <a:pt x="111" y="49"/>
                    <a:pt x="109" y="63"/>
                  </a:cubicBezTo>
                  <a:cubicBezTo>
                    <a:pt x="107" y="77"/>
                    <a:pt x="99" y="90"/>
                    <a:pt x="87" y="98"/>
                  </a:cubicBezTo>
                  <a:cubicBezTo>
                    <a:pt x="78" y="105"/>
                    <a:pt x="67" y="109"/>
                    <a:pt x="56"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80" name="Group 379"/>
          <p:cNvGrpSpPr/>
          <p:nvPr/>
        </p:nvGrpSpPr>
        <p:grpSpPr>
          <a:xfrm>
            <a:off x="4001521" y="4002296"/>
            <a:ext cx="544172" cy="797743"/>
            <a:chOff x="3448473" y="7460894"/>
            <a:chExt cx="769939" cy="1128713"/>
          </a:xfrm>
        </p:grpSpPr>
        <p:sp>
          <p:nvSpPr>
            <p:cNvPr id="381"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82"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572" name="Group 571"/>
          <p:cNvGrpSpPr/>
          <p:nvPr/>
        </p:nvGrpSpPr>
        <p:grpSpPr>
          <a:xfrm>
            <a:off x="5217553" y="4135814"/>
            <a:ext cx="144739" cy="664225"/>
            <a:chOff x="6981958" y="7022624"/>
            <a:chExt cx="144739" cy="664225"/>
          </a:xfrm>
        </p:grpSpPr>
        <p:sp>
          <p:nvSpPr>
            <p:cNvPr id="560" name="Freeform 142"/>
            <p:cNvSpPr>
              <a:spLocks noEditPoints="1"/>
            </p:cNvSpPr>
            <p:nvPr/>
          </p:nvSpPr>
          <p:spPr bwMode="auto">
            <a:xfrm>
              <a:off x="6981958" y="7022624"/>
              <a:ext cx="144739" cy="664225"/>
            </a:xfrm>
            <a:custGeom>
              <a:avLst/>
              <a:gdLst>
                <a:gd name="T0" fmla="*/ 0 w 129"/>
                <a:gd name="T1" fmla="*/ 592 h 592"/>
                <a:gd name="T2" fmla="*/ 7 w 129"/>
                <a:gd name="T3" fmla="*/ 516 h 592"/>
                <a:gd name="T4" fmla="*/ 84 w 129"/>
                <a:gd name="T5" fmla="*/ 516 h 592"/>
                <a:gd name="T6" fmla="*/ 77 w 129"/>
                <a:gd name="T7" fmla="*/ 592 h 592"/>
                <a:gd name="T8" fmla="*/ 0 w 129"/>
                <a:gd name="T9" fmla="*/ 592 h 592"/>
                <a:gd name="T10" fmla="*/ 45 w 129"/>
                <a:gd name="T11" fmla="*/ 77 h 592"/>
                <a:gd name="T12" fmla="*/ 52 w 129"/>
                <a:gd name="T13" fmla="*/ 0 h 592"/>
                <a:gd name="T14" fmla="*/ 129 w 129"/>
                <a:gd name="T15" fmla="*/ 0 h 592"/>
                <a:gd name="T16" fmla="*/ 122 w 129"/>
                <a:gd name="T17" fmla="*/ 77 h 592"/>
                <a:gd name="T18" fmla="*/ 45 w 129"/>
                <a:gd name="T19" fmla="*/ 77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92">
                  <a:moveTo>
                    <a:pt x="0" y="592"/>
                  </a:moveTo>
                  <a:lnTo>
                    <a:pt x="7" y="516"/>
                  </a:lnTo>
                  <a:lnTo>
                    <a:pt x="84" y="516"/>
                  </a:lnTo>
                  <a:lnTo>
                    <a:pt x="77" y="592"/>
                  </a:lnTo>
                  <a:lnTo>
                    <a:pt x="0" y="592"/>
                  </a:lnTo>
                  <a:close/>
                  <a:moveTo>
                    <a:pt x="45" y="77"/>
                  </a:moveTo>
                  <a:lnTo>
                    <a:pt x="52" y="0"/>
                  </a:lnTo>
                  <a:lnTo>
                    <a:pt x="129" y="0"/>
                  </a:lnTo>
                  <a:lnTo>
                    <a:pt x="122" y="77"/>
                  </a:lnTo>
                  <a:lnTo>
                    <a:pt x="45" y="77"/>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86" name="Freeform 142"/>
            <p:cNvSpPr>
              <a:spLocks noEditPoints="1"/>
            </p:cNvSpPr>
            <p:nvPr/>
          </p:nvSpPr>
          <p:spPr bwMode="auto">
            <a:xfrm>
              <a:off x="6981958" y="7022624"/>
              <a:ext cx="144739" cy="664225"/>
            </a:xfrm>
            <a:custGeom>
              <a:avLst/>
              <a:gdLst>
                <a:gd name="T0" fmla="*/ 0 w 129"/>
                <a:gd name="T1" fmla="*/ 592 h 592"/>
                <a:gd name="T2" fmla="*/ 7 w 129"/>
                <a:gd name="T3" fmla="*/ 516 h 592"/>
                <a:gd name="T4" fmla="*/ 84 w 129"/>
                <a:gd name="T5" fmla="*/ 516 h 592"/>
                <a:gd name="T6" fmla="*/ 77 w 129"/>
                <a:gd name="T7" fmla="*/ 592 h 592"/>
                <a:gd name="T8" fmla="*/ 0 w 129"/>
                <a:gd name="T9" fmla="*/ 592 h 592"/>
                <a:gd name="T10" fmla="*/ 45 w 129"/>
                <a:gd name="T11" fmla="*/ 77 h 592"/>
                <a:gd name="T12" fmla="*/ 52 w 129"/>
                <a:gd name="T13" fmla="*/ 0 h 592"/>
                <a:gd name="T14" fmla="*/ 129 w 129"/>
                <a:gd name="T15" fmla="*/ 0 h 592"/>
                <a:gd name="T16" fmla="*/ 122 w 129"/>
                <a:gd name="T17" fmla="*/ 77 h 592"/>
                <a:gd name="T18" fmla="*/ 45 w 129"/>
                <a:gd name="T19" fmla="*/ 77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92">
                  <a:moveTo>
                    <a:pt x="0" y="592"/>
                  </a:moveTo>
                  <a:lnTo>
                    <a:pt x="7" y="516"/>
                  </a:lnTo>
                  <a:lnTo>
                    <a:pt x="84" y="516"/>
                  </a:lnTo>
                  <a:lnTo>
                    <a:pt x="77" y="592"/>
                  </a:lnTo>
                  <a:lnTo>
                    <a:pt x="0" y="592"/>
                  </a:lnTo>
                  <a:close/>
                  <a:moveTo>
                    <a:pt x="45" y="77"/>
                  </a:moveTo>
                  <a:lnTo>
                    <a:pt x="52" y="0"/>
                  </a:lnTo>
                  <a:lnTo>
                    <a:pt x="129" y="0"/>
                  </a:lnTo>
                  <a:lnTo>
                    <a:pt x="122" y="77"/>
                  </a:lnTo>
                  <a:lnTo>
                    <a:pt x="45" y="77"/>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91" name="Group 390"/>
          <p:cNvGrpSpPr/>
          <p:nvPr/>
        </p:nvGrpSpPr>
        <p:grpSpPr>
          <a:xfrm>
            <a:off x="6033590" y="4002296"/>
            <a:ext cx="544172" cy="797743"/>
            <a:chOff x="3448473" y="7460894"/>
            <a:chExt cx="769939" cy="1128713"/>
          </a:xfrm>
        </p:grpSpPr>
        <p:sp>
          <p:nvSpPr>
            <p:cNvPr id="392"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93"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97" name="Group 396"/>
          <p:cNvGrpSpPr/>
          <p:nvPr/>
        </p:nvGrpSpPr>
        <p:grpSpPr>
          <a:xfrm>
            <a:off x="2565676" y="4002296"/>
            <a:ext cx="544172" cy="797743"/>
            <a:chOff x="3448473" y="7460894"/>
            <a:chExt cx="769939" cy="1128713"/>
          </a:xfrm>
        </p:grpSpPr>
        <p:sp>
          <p:nvSpPr>
            <p:cNvPr id="401"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2"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98" name="Group 397"/>
          <p:cNvGrpSpPr/>
          <p:nvPr/>
        </p:nvGrpSpPr>
        <p:grpSpPr>
          <a:xfrm>
            <a:off x="3162462" y="4002296"/>
            <a:ext cx="544172" cy="797743"/>
            <a:chOff x="3448473" y="7460894"/>
            <a:chExt cx="769939" cy="1128713"/>
          </a:xfrm>
        </p:grpSpPr>
        <p:sp>
          <p:nvSpPr>
            <p:cNvPr id="399"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0"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403" name="Group 402"/>
          <p:cNvGrpSpPr/>
          <p:nvPr/>
        </p:nvGrpSpPr>
        <p:grpSpPr>
          <a:xfrm>
            <a:off x="3781708" y="4135814"/>
            <a:ext cx="144739" cy="664225"/>
            <a:chOff x="6981958" y="7022624"/>
            <a:chExt cx="144739" cy="664225"/>
          </a:xfrm>
        </p:grpSpPr>
        <p:sp>
          <p:nvSpPr>
            <p:cNvPr id="404" name="Freeform 142"/>
            <p:cNvSpPr>
              <a:spLocks noEditPoints="1"/>
            </p:cNvSpPr>
            <p:nvPr/>
          </p:nvSpPr>
          <p:spPr bwMode="auto">
            <a:xfrm>
              <a:off x="6981958" y="7022624"/>
              <a:ext cx="144739" cy="664225"/>
            </a:xfrm>
            <a:custGeom>
              <a:avLst/>
              <a:gdLst>
                <a:gd name="T0" fmla="*/ 0 w 129"/>
                <a:gd name="T1" fmla="*/ 592 h 592"/>
                <a:gd name="T2" fmla="*/ 7 w 129"/>
                <a:gd name="T3" fmla="*/ 516 h 592"/>
                <a:gd name="T4" fmla="*/ 84 w 129"/>
                <a:gd name="T5" fmla="*/ 516 h 592"/>
                <a:gd name="T6" fmla="*/ 77 w 129"/>
                <a:gd name="T7" fmla="*/ 592 h 592"/>
                <a:gd name="T8" fmla="*/ 0 w 129"/>
                <a:gd name="T9" fmla="*/ 592 h 592"/>
                <a:gd name="T10" fmla="*/ 45 w 129"/>
                <a:gd name="T11" fmla="*/ 77 h 592"/>
                <a:gd name="T12" fmla="*/ 52 w 129"/>
                <a:gd name="T13" fmla="*/ 0 h 592"/>
                <a:gd name="T14" fmla="*/ 129 w 129"/>
                <a:gd name="T15" fmla="*/ 0 h 592"/>
                <a:gd name="T16" fmla="*/ 122 w 129"/>
                <a:gd name="T17" fmla="*/ 77 h 592"/>
                <a:gd name="T18" fmla="*/ 45 w 129"/>
                <a:gd name="T19" fmla="*/ 77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92">
                  <a:moveTo>
                    <a:pt x="0" y="592"/>
                  </a:moveTo>
                  <a:lnTo>
                    <a:pt x="7" y="516"/>
                  </a:lnTo>
                  <a:lnTo>
                    <a:pt x="84" y="516"/>
                  </a:lnTo>
                  <a:lnTo>
                    <a:pt x="77" y="592"/>
                  </a:lnTo>
                  <a:lnTo>
                    <a:pt x="0" y="592"/>
                  </a:lnTo>
                  <a:close/>
                  <a:moveTo>
                    <a:pt x="45" y="77"/>
                  </a:moveTo>
                  <a:lnTo>
                    <a:pt x="52" y="0"/>
                  </a:lnTo>
                  <a:lnTo>
                    <a:pt x="129" y="0"/>
                  </a:lnTo>
                  <a:lnTo>
                    <a:pt x="122" y="77"/>
                  </a:lnTo>
                  <a:lnTo>
                    <a:pt x="45" y="77"/>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5" name="Freeform 142"/>
            <p:cNvSpPr>
              <a:spLocks noEditPoints="1"/>
            </p:cNvSpPr>
            <p:nvPr/>
          </p:nvSpPr>
          <p:spPr bwMode="auto">
            <a:xfrm>
              <a:off x="6981958" y="7022624"/>
              <a:ext cx="144739" cy="664225"/>
            </a:xfrm>
            <a:custGeom>
              <a:avLst/>
              <a:gdLst>
                <a:gd name="T0" fmla="*/ 0 w 129"/>
                <a:gd name="T1" fmla="*/ 592 h 592"/>
                <a:gd name="T2" fmla="*/ 7 w 129"/>
                <a:gd name="T3" fmla="*/ 516 h 592"/>
                <a:gd name="T4" fmla="*/ 84 w 129"/>
                <a:gd name="T5" fmla="*/ 516 h 592"/>
                <a:gd name="T6" fmla="*/ 77 w 129"/>
                <a:gd name="T7" fmla="*/ 592 h 592"/>
                <a:gd name="T8" fmla="*/ 0 w 129"/>
                <a:gd name="T9" fmla="*/ 592 h 592"/>
                <a:gd name="T10" fmla="*/ 45 w 129"/>
                <a:gd name="T11" fmla="*/ 77 h 592"/>
                <a:gd name="T12" fmla="*/ 52 w 129"/>
                <a:gd name="T13" fmla="*/ 0 h 592"/>
                <a:gd name="T14" fmla="*/ 129 w 129"/>
                <a:gd name="T15" fmla="*/ 0 h 592"/>
                <a:gd name="T16" fmla="*/ 122 w 129"/>
                <a:gd name="T17" fmla="*/ 77 h 592"/>
                <a:gd name="T18" fmla="*/ 45 w 129"/>
                <a:gd name="T19" fmla="*/ 77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92">
                  <a:moveTo>
                    <a:pt x="0" y="592"/>
                  </a:moveTo>
                  <a:lnTo>
                    <a:pt x="7" y="516"/>
                  </a:lnTo>
                  <a:lnTo>
                    <a:pt x="84" y="516"/>
                  </a:lnTo>
                  <a:lnTo>
                    <a:pt x="77" y="592"/>
                  </a:lnTo>
                  <a:lnTo>
                    <a:pt x="0" y="592"/>
                  </a:lnTo>
                  <a:close/>
                  <a:moveTo>
                    <a:pt x="45" y="77"/>
                  </a:moveTo>
                  <a:lnTo>
                    <a:pt x="52" y="0"/>
                  </a:lnTo>
                  <a:lnTo>
                    <a:pt x="129" y="0"/>
                  </a:lnTo>
                  <a:lnTo>
                    <a:pt x="122" y="77"/>
                  </a:lnTo>
                  <a:lnTo>
                    <a:pt x="45" y="77"/>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562" name="Group 561"/>
          <p:cNvGrpSpPr/>
          <p:nvPr/>
        </p:nvGrpSpPr>
        <p:grpSpPr>
          <a:xfrm>
            <a:off x="6033590" y="4002296"/>
            <a:ext cx="544172" cy="797743"/>
            <a:chOff x="3448473" y="7460894"/>
            <a:chExt cx="769939" cy="1128713"/>
          </a:xfrm>
        </p:grpSpPr>
        <p:sp>
          <p:nvSpPr>
            <p:cNvPr id="262"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67"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597" name="Group 596"/>
          <p:cNvGrpSpPr/>
          <p:nvPr/>
        </p:nvGrpSpPr>
        <p:grpSpPr>
          <a:xfrm>
            <a:off x="6033030" y="4001735"/>
            <a:ext cx="545292" cy="797743"/>
            <a:chOff x="4215237" y="7470420"/>
            <a:chExt cx="771525" cy="1128713"/>
          </a:xfrm>
        </p:grpSpPr>
        <p:sp>
          <p:nvSpPr>
            <p:cNvPr id="598" name="Freeform 40"/>
            <p:cNvSpPr>
              <a:spLocks/>
            </p:cNvSpPr>
            <p:nvPr/>
          </p:nvSpPr>
          <p:spPr bwMode="auto">
            <a:xfrm>
              <a:off x="4215237"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6275"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3250" y="503237"/>
                  </a:lnTo>
                  <a:lnTo>
                    <a:pt x="657225" y="565150"/>
                  </a:lnTo>
                  <a:lnTo>
                    <a:pt x="592138"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99" name="Freeform 44"/>
            <p:cNvSpPr>
              <a:spLocks/>
            </p:cNvSpPr>
            <p:nvPr/>
          </p:nvSpPr>
          <p:spPr bwMode="auto">
            <a:xfrm>
              <a:off x="4781974" y="7492644"/>
              <a:ext cx="204788" cy="1084262"/>
            </a:xfrm>
            <a:custGeom>
              <a:avLst/>
              <a:gdLst/>
              <a:ahLst/>
              <a:cxnLst/>
              <a:rect l="l" t="t" r="r" b="b"/>
              <a:pathLst>
                <a:path w="204788" h="1084262">
                  <a:moveTo>
                    <a:pt x="111126" y="563562"/>
                  </a:moveTo>
                  <a:lnTo>
                    <a:pt x="150813" y="609600"/>
                  </a:lnTo>
                  <a:lnTo>
                    <a:pt x="109538" y="1084262"/>
                  </a:lnTo>
                  <a:lnTo>
                    <a:pt x="0" y="962025"/>
                  </a:lnTo>
                  <a:lnTo>
                    <a:pt x="26987" y="639762"/>
                  </a:lnTo>
                  <a:close/>
                  <a:moveTo>
                    <a:pt x="204788" y="0"/>
                  </a:moveTo>
                  <a:lnTo>
                    <a:pt x="161926" y="474663"/>
                  </a:lnTo>
                  <a:lnTo>
                    <a:pt x="115888" y="519113"/>
                  </a:lnTo>
                  <a:lnTo>
                    <a:pt x="44450" y="442913"/>
                  </a:lnTo>
                  <a:lnTo>
                    <a:pt x="73025" y="1190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00" name="Group 599"/>
          <p:cNvGrpSpPr/>
          <p:nvPr/>
        </p:nvGrpSpPr>
        <p:grpSpPr>
          <a:xfrm>
            <a:off x="6033030" y="4002296"/>
            <a:ext cx="545292" cy="797742"/>
            <a:chOff x="4967712" y="7460895"/>
            <a:chExt cx="771525" cy="1128712"/>
          </a:xfrm>
        </p:grpSpPr>
        <p:sp>
          <p:nvSpPr>
            <p:cNvPr id="601" name="Freeform 49"/>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679451" y="585787"/>
                  </a:moveTo>
                  <a:lnTo>
                    <a:pt x="719138" y="631825"/>
                  </a:lnTo>
                  <a:lnTo>
                    <a:pt x="676276" y="1106487"/>
                  </a:lnTo>
                  <a:lnTo>
                    <a:pt x="568325" y="985837"/>
                  </a:lnTo>
                  <a:lnTo>
                    <a:pt x="595313" y="663575"/>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96837" y="22225"/>
                  </a:moveTo>
                  <a:lnTo>
                    <a:pt x="204788" y="141288"/>
                  </a:lnTo>
                  <a:lnTo>
                    <a:pt x="177801" y="466726"/>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02" name="Freeform 55"/>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120650" y="0"/>
                  </a:moveTo>
                  <a:lnTo>
                    <a:pt x="749300" y="0"/>
                  </a:lnTo>
                  <a:lnTo>
                    <a:pt x="620713" y="122238"/>
                  </a:lnTo>
                  <a:lnTo>
                    <a:pt x="231775"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03" name="Group 602"/>
          <p:cNvGrpSpPr/>
          <p:nvPr/>
        </p:nvGrpSpPr>
        <p:grpSpPr>
          <a:xfrm>
            <a:off x="6033030" y="4002296"/>
            <a:ext cx="545292" cy="797743"/>
            <a:chOff x="5736062" y="7470420"/>
            <a:chExt cx="771525" cy="1128713"/>
          </a:xfrm>
        </p:grpSpPr>
        <p:sp>
          <p:nvSpPr>
            <p:cNvPr id="604" name="Freeform 61"/>
            <p:cNvSpPr>
              <a:spLocks/>
            </p:cNvSpPr>
            <p:nvPr/>
          </p:nvSpPr>
          <p:spPr bwMode="auto">
            <a:xfrm>
              <a:off x="5736062"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4688"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05" name="Freeform 66"/>
            <p:cNvSpPr>
              <a:spLocks/>
            </p:cNvSpPr>
            <p:nvPr/>
          </p:nvSpPr>
          <p:spPr bwMode="auto">
            <a:xfrm>
              <a:off x="5755112" y="7470420"/>
              <a:ext cx="752475" cy="1128713"/>
            </a:xfrm>
            <a:custGeom>
              <a:avLst/>
              <a:gdLst/>
              <a:ahLst/>
              <a:cxnLst/>
              <a:rect l="l" t="t" r="r" b="b"/>
              <a:pathLst>
                <a:path w="752475" h="1128713">
                  <a:moveTo>
                    <a:pt x="131763" y="1006475"/>
                  </a:moveTo>
                  <a:lnTo>
                    <a:pt x="523875" y="1006475"/>
                  </a:lnTo>
                  <a:lnTo>
                    <a:pt x="631825" y="1128713"/>
                  </a:lnTo>
                  <a:lnTo>
                    <a:pt x="0" y="1128713"/>
                  </a:lnTo>
                  <a:close/>
                  <a:moveTo>
                    <a:pt x="658813" y="585787"/>
                  </a:moveTo>
                  <a:lnTo>
                    <a:pt x="698500" y="631825"/>
                  </a:lnTo>
                  <a:lnTo>
                    <a:pt x="655638" y="1106487"/>
                  </a:lnTo>
                  <a:lnTo>
                    <a:pt x="547687" y="984250"/>
                  </a:lnTo>
                  <a:lnTo>
                    <a:pt x="574675" y="661987"/>
                  </a:lnTo>
                  <a:close/>
                  <a:moveTo>
                    <a:pt x="161925" y="503237"/>
                  </a:moveTo>
                  <a:lnTo>
                    <a:pt x="582613" y="503237"/>
                  </a:lnTo>
                  <a:lnTo>
                    <a:pt x="638175" y="565150"/>
                  </a:lnTo>
                  <a:lnTo>
                    <a:pt x="571500" y="625475"/>
                  </a:lnTo>
                  <a:lnTo>
                    <a:pt x="149225" y="625475"/>
                  </a:lnTo>
                  <a:lnTo>
                    <a:pt x="98425" y="565150"/>
                  </a:lnTo>
                  <a:close/>
                  <a:moveTo>
                    <a:pt x="752475" y="22225"/>
                  </a:moveTo>
                  <a:lnTo>
                    <a:pt x="709613" y="496888"/>
                  </a:lnTo>
                  <a:lnTo>
                    <a:pt x="663575" y="541338"/>
                  </a:lnTo>
                  <a:lnTo>
                    <a:pt x="592137" y="465138"/>
                  </a:lnTo>
                  <a:lnTo>
                    <a:pt x="620712" y="141288"/>
                  </a:lnTo>
                  <a:close/>
                  <a:moveTo>
                    <a:pt x="100012" y="0"/>
                  </a:moveTo>
                  <a:lnTo>
                    <a:pt x="730250" y="0"/>
                  </a:lnTo>
                  <a:lnTo>
                    <a:pt x="601663" y="120650"/>
                  </a:lnTo>
                  <a:lnTo>
                    <a:pt x="211137" y="120650"/>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06" name="Group 605"/>
          <p:cNvGrpSpPr/>
          <p:nvPr/>
        </p:nvGrpSpPr>
        <p:grpSpPr>
          <a:xfrm>
            <a:off x="6033030" y="4001735"/>
            <a:ext cx="545292" cy="798865"/>
            <a:chOff x="6510762" y="7500582"/>
            <a:chExt cx="771525" cy="1130301"/>
          </a:xfrm>
        </p:grpSpPr>
        <p:sp>
          <p:nvSpPr>
            <p:cNvPr id="607" name="Freeform 77"/>
            <p:cNvSpPr>
              <a:spLocks/>
            </p:cNvSpPr>
            <p:nvPr/>
          </p:nvSpPr>
          <p:spPr bwMode="auto">
            <a:xfrm>
              <a:off x="6510762" y="7500582"/>
              <a:ext cx="771525" cy="1130301"/>
            </a:xfrm>
            <a:custGeom>
              <a:avLst/>
              <a:gdLst/>
              <a:ahLst/>
              <a:cxnLst/>
              <a:rect l="l" t="t" r="r" b="b"/>
              <a:pathLst>
                <a:path w="771525" h="1130301">
                  <a:moveTo>
                    <a:pt x="150812" y="1008063"/>
                  </a:moveTo>
                  <a:lnTo>
                    <a:pt x="542925" y="1008063"/>
                  </a:lnTo>
                  <a:lnTo>
                    <a:pt x="652462" y="1130301"/>
                  </a:lnTo>
                  <a:lnTo>
                    <a:pt x="20637" y="1130301"/>
                  </a:lnTo>
                  <a:close/>
                  <a:moveTo>
                    <a:pt x="679451" y="585788"/>
                  </a:moveTo>
                  <a:lnTo>
                    <a:pt x="719138" y="631826"/>
                  </a:lnTo>
                  <a:lnTo>
                    <a:pt x="676276" y="1108076"/>
                  </a:lnTo>
                  <a:lnTo>
                    <a:pt x="568325" y="985838"/>
                  </a:lnTo>
                  <a:lnTo>
                    <a:pt x="595313" y="663576"/>
                  </a:lnTo>
                  <a:close/>
                  <a:moveTo>
                    <a:pt x="92075" y="585788"/>
                  </a:moveTo>
                  <a:lnTo>
                    <a:pt x="160338" y="663576"/>
                  </a:lnTo>
                  <a:lnTo>
                    <a:pt x="133351" y="985838"/>
                  </a:lnTo>
                  <a:lnTo>
                    <a:pt x="0" y="1108076"/>
                  </a:lnTo>
                  <a:lnTo>
                    <a:pt x="42862" y="631826"/>
                  </a:lnTo>
                  <a:close/>
                  <a:moveTo>
                    <a:pt x="182563" y="503238"/>
                  </a:moveTo>
                  <a:lnTo>
                    <a:pt x="603251" y="503238"/>
                  </a:lnTo>
                  <a:lnTo>
                    <a:pt x="658813" y="566739"/>
                  </a:lnTo>
                  <a:lnTo>
                    <a:pt x="592138" y="625476"/>
                  </a:lnTo>
                  <a:lnTo>
                    <a:pt x="168275" y="625476"/>
                  </a:lnTo>
                  <a:lnTo>
                    <a:pt x="117475" y="566739"/>
                  </a:lnTo>
                  <a:close/>
                  <a:moveTo>
                    <a:pt x="771525" y="22225"/>
                  </a:moveTo>
                  <a:lnTo>
                    <a:pt x="730250" y="496888"/>
                  </a:lnTo>
                  <a:lnTo>
                    <a:pt x="682625" y="541338"/>
                  </a:lnTo>
                  <a:lnTo>
                    <a:pt x="612775" y="466725"/>
                  </a:lnTo>
                  <a:lnTo>
                    <a:pt x="641350" y="142875"/>
                  </a:lnTo>
                  <a:close/>
                  <a:moveTo>
                    <a:pt x="95250" y="22225"/>
                  </a:moveTo>
                  <a:lnTo>
                    <a:pt x="204788" y="142875"/>
                  </a:lnTo>
                  <a:lnTo>
                    <a:pt x="177801" y="466725"/>
                  </a:lnTo>
                  <a:lnTo>
                    <a:pt x="95250"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08" name="Freeform 76"/>
            <p:cNvSpPr>
              <a:spLocks/>
            </p:cNvSpPr>
            <p:nvPr/>
          </p:nvSpPr>
          <p:spPr bwMode="auto">
            <a:xfrm>
              <a:off x="6564736" y="7522807"/>
              <a:ext cx="717550" cy="1085851"/>
            </a:xfrm>
            <a:custGeom>
              <a:avLst/>
              <a:gdLst/>
              <a:ahLst/>
              <a:cxnLst/>
              <a:rect l="l" t="t" r="r" b="b"/>
              <a:pathLst>
                <a:path w="717550" h="1085851">
                  <a:moveTo>
                    <a:pt x="625476" y="563563"/>
                  </a:moveTo>
                  <a:lnTo>
                    <a:pt x="665163" y="609601"/>
                  </a:lnTo>
                  <a:lnTo>
                    <a:pt x="622301" y="1085851"/>
                  </a:lnTo>
                  <a:lnTo>
                    <a:pt x="514350" y="963613"/>
                  </a:lnTo>
                  <a:lnTo>
                    <a:pt x="541338" y="641351"/>
                  </a:lnTo>
                  <a:close/>
                  <a:moveTo>
                    <a:pt x="128588" y="481013"/>
                  </a:moveTo>
                  <a:lnTo>
                    <a:pt x="549276" y="481013"/>
                  </a:lnTo>
                  <a:lnTo>
                    <a:pt x="604838" y="544514"/>
                  </a:lnTo>
                  <a:lnTo>
                    <a:pt x="538163" y="603251"/>
                  </a:lnTo>
                  <a:lnTo>
                    <a:pt x="114300" y="603251"/>
                  </a:lnTo>
                  <a:lnTo>
                    <a:pt x="63500" y="544514"/>
                  </a:lnTo>
                  <a:close/>
                  <a:moveTo>
                    <a:pt x="717550" y="0"/>
                  </a:moveTo>
                  <a:lnTo>
                    <a:pt x="676275" y="474663"/>
                  </a:lnTo>
                  <a:lnTo>
                    <a:pt x="628650" y="519113"/>
                  </a:lnTo>
                  <a:lnTo>
                    <a:pt x="558800" y="444501"/>
                  </a:lnTo>
                  <a:lnTo>
                    <a:pt x="587375" y="120650"/>
                  </a:lnTo>
                  <a:close/>
                  <a:moveTo>
                    <a:pt x="41275" y="0"/>
                  </a:moveTo>
                  <a:lnTo>
                    <a:pt x="150813" y="120650"/>
                  </a:lnTo>
                  <a:lnTo>
                    <a:pt x="123826" y="444501"/>
                  </a:lnTo>
                  <a:lnTo>
                    <a:pt x="41275" y="519113"/>
                  </a:lnTo>
                  <a:lnTo>
                    <a:pt x="0" y="4746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09" name="Group 608"/>
          <p:cNvGrpSpPr/>
          <p:nvPr/>
        </p:nvGrpSpPr>
        <p:grpSpPr>
          <a:xfrm>
            <a:off x="6033030" y="4002296"/>
            <a:ext cx="545292" cy="797743"/>
            <a:chOff x="7277524" y="7510107"/>
            <a:chExt cx="771525" cy="1128713"/>
          </a:xfrm>
        </p:grpSpPr>
        <p:sp>
          <p:nvSpPr>
            <p:cNvPr id="610" name="Freeform 84"/>
            <p:cNvSpPr>
              <a:spLocks/>
            </p:cNvSpPr>
            <p:nvPr/>
          </p:nvSpPr>
          <p:spPr bwMode="auto">
            <a:xfrm>
              <a:off x="7277524" y="7510107"/>
              <a:ext cx="771525" cy="1128713"/>
            </a:xfrm>
            <a:custGeom>
              <a:avLst/>
              <a:gdLst/>
              <a:ahLst/>
              <a:cxnLst/>
              <a:rect l="l" t="t" r="r" b="b"/>
              <a:pathLst>
                <a:path w="771525" h="1128713">
                  <a:moveTo>
                    <a:pt x="150813" y="1006475"/>
                  </a:moveTo>
                  <a:lnTo>
                    <a:pt x="544513" y="1006475"/>
                  </a:lnTo>
                  <a:lnTo>
                    <a:pt x="652463" y="1128713"/>
                  </a:lnTo>
                  <a:lnTo>
                    <a:pt x="20638" y="1128713"/>
                  </a:lnTo>
                  <a:close/>
                  <a:moveTo>
                    <a:pt x="679451" y="585788"/>
                  </a:moveTo>
                  <a:lnTo>
                    <a:pt x="719138" y="631826"/>
                  </a:lnTo>
                  <a:lnTo>
                    <a:pt x="676276" y="1106488"/>
                  </a:lnTo>
                  <a:lnTo>
                    <a:pt x="568325" y="984251"/>
                  </a:lnTo>
                  <a:lnTo>
                    <a:pt x="595313" y="663576"/>
                  </a:lnTo>
                  <a:close/>
                  <a:moveTo>
                    <a:pt x="92075" y="585788"/>
                  </a:moveTo>
                  <a:lnTo>
                    <a:pt x="160338" y="663576"/>
                  </a:lnTo>
                  <a:lnTo>
                    <a:pt x="133351" y="984251"/>
                  </a:lnTo>
                  <a:lnTo>
                    <a:pt x="0" y="1106488"/>
                  </a:lnTo>
                  <a:lnTo>
                    <a:pt x="42862" y="631826"/>
                  </a:lnTo>
                  <a:close/>
                  <a:moveTo>
                    <a:pt x="182563" y="503238"/>
                  </a:moveTo>
                  <a:lnTo>
                    <a:pt x="603251" y="503238"/>
                  </a:lnTo>
                  <a:lnTo>
                    <a:pt x="658813" y="565151"/>
                  </a:lnTo>
                  <a:lnTo>
                    <a:pt x="592138" y="625476"/>
                  </a:lnTo>
                  <a:lnTo>
                    <a:pt x="169863" y="625476"/>
                  </a:lnTo>
                  <a:lnTo>
                    <a:pt x="117475" y="565151"/>
                  </a:lnTo>
                  <a:close/>
                  <a:moveTo>
                    <a:pt x="771525" y="22225"/>
                  </a:moveTo>
                  <a:lnTo>
                    <a:pt x="730250" y="496888"/>
                  </a:lnTo>
                  <a:lnTo>
                    <a:pt x="684213" y="541338"/>
                  </a:lnTo>
                  <a:lnTo>
                    <a:pt x="612775" y="465138"/>
                  </a:lnTo>
                  <a:lnTo>
                    <a:pt x="641350" y="141288"/>
                  </a:lnTo>
                  <a:close/>
                  <a:moveTo>
                    <a:pt x="96837" y="22225"/>
                  </a:moveTo>
                  <a:lnTo>
                    <a:pt x="204788" y="141288"/>
                  </a:lnTo>
                  <a:lnTo>
                    <a:pt x="177801" y="465138"/>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11" name="Freeform 90"/>
            <p:cNvSpPr>
              <a:spLocks/>
            </p:cNvSpPr>
            <p:nvPr/>
          </p:nvSpPr>
          <p:spPr bwMode="auto">
            <a:xfrm>
              <a:off x="7298162" y="7510107"/>
              <a:ext cx="728662" cy="1128713"/>
            </a:xfrm>
            <a:custGeom>
              <a:avLst/>
              <a:gdLst/>
              <a:ahLst/>
              <a:cxnLst/>
              <a:rect l="l" t="t" r="r" b="b"/>
              <a:pathLst>
                <a:path w="728662" h="1128713">
                  <a:moveTo>
                    <a:pt x="130175" y="1006475"/>
                  </a:moveTo>
                  <a:lnTo>
                    <a:pt x="523875" y="1006475"/>
                  </a:lnTo>
                  <a:lnTo>
                    <a:pt x="631825" y="1128713"/>
                  </a:lnTo>
                  <a:lnTo>
                    <a:pt x="0" y="1128713"/>
                  </a:lnTo>
                  <a:close/>
                  <a:moveTo>
                    <a:pt x="658813" y="585788"/>
                  </a:moveTo>
                  <a:lnTo>
                    <a:pt x="698500" y="631826"/>
                  </a:lnTo>
                  <a:lnTo>
                    <a:pt x="655638" y="1106488"/>
                  </a:lnTo>
                  <a:lnTo>
                    <a:pt x="547687" y="984251"/>
                  </a:lnTo>
                  <a:lnTo>
                    <a:pt x="574675" y="663576"/>
                  </a:lnTo>
                  <a:close/>
                  <a:moveTo>
                    <a:pt x="161925" y="503238"/>
                  </a:moveTo>
                  <a:lnTo>
                    <a:pt x="582613" y="503238"/>
                  </a:lnTo>
                  <a:lnTo>
                    <a:pt x="638175" y="565151"/>
                  </a:lnTo>
                  <a:lnTo>
                    <a:pt x="571500" y="625476"/>
                  </a:lnTo>
                  <a:lnTo>
                    <a:pt x="149225" y="625476"/>
                  </a:lnTo>
                  <a:lnTo>
                    <a:pt x="96837" y="565151"/>
                  </a:lnTo>
                  <a:close/>
                  <a:moveTo>
                    <a:pt x="76199" y="22225"/>
                  </a:moveTo>
                  <a:lnTo>
                    <a:pt x="184150" y="141288"/>
                  </a:lnTo>
                  <a:lnTo>
                    <a:pt x="157163" y="465138"/>
                  </a:lnTo>
                  <a:lnTo>
                    <a:pt x="76199" y="541338"/>
                  </a:lnTo>
                  <a:lnTo>
                    <a:pt x="33337" y="496888"/>
                  </a:lnTo>
                  <a:close/>
                  <a:moveTo>
                    <a:pt x="100012" y="0"/>
                  </a:moveTo>
                  <a:lnTo>
                    <a:pt x="728662" y="0"/>
                  </a:lnTo>
                  <a:lnTo>
                    <a:pt x="600075" y="122238"/>
                  </a:lnTo>
                  <a:lnTo>
                    <a:pt x="211137"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12" name="Group 611"/>
          <p:cNvGrpSpPr/>
          <p:nvPr/>
        </p:nvGrpSpPr>
        <p:grpSpPr>
          <a:xfrm>
            <a:off x="6033030" y="4001735"/>
            <a:ext cx="545292" cy="798865"/>
            <a:chOff x="3350049" y="8684857"/>
            <a:chExt cx="771525" cy="1130301"/>
          </a:xfrm>
        </p:grpSpPr>
        <p:sp>
          <p:nvSpPr>
            <p:cNvPr id="613" name="Freeform 98"/>
            <p:cNvSpPr>
              <a:spLocks/>
            </p:cNvSpPr>
            <p:nvPr/>
          </p:nvSpPr>
          <p:spPr bwMode="auto">
            <a:xfrm>
              <a:off x="3350049" y="8684857"/>
              <a:ext cx="771525" cy="1130301"/>
            </a:xfrm>
            <a:custGeom>
              <a:avLst/>
              <a:gdLst/>
              <a:ahLst/>
              <a:cxnLst/>
              <a:rect l="l" t="t" r="r" b="b"/>
              <a:pathLst>
                <a:path w="771525" h="1130301">
                  <a:moveTo>
                    <a:pt x="150812" y="1008063"/>
                  </a:moveTo>
                  <a:lnTo>
                    <a:pt x="542924" y="1008063"/>
                  </a:lnTo>
                  <a:lnTo>
                    <a:pt x="652462" y="1130301"/>
                  </a:lnTo>
                  <a:lnTo>
                    <a:pt x="20637" y="1130301"/>
                  </a:lnTo>
                  <a:close/>
                  <a:moveTo>
                    <a:pt x="677863" y="585788"/>
                  </a:moveTo>
                  <a:lnTo>
                    <a:pt x="719138" y="633413"/>
                  </a:lnTo>
                  <a:lnTo>
                    <a:pt x="676275" y="1108076"/>
                  </a:lnTo>
                  <a:lnTo>
                    <a:pt x="568325" y="985838"/>
                  </a:lnTo>
                  <a:lnTo>
                    <a:pt x="593725" y="663576"/>
                  </a:lnTo>
                  <a:close/>
                  <a:moveTo>
                    <a:pt x="90488" y="585788"/>
                  </a:moveTo>
                  <a:lnTo>
                    <a:pt x="160338" y="663576"/>
                  </a:lnTo>
                  <a:lnTo>
                    <a:pt x="133350" y="985838"/>
                  </a:lnTo>
                  <a:lnTo>
                    <a:pt x="0" y="1108076"/>
                  </a:lnTo>
                  <a:lnTo>
                    <a:pt x="42863" y="633413"/>
                  </a:lnTo>
                  <a:close/>
                  <a:moveTo>
                    <a:pt x="182562" y="504825"/>
                  </a:moveTo>
                  <a:lnTo>
                    <a:pt x="603250" y="504825"/>
                  </a:lnTo>
                  <a:lnTo>
                    <a:pt x="658813" y="566738"/>
                  </a:lnTo>
                  <a:lnTo>
                    <a:pt x="592138" y="627063"/>
                  </a:lnTo>
                  <a:lnTo>
                    <a:pt x="168275" y="627063"/>
                  </a:lnTo>
                  <a:lnTo>
                    <a:pt x="117475" y="566738"/>
                  </a:lnTo>
                  <a:close/>
                  <a:moveTo>
                    <a:pt x="771525" y="22225"/>
                  </a:moveTo>
                  <a:lnTo>
                    <a:pt x="730250" y="498475"/>
                  </a:lnTo>
                  <a:lnTo>
                    <a:pt x="682625" y="542925"/>
                  </a:lnTo>
                  <a:lnTo>
                    <a:pt x="612775" y="466725"/>
                  </a:lnTo>
                  <a:lnTo>
                    <a:pt x="641350" y="142875"/>
                  </a:lnTo>
                  <a:close/>
                  <a:moveTo>
                    <a:pt x="95250" y="22225"/>
                  </a:moveTo>
                  <a:lnTo>
                    <a:pt x="204788" y="142875"/>
                  </a:lnTo>
                  <a:lnTo>
                    <a:pt x="177800" y="466725"/>
                  </a:lnTo>
                  <a:lnTo>
                    <a:pt x="95250" y="542925"/>
                  </a:lnTo>
                  <a:lnTo>
                    <a:pt x="53975" y="498475"/>
                  </a:lnTo>
                  <a:close/>
                  <a:moveTo>
                    <a:pt x="120650" y="0"/>
                  </a:moveTo>
                  <a:lnTo>
                    <a:pt x="749300" y="0"/>
                  </a:lnTo>
                  <a:lnTo>
                    <a:pt x="620713" y="122238"/>
                  </a:lnTo>
                  <a:lnTo>
                    <a:pt x="230187"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14" name="Freeform 103"/>
            <p:cNvSpPr>
              <a:spLocks/>
            </p:cNvSpPr>
            <p:nvPr/>
          </p:nvSpPr>
          <p:spPr bwMode="auto">
            <a:xfrm>
              <a:off x="3350049" y="8684857"/>
              <a:ext cx="749300" cy="1130301"/>
            </a:xfrm>
            <a:custGeom>
              <a:avLst/>
              <a:gdLst/>
              <a:ahLst/>
              <a:cxnLst/>
              <a:rect l="l" t="t" r="r" b="b"/>
              <a:pathLst>
                <a:path w="749300" h="1130301">
                  <a:moveTo>
                    <a:pt x="150812" y="1008063"/>
                  </a:moveTo>
                  <a:lnTo>
                    <a:pt x="542925" y="1008063"/>
                  </a:lnTo>
                  <a:lnTo>
                    <a:pt x="652462" y="1130301"/>
                  </a:lnTo>
                  <a:lnTo>
                    <a:pt x="20637" y="1130301"/>
                  </a:lnTo>
                  <a:close/>
                  <a:moveTo>
                    <a:pt x="677863" y="585788"/>
                  </a:moveTo>
                  <a:lnTo>
                    <a:pt x="719138" y="633413"/>
                  </a:lnTo>
                  <a:lnTo>
                    <a:pt x="676275" y="1108076"/>
                  </a:lnTo>
                  <a:lnTo>
                    <a:pt x="568325" y="985838"/>
                  </a:lnTo>
                  <a:lnTo>
                    <a:pt x="593725" y="663576"/>
                  </a:lnTo>
                  <a:close/>
                  <a:moveTo>
                    <a:pt x="90488" y="585788"/>
                  </a:moveTo>
                  <a:lnTo>
                    <a:pt x="160338" y="663576"/>
                  </a:lnTo>
                  <a:lnTo>
                    <a:pt x="133351" y="985838"/>
                  </a:lnTo>
                  <a:lnTo>
                    <a:pt x="0" y="1108076"/>
                  </a:lnTo>
                  <a:lnTo>
                    <a:pt x="42863" y="633413"/>
                  </a:lnTo>
                  <a:close/>
                  <a:moveTo>
                    <a:pt x="182563" y="504825"/>
                  </a:moveTo>
                  <a:lnTo>
                    <a:pt x="603251" y="504825"/>
                  </a:lnTo>
                  <a:lnTo>
                    <a:pt x="658813" y="566738"/>
                  </a:lnTo>
                  <a:lnTo>
                    <a:pt x="592138" y="627063"/>
                  </a:lnTo>
                  <a:lnTo>
                    <a:pt x="168275" y="627063"/>
                  </a:lnTo>
                  <a:lnTo>
                    <a:pt x="117475" y="566738"/>
                  </a:lnTo>
                  <a:close/>
                  <a:moveTo>
                    <a:pt x="95250" y="22225"/>
                  </a:moveTo>
                  <a:lnTo>
                    <a:pt x="204788" y="142875"/>
                  </a:lnTo>
                  <a:lnTo>
                    <a:pt x="177801" y="466725"/>
                  </a:lnTo>
                  <a:lnTo>
                    <a:pt x="95250" y="542925"/>
                  </a:lnTo>
                  <a:lnTo>
                    <a:pt x="53975" y="498475"/>
                  </a:lnTo>
                  <a:close/>
                  <a:moveTo>
                    <a:pt x="120650" y="0"/>
                  </a:moveTo>
                  <a:lnTo>
                    <a:pt x="749300" y="0"/>
                  </a:lnTo>
                  <a:lnTo>
                    <a:pt x="620713"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15" name="Group 614"/>
          <p:cNvGrpSpPr/>
          <p:nvPr/>
        </p:nvGrpSpPr>
        <p:grpSpPr>
          <a:xfrm>
            <a:off x="6033030" y="4002296"/>
            <a:ext cx="545292" cy="797743"/>
            <a:chOff x="4116812" y="8694382"/>
            <a:chExt cx="771525" cy="1128713"/>
          </a:xfrm>
        </p:grpSpPr>
        <p:sp>
          <p:nvSpPr>
            <p:cNvPr id="616" name="Freeform 109"/>
            <p:cNvSpPr>
              <a:spLocks/>
            </p:cNvSpPr>
            <p:nvPr/>
          </p:nvSpPr>
          <p:spPr bwMode="auto">
            <a:xfrm>
              <a:off x="4116812" y="8694382"/>
              <a:ext cx="771525" cy="1128713"/>
            </a:xfrm>
            <a:custGeom>
              <a:avLst/>
              <a:gdLst/>
              <a:ahLst/>
              <a:cxnLst/>
              <a:rect l="l" t="t" r="r" b="b"/>
              <a:pathLst>
                <a:path w="771525" h="1128713">
                  <a:moveTo>
                    <a:pt x="150812" y="1008063"/>
                  </a:moveTo>
                  <a:lnTo>
                    <a:pt x="542925" y="1008063"/>
                  </a:lnTo>
                  <a:lnTo>
                    <a:pt x="652462" y="1128713"/>
                  </a:lnTo>
                  <a:lnTo>
                    <a:pt x="20637" y="1128713"/>
                  </a:lnTo>
                  <a:close/>
                  <a:moveTo>
                    <a:pt x="679451" y="585788"/>
                  </a:moveTo>
                  <a:lnTo>
                    <a:pt x="719138" y="631826"/>
                  </a:lnTo>
                  <a:lnTo>
                    <a:pt x="676276" y="1106488"/>
                  </a:lnTo>
                  <a:lnTo>
                    <a:pt x="568325" y="985838"/>
                  </a:lnTo>
                  <a:lnTo>
                    <a:pt x="593725" y="663576"/>
                  </a:lnTo>
                  <a:close/>
                  <a:moveTo>
                    <a:pt x="92075" y="585788"/>
                  </a:moveTo>
                  <a:lnTo>
                    <a:pt x="160338" y="663576"/>
                  </a:lnTo>
                  <a:lnTo>
                    <a:pt x="133351" y="985838"/>
                  </a:lnTo>
                  <a:lnTo>
                    <a:pt x="0" y="1106488"/>
                  </a:lnTo>
                  <a:lnTo>
                    <a:pt x="42863" y="631826"/>
                  </a:lnTo>
                  <a:close/>
                  <a:moveTo>
                    <a:pt x="182563" y="503238"/>
                  </a:moveTo>
                  <a:lnTo>
                    <a:pt x="603251" y="503238"/>
                  </a:lnTo>
                  <a:lnTo>
                    <a:pt x="658813" y="565151"/>
                  </a:lnTo>
                  <a:lnTo>
                    <a:pt x="592138" y="625476"/>
                  </a:lnTo>
                  <a:lnTo>
                    <a:pt x="168275" y="625476"/>
                  </a:lnTo>
                  <a:lnTo>
                    <a:pt x="117475" y="565151"/>
                  </a:lnTo>
                  <a:close/>
                  <a:moveTo>
                    <a:pt x="771525" y="22225"/>
                  </a:moveTo>
                  <a:lnTo>
                    <a:pt x="730250" y="496888"/>
                  </a:lnTo>
                  <a:lnTo>
                    <a:pt x="682625" y="541338"/>
                  </a:lnTo>
                  <a:lnTo>
                    <a:pt x="612775" y="466725"/>
                  </a:lnTo>
                  <a:lnTo>
                    <a:pt x="641350" y="142875"/>
                  </a:lnTo>
                  <a:close/>
                  <a:moveTo>
                    <a:pt x="95250" y="22225"/>
                  </a:moveTo>
                  <a:lnTo>
                    <a:pt x="204788" y="142875"/>
                  </a:lnTo>
                  <a:lnTo>
                    <a:pt x="177801" y="466725"/>
                  </a:lnTo>
                  <a:lnTo>
                    <a:pt x="95250" y="541338"/>
                  </a:lnTo>
                  <a:lnTo>
                    <a:pt x="53975" y="496888"/>
                  </a:lnTo>
                  <a:close/>
                  <a:moveTo>
                    <a:pt x="120650" y="0"/>
                  </a:moveTo>
                  <a:lnTo>
                    <a:pt x="749300" y="0"/>
                  </a:lnTo>
                  <a:lnTo>
                    <a:pt x="620713"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17" name="Freeform 112"/>
            <p:cNvSpPr>
              <a:spLocks/>
            </p:cNvSpPr>
            <p:nvPr/>
          </p:nvSpPr>
          <p:spPr bwMode="auto">
            <a:xfrm>
              <a:off x="4237462" y="8694382"/>
              <a:ext cx="650875" cy="1106488"/>
            </a:xfrm>
            <a:custGeom>
              <a:avLst/>
              <a:gdLst/>
              <a:ahLst/>
              <a:cxnLst/>
              <a:rect l="l" t="t" r="r" b="b"/>
              <a:pathLst>
                <a:path w="650875" h="1106488">
                  <a:moveTo>
                    <a:pt x="558801" y="585788"/>
                  </a:moveTo>
                  <a:lnTo>
                    <a:pt x="598488" y="631826"/>
                  </a:lnTo>
                  <a:lnTo>
                    <a:pt x="555626" y="1106488"/>
                  </a:lnTo>
                  <a:lnTo>
                    <a:pt x="447675" y="985838"/>
                  </a:lnTo>
                  <a:lnTo>
                    <a:pt x="473075" y="663576"/>
                  </a:lnTo>
                  <a:close/>
                  <a:moveTo>
                    <a:pt x="650875" y="22225"/>
                  </a:moveTo>
                  <a:lnTo>
                    <a:pt x="609600" y="496888"/>
                  </a:lnTo>
                  <a:lnTo>
                    <a:pt x="561975" y="541338"/>
                  </a:lnTo>
                  <a:lnTo>
                    <a:pt x="492125" y="466725"/>
                  </a:lnTo>
                  <a:lnTo>
                    <a:pt x="520700" y="142875"/>
                  </a:lnTo>
                  <a:close/>
                  <a:moveTo>
                    <a:pt x="0" y="0"/>
                  </a:moveTo>
                  <a:lnTo>
                    <a:pt x="628650" y="0"/>
                  </a:lnTo>
                  <a:lnTo>
                    <a:pt x="500063" y="122238"/>
                  </a:lnTo>
                  <a:lnTo>
                    <a:pt x="10953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18" name="Group 617"/>
          <p:cNvGrpSpPr/>
          <p:nvPr/>
        </p:nvGrpSpPr>
        <p:grpSpPr>
          <a:xfrm>
            <a:off x="6033030" y="4002296"/>
            <a:ext cx="545293" cy="797743"/>
            <a:chOff x="4937549" y="8676920"/>
            <a:chExt cx="771526" cy="1128713"/>
          </a:xfrm>
        </p:grpSpPr>
        <p:sp>
          <p:nvSpPr>
            <p:cNvPr id="619" name="Freeform 119"/>
            <p:cNvSpPr>
              <a:spLocks/>
            </p:cNvSpPr>
            <p:nvPr/>
          </p:nvSpPr>
          <p:spPr bwMode="auto">
            <a:xfrm>
              <a:off x="4937549" y="8676920"/>
              <a:ext cx="771526" cy="1128713"/>
            </a:xfrm>
            <a:custGeom>
              <a:avLst/>
              <a:gdLst/>
              <a:ahLst/>
              <a:cxnLst/>
              <a:rect l="l" t="t" r="r" b="b"/>
              <a:pathLst>
                <a:path w="771526" h="1128713">
                  <a:moveTo>
                    <a:pt x="150813" y="1006475"/>
                  </a:moveTo>
                  <a:lnTo>
                    <a:pt x="542925" y="1006475"/>
                  </a:lnTo>
                  <a:lnTo>
                    <a:pt x="650875" y="1128713"/>
                  </a:lnTo>
                  <a:lnTo>
                    <a:pt x="19050" y="1128713"/>
                  </a:lnTo>
                  <a:close/>
                  <a:moveTo>
                    <a:pt x="677864" y="585787"/>
                  </a:moveTo>
                  <a:lnTo>
                    <a:pt x="717551" y="631824"/>
                  </a:lnTo>
                  <a:lnTo>
                    <a:pt x="676276" y="1106487"/>
                  </a:lnTo>
                  <a:lnTo>
                    <a:pt x="566738" y="984250"/>
                  </a:lnTo>
                  <a:lnTo>
                    <a:pt x="593726" y="663574"/>
                  </a:lnTo>
                  <a:close/>
                  <a:moveTo>
                    <a:pt x="90487" y="585787"/>
                  </a:moveTo>
                  <a:lnTo>
                    <a:pt x="158750" y="663574"/>
                  </a:lnTo>
                  <a:lnTo>
                    <a:pt x="133350" y="984250"/>
                  </a:lnTo>
                  <a:lnTo>
                    <a:pt x="0" y="1106487"/>
                  </a:lnTo>
                  <a:lnTo>
                    <a:pt x="41275" y="631824"/>
                  </a:lnTo>
                  <a:close/>
                  <a:moveTo>
                    <a:pt x="180975" y="503237"/>
                  </a:moveTo>
                  <a:lnTo>
                    <a:pt x="603251" y="503237"/>
                  </a:lnTo>
                  <a:lnTo>
                    <a:pt x="658813" y="565150"/>
                  </a:lnTo>
                  <a:lnTo>
                    <a:pt x="592138" y="625475"/>
                  </a:lnTo>
                  <a:lnTo>
                    <a:pt x="168275" y="625475"/>
                  </a:lnTo>
                  <a:lnTo>
                    <a:pt x="117475" y="565150"/>
                  </a:lnTo>
                  <a:close/>
                  <a:moveTo>
                    <a:pt x="771526" y="22225"/>
                  </a:moveTo>
                  <a:lnTo>
                    <a:pt x="728664" y="496888"/>
                  </a:lnTo>
                  <a:lnTo>
                    <a:pt x="682626" y="541338"/>
                  </a:lnTo>
                  <a:lnTo>
                    <a:pt x="611188" y="465138"/>
                  </a:lnTo>
                  <a:lnTo>
                    <a:pt x="639763" y="141288"/>
                  </a:lnTo>
                  <a:close/>
                  <a:moveTo>
                    <a:pt x="95250" y="22225"/>
                  </a:moveTo>
                  <a:lnTo>
                    <a:pt x="203201" y="141288"/>
                  </a:lnTo>
                  <a:lnTo>
                    <a:pt x="177801" y="465138"/>
                  </a:lnTo>
                  <a:lnTo>
                    <a:pt x="95250"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20" name="Freeform 126"/>
            <p:cNvSpPr>
              <a:spLocks/>
            </p:cNvSpPr>
            <p:nvPr/>
          </p:nvSpPr>
          <p:spPr bwMode="auto">
            <a:xfrm>
              <a:off x="4937549" y="8676920"/>
              <a:ext cx="771526" cy="1128713"/>
            </a:xfrm>
            <a:custGeom>
              <a:avLst/>
              <a:gdLst/>
              <a:ahLst/>
              <a:cxnLst/>
              <a:rect l="l" t="t" r="r" b="b"/>
              <a:pathLst>
                <a:path w="771526" h="1128713">
                  <a:moveTo>
                    <a:pt x="150813" y="1006475"/>
                  </a:moveTo>
                  <a:lnTo>
                    <a:pt x="542925" y="1006475"/>
                  </a:lnTo>
                  <a:lnTo>
                    <a:pt x="650875" y="1128713"/>
                  </a:lnTo>
                  <a:lnTo>
                    <a:pt x="19050" y="1128713"/>
                  </a:lnTo>
                  <a:close/>
                  <a:moveTo>
                    <a:pt x="677864" y="585787"/>
                  </a:moveTo>
                  <a:lnTo>
                    <a:pt x="717551" y="631824"/>
                  </a:lnTo>
                  <a:lnTo>
                    <a:pt x="676276" y="1106487"/>
                  </a:lnTo>
                  <a:lnTo>
                    <a:pt x="566738" y="984250"/>
                  </a:lnTo>
                  <a:lnTo>
                    <a:pt x="593726" y="663574"/>
                  </a:lnTo>
                  <a:close/>
                  <a:moveTo>
                    <a:pt x="90487" y="585787"/>
                  </a:moveTo>
                  <a:lnTo>
                    <a:pt x="158750" y="663574"/>
                  </a:lnTo>
                  <a:lnTo>
                    <a:pt x="133350" y="984250"/>
                  </a:lnTo>
                  <a:lnTo>
                    <a:pt x="0" y="1106487"/>
                  </a:lnTo>
                  <a:lnTo>
                    <a:pt x="41275" y="631824"/>
                  </a:lnTo>
                  <a:close/>
                  <a:moveTo>
                    <a:pt x="180975" y="503237"/>
                  </a:moveTo>
                  <a:lnTo>
                    <a:pt x="603251" y="503237"/>
                  </a:lnTo>
                  <a:lnTo>
                    <a:pt x="658813" y="565150"/>
                  </a:lnTo>
                  <a:lnTo>
                    <a:pt x="592138" y="625475"/>
                  </a:lnTo>
                  <a:lnTo>
                    <a:pt x="168275" y="625475"/>
                  </a:lnTo>
                  <a:lnTo>
                    <a:pt x="117475" y="565150"/>
                  </a:lnTo>
                  <a:close/>
                  <a:moveTo>
                    <a:pt x="771526" y="22225"/>
                  </a:moveTo>
                  <a:lnTo>
                    <a:pt x="728664" y="496888"/>
                  </a:lnTo>
                  <a:lnTo>
                    <a:pt x="682626" y="541338"/>
                  </a:lnTo>
                  <a:lnTo>
                    <a:pt x="611188" y="465138"/>
                  </a:lnTo>
                  <a:lnTo>
                    <a:pt x="639763" y="141288"/>
                  </a:lnTo>
                  <a:close/>
                  <a:moveTo>
                    <a:pt x="95250" y="22225"/>
                  </a:moveTo>
                  <a:lnTo>
                    <a:pt x="203201" y="141288"/>
                  </a:lnTo>
                  <a:lnTo>
                    <a:pt x="177801" y="465138"/>
                  </a:lnTo>
                  <a:lnTo>
                    <a:pt x="95250"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21" name="Group 620"/>
          <p:cNvGrpSpPr/>
          <p:nvPr/>
        </p:nvGrpSpPr>
        <p:grpSpPr>
          <a:xfrm>
            <a:off x="6033030" y="4001735"/>
            <a:ext cx="545292" cy="798865"/>
            <a:chOff x="5704312" y="8684857"/>
            <a:chExt cx="771525" cy="1130301"/>
          </a:xfrm>
        </p:grpSpPr>
        <p:sp>
          <p:nvSpPr>
            <p:cNvPr id="622" name="Freeform 135"/>
            <p:cNvSpPr>
              <a:spLocks/>
            </p:cNvSpPr>
            <p:nvPr/>
          </p:nvSpPr>
          <p:spPr bwMode="auto">
            <a:xfrm>
              <a:off x="5704312" y="8684857"/>
              <a:ext cx="771525" cy="1130301"/>
            </a:xfrm>
            <a:custGeom>
              <a:avLst/>
              <a:gdLst/>
              <a:ahLst/>
              <a:cxnLst/>
              <a:rect l="l" t="t" r="r" b="b"/>
              <a:pathLst>
                <a:path w="771525" h="1130301">
                  <a:moveTo>
                    <a:pt x="150812" y="1008063"/>
                  </a:moveTo>
                  <a:lnTo>
                    <a:pt x="542924" y="1008063"/>
                  </a:lnTo>
                  <a:lnTo>
                    <a:pt x="652462" y="1130301"/>
                  </a:lnTo>
                  <a:lnTo>
                    <a:pt x="20637" y="1130301"/>
                  </a:lnTo>
                  <a:close/>
                  <a:moveTo>
                    <a:pt x="677863" y="585788"/>
                  </a:moveTo>
                  <a:lnTo>
                    <a:pt x="717550" y="633413"/>
                  </a:lnTo>
                  <a:lnTo>
                    <a:pt x="676275" y="1108076"/>
                  </a:lnTo>
                  <a:lnTo>
                    <a:pt x="568325" y="985838"/>
                  </a:lnTo>
                  <a:lnTo>
                    <a:pt x="593725" y="663576"/>
                  </a:lnTo>
                  <a:close/>
                  <a:moveTo>
                    <a:pt x="90488" y="585788"/>
                  </a:moveTo>
                  <a:lnTo>
                    <a:pt x="160338" y="663576"/>
                  </a:lnTo>
                  <a:lnTo>
                    <a:pt x="133350" y="985838"/>
                  </a:lnTo>
                  <a:lnTo>
                    <a:pt x="0" y="1108076"/>
                  </a:lnTo>
                  <a:lnTo>
                    <a:pt x="42862" y="633413"/>
                  </a:lnTo>
                  <a:close/>
                  <a:moveTo>
                    <a:pt x="182562" y="504825"/>
                  </a:moveTo>
                  <a:lnTo>
                    <a:pt x="603250" y="504825"/>
                  </a:lnTo>
                  <a:lnTo>
                    <a:pt x="658813" y="566738"/>
                  </a:lnTo>
                  <a:lnTo>
                    <a:pt x="592138" y="627063"/>
                  </a:lnTo>
                  <a:lnTo>
                    <a:pt x="168275" y="627063"/>
                  </a:lnTo>
                  <a:lnTo>
                    <a:pt x="117475" y="566738"/>
                  </a:lnTo>
                  <a:close/>
                  <a:moveTo>
                    <a:pt x="771525" y="22225"/>
                  </a:moveTo>
                  <a:lnTo>
                    <a:pt x="728663" y="498475"/>
                  </a:lnTo>
                  <a:lnTo>
                    <a:pt x="682625" y="542925"/>
                  </a:lnTo>
                  <a:lnTo>
                    <a:pt x="611187" y="466725"/>
                  </a:lnTo>
                  <a:lnTo>
                    <a:pt x="641350" y="142875"/>
                  </a:lnTo>
                  <a:close/>
                  <a:moveTo>
                    <a:pt x="95250" y="22225"/>
                  </a:moveTo>
                  <a:lnTo>
                    <a:pt x="204788" y="142875"/>
                  </a:lnTo>
                  <a:lnTo>
                    <a:pt x="177800" y="466725"/>
                  </a:lnTo>
                  <a:lnTo>
                    <a:pt x="95250" y="542925"/>
                  </a:lnTo>
                  <a:lnTo>
                    <a:pt x="53975" y="498475"/>
                  </a:lnTo>
                  <a:close/>
                  <a:moveTo>
                    <a:pt x="119062" y="0"/>
                  </a:moveTo>
                  <a:lnTo>
                    <a:pt x="749300" y="0"/>
                  </a:lnTo>
                  <a:lnTo>
                    <a:pt x="620713" y="122238"/>
                  </a:lnTo>
                  <a:lnTo>
                    <a:pt x="230187"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23" name="Freeform 139"/>
            <p:cNvSpPr>
              <a:spLocks/>
            </p:cNvSpPr>
            <p:nvPr/>
          </p:nvSpPr>
          <p:spPr bwMode="auto">
            <a:xfrm>
              <a:off x="5724949" y="8684857"/>
              <a:ext cx="750888" cy="1130301"/>
            </a:xfrm>
            <a:custGeom>
              <a:avLst/>
              <a:gdLst/>
              <a:ahLst/>
              <a:cxnLst/>
              <a:rect l="l" t="t" r="r" b="b"/>
              <a:pathLst>
                <a:path w="750888" h="1130301">
                  <a:moveTo>
                    <a:pt x="130175" y="1008063"/>
                  </a:moveTo>
                  <a:lnTo>
                    <a:pt x="522288" y="1008063"/>
                  </a:lnTo>
                  <a:lnTo>
                    <a:pt x="631825" y="1130301"/>
                  </a:lnTo>
                  <a:lnTo>
                    <a:pt x="0" y="1130301"/>
                  </a:lnTo>
                  <a:close/>
                  <a:moveTo>
                    <a:pt x="657226" y="585788"/>
                  </a:moveTo>
                  <a:lnTo>
                    <a:pt x="696913" y="633413"/>
                  </a:lnTo>
                  <a:lnTo>
                    <a:pt x="655638" y="1108076"/>
                  </a:lnTo>
                  <a:lnTo>
                    <a:pt x="547688" y="985838"/>
                  </a:lnTo>
                  <a:lnTo>
                    <a:pt x="573088" y="663576"/>
                  </a:lnTo>
                  <a:close/>
                  <a:moveTo>
                    <a:pt x="161926" y="504825"/>
                  </a:moveTo>
                  <a:lnTo>
                    <a:pt x="582614" y="504825"/>
                  </a:lnTo>
                  <a:lnTo>
                    <a:pt x="638176" y="566738"/>
                  </a:lnTo>
                  <a:lnTo>
                    <a:pt x="571501" y="627063"/>
                  </a:lnTo>
                  <a:lnTo>
                    <a:pt x="147638" y="627063"/>
                  </a:lnTo>
                  <a:lnTo>
                    <a:pt x="96838" y="566738"/>
                  </a:lnTo>
                  <a:close/>
                  <a:moveTo>
                    <a:pt x="750888" y="22225"/>
                  </a:moveTo>
                  <a:lnTo>
                    <a:pt x="708026" y="498475"/>
                  </a:lnTo>
                  <a:lnTo>
                    <a:pt x="661988" y="542925"/>
                  </a:lnTo>
                  <a:lnTo>
                    <a:pt x="590550" y="466725"/>
                  </a:lnTo>
                  <a:lnTo>
                    <a:pt x="620713" y="142875"/>
                  </a:lnTo>
                  <a:close/>
                  <a:moveTo>
                    <a:pt x="74613" y="22225"/>
                  </a:moveTo>
                  <a:lnTo>
                    <a:pt x="184151" y="142875"/>
                  </a:lnTo>
                  <a:lnTo>
                    <a:pt x="157164" y="466725"/>
                  </a:lnTo>
                  <a:lnTo>
                    <a:pt x="74613" y="542925"/>
                  </a:lnTo>
                  <a:lnTo>
                    <a:pt x="33338" y="498475"/>
                  </a:lnTo>
                  <a:close/>
                  <a:moveTo>
                    <a:pt x="98425" y="0"/>
                  </a:moveTo>
                  <a:lnTo>
                    <a:pt x="728663" y="0"/>
                  </a:lnTo>
                  <a:lnTo>
                    <a:pt x="600076" y="122238"/>
                  </a:lnTo>
                  <a:lnTo>
                    <a:pt x="209550"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24" name="Group 623"/>
          <p:cNvGrpSpPr/>
          <p:nvPr/>
        </p:nvGrpSpPr>
        <p:grpSpPr>
          <a:xfrm>
            <a:off x="6033590" y="4002296"/>
            <a:ext cx="544172" cy="797743"/>
            <a:chOff x="3448473" y="7460894"/>
            <a:chExt cx="769939" cy="1128713"/>
          </a:xfrm>
        </p:grpSpPr>
        <p:sp>
          <p:nvSpPr>
            <p:cNvPr id="625"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26"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1014" name="Group 1013"/>
          <p:cNvGrpSpPr/>
          <p:nvPr/>
        </p:nvGrpSpPr>
        <p:grpSpPr>
          <a:xfrm>
            <a:off x="4597187" y="4002296"/>
            <a:ext cx="544172" cy="797743"/>
            <a:chOff x="3448473" y="7460894"/>
            <a:chExt cx="769939" cy="1128713"/>
          </a:xfrm>
        </p:grpSpPr>
        <p:sp>
          <p:nvSpPr>
            <p:cNvPr id="1015"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016"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49" name="Group 248"/>
          <p:cNvGrpSpPr/>
          <p:nvPr/>
        </p:nvGrpSpPr>
        <p:grpSpPr>
          <a:xfrm>
            <a:off x="5487165" y="4002296"/>
            <a:ext cx="544172" cy="797743"/>
            <a:chOff x="3448473" y="7460894"/>
            <a:chExt cx="769939" cy="1128713"/>
          </a:xfrm>
        </p:grpSpPr>
        <p:sp>
          <p:nvSpPr>
            <p:cNvPr id="250"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51"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1017" name="Group 1016"/>
          <p:cNvGrpSpPr/>
          <p:nvPr/>
        </p:nvGrpSpPr>
        <p:grpSpPr>
          <a:xfrm>
            <a:off x="5486045" y="4002296"/>
            <a:ext cx="545292" cy="797743"/>
            <a:chOff x="4215237" y="7470420"/>
            <a:chExt cx="771525" cy="1128713"/>
          </a:xfrm>
        </p:grpSpPr>
        <p:sp>
          <p:nvSpPr>
            <p:cNvPr id="1018" name="Freeform 40"/>
            <p:cNvSpPr>
              <a:spLocks/>
            </p:cNvSpPr>
            <p:nvPr/>
          </p:nvSpPr>
          <p:spPr bwMode="auto">
            <a:xfrm>
              <a:off x="4215237"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6275"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3250" y="503237"/>
                  </a:lnTo>
                  <a:lnTo>
                    <a:pt x="657225" y="565150"/>
                  </a:lnTo>
                  <a:lnTo>
                    <a:pt x="592138"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019" name="Freeform 44"/>
            <p:cNvSpPr>
              <a:spLocks/>
            </p:cNvSpPr>
            <p:nvPr/>
          </p:nvSpPr>
          <p:spPr bwMode="auto">
            <a:xfrm>
              <a:off x="4781974" y="7492644"/>
              <a:ext cx="204788" cy="1084262"/>
            </a:xfrm>
            <a:custGeom>
              <a:avLst/>
              <a:gdLst/>
              <a:ahLst/>
              <a:cxnLst/>
              <a:rect l="l" t="t" r="r" b="b"/>
              <a:pathLst>
                <a:path w="204788" h="1084262">
                  <a:moveTo>
                    <a:pt x="111126" y="563562"/>
                  </a:moveTo>
                  <a:lnTo>
                    <a:pt x="150813" y="609600"/>
                  </a:lnTo>
                  <a:lnTo>
                    <a:pt x="109538" y="1084262"/>
                  </a:lnTo>
                  <a:lnTo>
                    <a:pt x="0" y="962025"/>
                  </a:lnTo>
                  <a:lnTo>
                    <a:pt x="26987" y="639762"/>
                  </a:lnTo>
                  <a:close/>
                  <a:moveTo>
                    <a:pt x="204788" y="0"/>
                  </a:moveTo>
                  <a:lnTo>
                    <a:pt x="161926" y="474663"/>
                  </a:lnTo>
                  <a:lnTo>
                    <a:pt x="115888" y="519113"/>
                  </a:lnTo>
                  <a:lnTo>
                    <a:pt x="44450" y="442913"/>
                  </a:lnTo>
                  <a:lnTo>
                    <a:pt x="73025" y="1190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sp>
        <p:nvSpPr>
          <p:cNvPr id="2" name="Footer Placeholder 1"/>
          <p:cNvSpPr>
            <a:spLocks noGrp="1"/>
          </p:cNvSpPr>
          <p:nvPr>
            <p:ph type="ftr" sz="quarter" idx="11"/>
          </p:nvPr>
        </p:nvSpPr>
        <p:spPr/>
        <p:txBody>
          <a:bodyPr/>
          <a:lstStyle/>
          <a:p>
            <a:r>
              <a:rPr lang="en-GB" smtClean="0">
                <a:solidFill>
                  <a:prstClr val="black">
                    <a:tint val="75000"/>
                  </a:prstClr>
                </a:solidFill>
              </a:rPr>
              <a:t>©A. Morrison, 2013</a:t>
            </a:r>
            <a:endParaRPr lang="en-GB">
              <a:solidFill>
                <a:prstClr val="black">
                  <a:tint val="75000"/>
                </a:prstClr>
              </a:solidFill>
            </a:endParaRPr>
          </a:p>
        </p:txBody>
      </p:sp>
      <p:pic>
        <p:nvPicPr>
          <p:cNvPr id="4" name="Picture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98068" y="-16168"/>
            <a:ext cx="8747863" cy="6585535"/>
          </a:xfrm>
          <a:prstGeom prst="rect">
            <a:avLst/>
          </a:prstGeom>
        </p:spPr>
      </p:pic>
      <p:pic>
        <p:nvPicPr>
          <p:cNvPr id="5" name="TheParty'sOn(PumpItUpMix)47 sec.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9183629" y="2732449"/>
            <a:ext cx="609600" cy="609600"/>
          </a:xfrm>
          <a:prstGeom prst="rect">
            <a:avLst/>
          </a:prstGeom>
        </p:spPr>
      </p:pic>
    </p:spTree>
    <p:extLst>
      <p:ext uri="{BB962C8B-B14F-4D97-AF65-F5344CB8AC3E}">
        <p14:creationId xmlns:p14="http://schemas.microsoft.com/office/powerpoint/2010/main" val="847071445"/>
      </p:ext>
    </p:extLst>
  </p:cSld>
  <p:clrMapOvr>
    <a:masterClrMapping/>
  </p:clrMapOvr>
  <mc:AlternateContent xmlns:mc="http://schemas.openxmlformats.org/markup-compatibility/2006" xmlns:p14="http://schemas.microsoft.com/office/powerpoint/2010/main">
    <mc:Choice Requires="p14">
      <p:transition spd="med" p14:dur="700" advClick="0" advTm="11000">
        <p:fade/>
      </p:transition>
    </mc:Choice>
    <mc:Fallback xmlns="">
      <p:transition spd="med" advClick="0" advTm="1100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1" presetClass="exit" presetSubtype="0" fill="hold" nodeType="afterEffect">
                                  <p:stCondLst>
                                    <p:cond delay="0"/>
                                  </p:stCondLst>
                                  <p:childTnLst>
                                    <p:set>
                                      <p:cBhvr>
                                        <p:cTn id="9" dur="1" fill="hold">
                                          <p:stCondLst>
                                            <p:cond delay="0"/>
                                          </p:stCondLst>
                                        </p:cTn>
                                        <p:tgtEl>
                                          <p:spTgt spid="391"/>
                                        </p:tgtEl>
                                        <p:attrNameLst>
                                          <p:attrName>style.visibility</p:attrName>
                                        </p:attrNameLst>
                                      </p:cBhvr>
                                      <p:to>
                                        <p:strVal val="hidden"/>
                                      </p:to>
                                    </p:set>
                                  </p:childTnLst>
                                </p:cTn>
                              </p:par>
                              <p:par>
                                <p:cTn id="10" presetID="1" presetClass="exit" presetSubtype="0" fill="hold" nodeType="withEffect">
                                  <p:stCondLst>
                                    <p:cond delay="1000"/>
                                  </p:stCondLst>
                                  <p:childTnLst>
                                    <p:set>
                                      <p:cBhvr>
                                        <p:cTn id="11" dur="1" fill="hold">
                                          <p:stCondLst>
                                            <p:cond delay="0"/>
                                          </p:stCondLst>
                                        </p:cTn>
                                        <p:tgtEl>
                                          <p:spTgt spid="562"/>
                                        </p:tgtEl>
                                        <p:attrNameLst>
                                          <p:attrName>style.visibility</p:attrName>
                                        </p:attrNameLst>
                                      </p:cBhvr>
                                      <p:to>
                                        <p:strVal val="hidden"/>
                                      </p:to>
                                    </p:set>
                                  </p:childTnLst>
                                </p:cTn>
                              </p:par>
                              <p:par>
                                <p:cTn id="12" presetID="1" presetClass="entr" presetSubtype="0" fill="hold" nodeType="withEffect">
                                  <p:stCondLst>
                                    <p:cond delay="1000"/>
                                  </p:stCondLst>
                                  <p:childTnLst>
                                    <p:set>
                                      <p:cBhvr>
                                        <p:cTn id="13" dur="1" fill="hold">
                                          <p:stCondLst>
                                            <p:cond delay="0"/>
                                          </p:stCondLst>
                                        </p:cTn>
                                        <p:tgtEl>
                                          <p:spTgt spid="232"/>
                                        </p:tgtEl>
                                        <p:attrNameLst>
                                          <p:attrName>style.visibility</p:attrName>
                                        </p:attrNameLst>
                                      </p:cBhvr>
                                      <p:to>
                                        <p:strVal val="visible"/>
                                      </p:to>
                                    </p:set>
                                  </p:childTnLst>
                                </p:cTn>
                              </p:par>
                              <p:par>
                                <p:cTn id="14" presetID="1" presetClass="exit" presetSubtype="0" fill="hold" nodeType="withEffect">
                                  <p:stCondLst>
                                    <p:cond delay="1000"/>
                                  </p:stCondLst>
                                  <p:childTnLst>
                                    <p:set>
                                      <p:cBhvr>
                                        <p:cTn id="15" dur="1" fill="hold">
                                          <p:stCondLst>
                                            <p:cond delay="0"/>
                                          </p:stCondLst>
                                        </p:cTn>
                                        <p:tgtEl>
                                          <p:spTgt spid="1017"/>
                                        </p:tgtEl>
                                        <p:attrNameLst>
                                          <p:attrName>style.visibility</p:attrName>
                                        </p:attrNameLst>
                                      </p:cBhvr>
                                      <p:to>
                                        <p:strVal val="hidden"/>
                                      </p:to>
                                    </p:set>
                                  </p:childTnLst>
                                </p:cTn>
                              </p:par>
                              <p:par>
                                <p:cTn id="16" presetID="1" presetClass="entr" presetSubtype="0" fill="hold" nodeType="withEffect">
                                  <p:stCondLst>
                                    <p:cond delay="1000"/>
                                  </p:stCondLst>
                                  <p:childTnLst>
                                    <p:set>
                                      <p:cBhvr>
                                        <p:cTn id="17" dur="1" fill="hold">
                                          <p:stCondLst>
                                            <p:cond delay="0"/>
                                          </p:stCondLst>
                                        </p:cTn>
                                        <p:tgtEl>
                                          <p:spTgt spid="249"/>
                                        </p:tgtEl>
                                        <p:attrNameLst>
                                          <p:attrName>style.visibility</p:attrName>
                                        </p:attrNameLst>
                                      </p:cBhvr>
                                      <p:to>
                                        <p:strVal val="visible"/>
                                      </p:to>
                                    </p:set>
                                  </p:childTnLst>
                                </p:cTn>
                              </p:par>
                              <p:par>
                                <p:cTn id="18" presetID="1" presetClass="entr" presetSubtype="0" fill="hold" nodeType="withEffect">
                                  <p:stCondLst>
                                    <p:cond delay="1000"/>
                                  </p:stCondLst>
                                  <p:childTnLst>
                                    <p:set>
                                      <p:cBhvr>
                                        <p:cTn id="19" dur="1" fill="hold">
                                          <p:stCondLst>
                                            <p:cond delay="0"/>
                                          </p:stCondLst>
                                        </p:cTn>
                                        <p:tgtEl>
                                          <p:spTgt spid="621"/>
                                        </p:tgtEl>
                                        <p:attrNameLst>
                                          <p:attrName>style.visibility</p:attrName>
                                        </p:attrNameLst>
                                      </p:cBhvr>
                                      <p:to>
                                        <p:strVal val="visible"/>
                                      </p:to>
                                    </p:set>
                                  </p:childTnLst>
                                </p:cTn>
                              </p:par>
                            </p:childTnLst>
                          </p:cTn>
                        </p:par>
                        <p:par>
                          <p:cTn id="20" fill="hold">
                            <p:stCondLst>
                              <p:cond delay="1000"/>
                            </p:stCondLst>
                            <p:childTnLst>
                              <p:par>
                                <p:cTn id="21" presetID="1" presetClass="exit" presetSubtype="0" fill="hold" nodeType="afterEffect">
                                  <p:stCondLst>
                                    <p:cond delay="1000"/>
                                  </p:stCondLst>
                                  <p:childTnLst>
                                    <p:set>
                                      <p:cBhvr>
                                        <p:cTn id="22" dur="1" fill="hold">
                                          <p:stCondLst>
                                            <p:cond delay="0"/>
                                          </p:stCondLst>
                                        </p:cTn>
                                        <p:tgtEl>
                                          <p:spTgt spid="621"/>
                                        </p:tgtEl>
                                        <p:attrNameLst>
                                          <p:attrName>style.visibility</p:attrName>
                                        </p:attrNameLst>
                                      </p:cBhvr>
                                      <p:to>
                                        <p:strVal val="hidden"/>
                                      </p:to>
                                    </p:set>
                                  </p:childTnLst>
                                </p:cTn>
                              </p:par>
                              <p:par>
                                <p:cTn id="23" presetID="1" presetClass="entr" presetSubtype="0" fill="hold" nodeType="withEffect">
                                  <p:stCondLst>
                                    <p:cond delay="1000"/>
                                  </p:stCondLst>
                                  <p:childTnLst>
                                    <p:set>
                                      <p:cBhvr>
                                        <p:cTn id="24" dur="1" fill="hold">
                                          <p:stCondLst>
                                            <p:cond delay="0"/>
                                          </p:stCondLst>
                                        </p:cTn>
                                        <p:tgtEl>
                                          <p:spTgt spid="618"/>
                                        </p:tgtEl>
                                        <p:attrNameLst>
                                          <p:attrName>style.visibility</p:attrName>
                                        </p:attrNameLst>
                                      </p:cBhvr>
                                      <p:to>
                                        <p:strVal val="visible"/>
                                      </p:to>
                                    </p:set>
                                  </p:childTnLst>
                                </p:cTn>
                              </p:par>
                              <p:par>
                                <p:cTn id="25" presetID="1" presetClass="entr" presetSubtype="0" fill="hold" nodeType="withEffect">
                                  <p:stCondLst>
                                    <p:cond delay="1000"/>
                                  </p:stCondLst>
                                  <p:childTnLst>
                                    <p:set>
                                      <p:cBhvr>
                                        <p:cTn id="26" dur="1" fill="hold">
                                          <p:stCondLst>
                                            <p:cond delay="0"/>
                                          </p:stCondLst>
                                        </p:cTn>
                                        <p:tgtEl>
                                          <p:spTgt spid="231"/>
                                        </p:tgtEl>
                                        <p:attrNameLst>
                                          <p:attrName>style.visibility</p:attrName>
                                        </p:attrNameLst>
                                      </p:cBhvr>
                                      <p:to>
                                        <p:strVal val="visible"/>
                                      </p:to>
                                    </p:set>
                                  </p:childTnLst>
                                </p:cTn>
                              </p:par>
                            </p:childTnLst>
                          </p:cTn>
                        </p:par>
                        <p:par>
                          <p:cTn id="27" fill="hold">
                            <p:stCondLst>
                              <p:cond delay="2000"/>
                            </p:stCondLst>
                            <p:childTnLst>
                              <p:par>
                                <p:cTn id="28" presetID="1" presetClass="exit" presetSubtype="0" fill="hold" nodeType="afterEffect">
                                  <p:stCondLst>
                                    <p:cond delay="1000"/>
                                  </p:stCondLst>
                                  <p:childTnLst>
                                    <p:set>
                                      <p:cBhvr>
                                        <p:cTn id="29" dur="1" fill="hold">
                                          <p:stCondLst>
                                            <p:cond delay="0"/>
                                          </p:stCondLst>
                                        </p:cTn>
                                        <p:tgtEl>
                                          <p:spTgt spid="618"/>
                                        </p:tgtEl>
                                        <p:attrNameLst>
                                          <p:attrName>style.visibility</p:attrName>
                                        </p:attrNameLst>
                                      </p:cBhvr>
                                      <p:to>
                                        <p:strVal val="hidden"/>
                                      </p:to>
                                    </p:set>
                                  </p:childTnLst>
                                </p:cTn>
                              </p:par>
                              <p:par>
                                <p:cTn id="30" presetID="1" presetClass="entr" presetSubtype="0" fill="hold" nodeType="withEffect">
                                  <p:stCondLst>
                                    <p:cond delay="1000"/>
                                  </p:stCondLst>
                                  <p:childTnLst>
                                    <p:set>
                                      <p:cBhvr>
                                        <p:cTn id="31" dur="1" fill="hold">
                                          <p:stCondLst>
                                            <p:cond delay="0"/>
                                          </p:stCondLst>
                                        </p:cTn>
                                        <p:tgtEl>
                                          <p:spTgt spid="615"/>
                                        </p:tgtEl>
                                        <p:attrNameLst>
                                          <p:attrName>style.visibility</p:attrName>
                                        </p:attrNameLst>
                                      </p:cBhvr>
                                      <p:to>
                                        <p:strVal val="visible"/>
                                      </p:to>
                                    </p:set>
                                  </p:childTnLst>
                                </p:cTn>
                              </p:par>
                              <p:par>
                                <p:cTn id="32" presetID="1" presetClass="entr" presetSubtype="0" fill="hold" nodeType="withEffect">
                                  <p:stCondLst>
                                    <p:cond delay="1000"/>
                                  </p:stCondLst>
                                  <p:childTnLst>
                                    <p:set>
                                      <p:cBhvr>
                                        <p:cTn id="33" dur="1" fill="hold">
                                          <p:stCondLst>
                                            <p:cond delay="0"/>
                                          </p:stCondLst>
                                        </p:cTn>
                                        <p:tgtEl>
                                          <p:spTgt spid="230"/>
                                        </p:tgtEl>
                                        <p:attrNameLst>
                                          <p:attrName>style.visibility</p:attrName>
                                        </p:attrNameLst>
                                      </p:cBhvr>
                                      <p:to>
                                        <p:strVal val="visible"/>
                                      </p:to>
                                    </p:set>
                                  </p:childTnLst>
                                </p:cTn>
                              </p:par>
                            </p:childTnLst>
                          </p:cTn>
                        </p:par>
                        <p:par>
                          <p:cTn id="34" fill="hold">
                            <p:stCondLst>
                              <p:cond delay="3000"/>
                            </p:stCondLst>
                            <p:childTnLst>
                              <p:par>
                                <p:cTn id="35" presetID="1" presetClass="exit" presetSubtype="0" fill="hold" nodeType="afterEffect">
                                  <p:stCondLst>
                                    <p:cond delay="1000"/>
                                  </p:stCondLst>
                                  <p:childTnLst>
                                    <p:set>
                                      <p:cBhvr>
                                        <p:cTn id="36" dur="1" fill="hold">
                                          <p:stCondLst>
                                            <p:cond delay="0"/>
                                          </p:stCondLst>
                                        </p:cTn>
                                        <p:tgtEl>
                                          <p:spTgt spid="615"/>
                                        </p:tgtEl>
                                        <p:attrNameLst>
                                          <p:attrName>style.visibility</p:attrName>
                                        </p:attrNameLst>
                                      </p:cBhvr>
                                      <p:to>
                                        <p:strVal val="hidden"/>
                                      </p:to>
                                    </p:set>
                                  </p:childTnLst>
                                </p:cTn>
                              </p:par>
                              <p:par>
                                <p:cTn id="37" presetID="1" presetClass="entr" presetSubtype="0" fill="hold" nodeType="withEffect">
                                  <p:stCondLst>
                                    <p:cond delay="1000"/>
                                  </p:stCondLst>
                                  <p:childTnLst>
                                    <p:set>
                                      <p:cBhvr>
                                        <p:cTn id="38" dur="1" fill="hold">
                                          <p:stCondLst>
                                            <p:cond delay="0"/>
                                          </p:stCondLst>
                                        </p:cTn>
                                        <p:tgtEl>
                                          <p:spTgt spid="612"/>
                                        </p:tgtEl>
                                        <p:attrNameLst>
                                          <p:attrName>style.visibility</p:attrName>
                                        </p:attrNameLst>
                                      </p:cBhvr>
                                      <p:to>
                                        <p:strVal val="visible"/>
                                      </p:to>
                                    </p:set>
                                  </p:childTnLst>
                                </p:cTn>
                              </p:par>
                              <p:par>
                                <p:cTn id="39" presetID="1" presetClass="entr" presetSubtype="0" fill="hold" nodeType="withEffect">
                                  <p:stCondLst>
                                    <p:cond delay="1000"/>
                                  </p:stCondLst>
                                  <p:childTnLst>
                                    <p:set>
                                      <p:cBhvr>
                                        <p:cTn id="40" dur="1" fill="hold">
                                          <p:stCondLst>
                                            <p:cond delay="0"/>
                                          </p:stCondLst>
                                        </p:cTn>
                                        <p:tgtEl>
                                          <p:spTgt spid="229"/>
                                        </p:tgtEl>
                                        <p:attrNameLst>
                                          <p:attrName>style.visibility</p:attrName>
                                        </p:attrNameLst>
                                      </p:cBhvr>
                                      <p:to>
                                        <p:strVal val="visible"/>
                                      </p:to>
                                    </p:set>
                                  </p:childTnLst>
                                </p:cTn>
                              </p:par>
                            </p:childTnLst>
                          </p:cTn>
                        </p:par>
                        <p:par>
                          <p:cTn id="41" fill="hold">
                            <p:stCondLst>
                              <p:cond delay="4000"/>
                            </p:stCondLst>
                            <p:childTnLst>
                              <p:par>
                                <p:cTn id="42" presetID="1" presetClass="exit" presetSubtype="0" fill="hold" nodeType="afterEffect">
                                  <p:stCondLst>
                                    <p:cond delay="1000"/>
                                  </p:stCondLst>
                                  <p:childTnLst>
                                    <p:set>
                                      <p:cBhvr>
                                        <p:cTn id="43" dur="1" fill="hold">
                                          <p:stCondLst>
                                            <p:cond delay="0"/>
                                          </p:stCondLst>
                                        </p:cTn>
                                        <p:tgtEl>
                                          <p:spTgt spid="612"/>
                                        </p:tgtEl>
                                        <p:attrNameLst>
                                          <p:attrName>style.visibility</p:attrName>
                                        </p:attrNameLst>
                                      </p:cBhvr>
                                      <p:to>
                                        <p:strVal val="hidden"/>
                                      </p:to>
                                    </p:set>
                                  </p:childTnLst>
                                </p:cTn>
                              </p:par>
                              <p:par>
                                <p:cTn id="44" presetID="1" presetClass="entr" presetSubtype="0" fill="hold" nodeType="withEffect">
                                  <p:stCondLst>
                                    <p:cond delay="1000"/>
                                  </p:stCondLst>
                                  <p:childTnLst>
                                    <p:set>
                                      <p:cBhvr>
                                        <p:cTn id="45" dur="1" fill="hold">
                                          <p:stCondLst>
                                            <p:cond delay="0"/>
                                          </p:stCondLst>
                                        </p:cTn>
                                        <p:tgtEl>
                                          <p:spTgt spid="609"/>
                                        </p:tgtEl>
                                        <p:attrNameLst>
                                          <p:attrName>style.visibility</p:attrName>
                                        </p:attrNameLst>
                                      </p:cBhvr>
                                      <p:to>
                                        <p:strVal val="visible"/>
                                      </p:to>
                                    </p:set>
                                  </p:childTnLst>
                                </p:cTn>
                              </p:par>
                              <p:par>
                                <p:cTn id="46" presetID="1" presetClass="entr" presetSubtype="0" fill="hold" nodeType="withEffect">
                                  <p:stCondLst>
                                    <p:cond delay="1000"/>
                                  </p:stCondLst>
                                  <p:childTnLst>
                                    <p:set>
                                      <p:cBhvr>
                                        <p:cTn id="47" dur="1" fill="hold">
                                          <p:stCondLst>
                                            <p:cond delay="0"/>
                                          </p:stCondLst>
                                        </p:cTn>
                                        <p:tgtEl>
                                          <p:spTgt spid="228"/>
                                        </p:tgtEl>
                                        <p:attrNameLst>
                                          <p:attrName>style.visibility</p:attrName>
                                        </p:attrNameLst>
                                      </p:cBhvr>
                                      <p:to>
                                        <p:strVal val="visible"/>
                                      </p:to>
                                    </p:set>
                                  </p:childTnLst>
                                </p:cTn>
                              </p:par>
                              <p:par>
                                <p:cTn id="48" presetID="1" presetClass="exit" presetSubtype="0" fill="hold" nodeType="withEffect">
                                  <p:stCondLst>
                                    <p:cond delay="2000"/>
                                  </p:stCondLst>
                                  <p:childTnLst>
                                    <p:set>
                                      <p:cBhvr>
                                        <p:cTn id="49" dur="1" fill="hold">
                                          <p:stCondLst>
                                            <p:cond delay="0"/>
                                          </p:stCondLst>
                                        </p:cTn>
                                        <p:tgtEl>
                                          <p:spTgt spid="609"/>
                                        </p:tgtEl>
                                        <p:attrNameLst>
                                          <p:attrName>style.visibility</p:attrName>
                                        </p:attrNameLst>
                                      </p:cBhvr>
                                      <p:to>
                                        <p:strVal val="hidden"/>
                                      </p:to>
                                    </p:set>
                                  </p:childTnLst>
                                </p:cTn>
                              </p:par>
                              <p:par>
                                <p:cTn id="50" presetID="1" presetClass="entr" presetSubtype="0" fill="hold" nodeType="withEffect">
                                  <p:stCondLst>
                                    <p:cond delay="2000"/>
                                  </p:stCondLst>
                                  <p:childTnLst>
                                    <p:set>
                                      <p:cBhvr>
                                        <p:cTn id="51" dur="1" fill="hold">
                                          <p:stCondLst>
                                            <p:cond delay="0"/>
                                          </p:stCondLst>
                                        </p:cTn>
                                        <p:tgtEl>
                                          <p:spTgt spid="227"/>
                                        </p:tgtEl>
                                        <p:attrNameLst>
                                          <p:attrName>style.visibility</p:attrName>
                                        </p:attrNameLst>
                                      </p:cBhvr>
                                      <p:to>
                                        <p:strVal val="visible"/>
                                      </p:to>
                                    </p:set>
                                  </p:childTnLst>
                                </p:cTn>
                              </p:par>
                              <p:par>
                                <p:cTn id="52" presetID="1" presetClass="entr" presetSubtype="0" fill="hold" nodeType="withEffect">
                                  <p:stCondLst>
                                    <p:cond delay="2000"/>
                                  </p:stCondLst>
                                  <p:childTnLst>
                                    <p:set>
                                      <p:cBhvr>
                                        <p:cTn id="53" dur="1" fill="hold">
                                          <p:stCondLst>
                                            <p:cond delay="0"/>
                                          </p:stCondLst>
                                        </p:cTn>
                                        <p:tgtEl>
                                          <p:spTgt spid="606"/>
                                        </p:tgtEl>
                                        <p:attrNameLst>
                                          <p:attrName>style.visibility</p:attrName>
                                        </p:attrNameLst>
                                      </p:cBhvr>
                                      <p:to>
                                        <p:strVal val="visible"/>
                                      </p:to>
                                    </p:set>
                                  </p:childTnLst>
                                </p:cTn>
                              </p:par>
                              <p:par>
                                <p:cTn id="54" presetID="1" presetClass="exit" presetSubtype="0" fill="hold" nodeType="withEffect">
                                  <p:stCondLst>
                                    <p:cond delay="3000"/>
                                  </p:stCondLst>
                                  <p:childTnLst>
                                    <p:set>
                                      <p:cBhvr>
                                        <p:cTn id="55" dur="1" fill="hold">
                                          <p:stCondLst>
                                            <p:cond delay="0"/>
                                          </p:stCondLst>
                                        </p:cTn>
                                        <p:tgtEl>
                                          <p:spTgt spid="606"/>
                                        </p:tgtEl>
                                        <p:attrNameLst>
                                          <p:attrName>style.visibility</p:attrName>
                                        </p:attrNameLst>
                                      </p:cBhvr>
                                      <p:to>
                                        <p:strVal val="hidden"/>
                                      </p:to>
                                    </p:set>
                                  </p:childTnLst>
                                </p:cTn>
                              </p:par>
                              <p:par>
                                <p:cTn id="56" presetID="1" presetClass="entr" presetSubtype="0" fill="hold" nodeType="withEffect">
                                  <p:stCondLst>
                                    <p:cond delay="3000"/>
                                  </p:stCondLst>
                                  <p:childTnLst>
                                    <p:set>
                                      <p:cBhvr>
                                        <p:cTn id="57" dur="1" fill="hold">
                                          <p:stCondLst>
                                            <p:cond delay="0"/>
                                          </p:stCondLst>
                                        </p:cTn>
                                        <p:tgtEl>
                                          <p:spTgt spid="603"/>
                                        </p:tgtEl>
                                        <p:attrNameLst>
                                          <p:attrName>style.visibility</p:attrName>
                                        </p:attrNameLst>
                                      </p:cBhvr>
                                      <p:to>
                                        <p:strVal val="visible"/>
                                      </p:to>
                                    </p:set>
                                  </p:childTnLst>
                                </p:cTn>
                              </p:par>
                              <p:par>
                                <p:cTn id="58" presetID="1" presetClass="entr" presetSubtype="0" fill="hold" nodeType="withEffect">
                                  <p:stCondLst>
                                    <p:cond delay="3000"/>
                                  </p:stCondLst>
                                  <p:childTnLst>
                                    <p:set>
                                      <p:cBhvr>
                                        <p:cTn id="59" dur="1" fill="hold">
                                          <p:stCondLst>
                                            <p:cond delay="0"/>
                                          </p:stCondLst>
                                        </p:cTn>
                                        <p:tgtEl>
                                          <p:spTgt spid="226"/>
                                        </p:tgtEl>
                                        <p:attrNameLst>
                                          <p:attrName>style.visibility</p:attrName>
                                        </p:attrNameLst>
                                      </p:cBhvr>
                                      <p:to>
                                        <p:strVal val="visible"/>
                                      </p:to>
                                    </p:set>
                                  </p:childTnLst>
                                </p:cTn>
                              </p:par>
                              <p:par>
                                <p:cTn id="60" presetID="1" presetClass="exit" presetSubtype="0" fill="hold" nodeType="withEffect">
                                  <p:stCondLst>
                                    <p:cond delay="4000"/>
                                  </p:stCondLst>
                                  <p:childTnLst>
                                    <p:set>
                                      <p:cBhvr>
                                        <p:cTn id="61" dur="1" fill="hold">
                                          <p:stCondLst>
                                            <p:cond delay="0"/>
                                          </p:stCondLst>
                                        </p:cTn>
                                        <p:tgtEl>
                                          <p:spTgt spid="603"/>
                                        </p:tgtEl>
                                        <p:attrNameLst>
                                          <p:attrName>style.visibility</p:attrName>
                                        </p:attrNameLst>
                                      </p:cBhvr>
                                      <p:to>
                                        <p:strVal val="hidden"/>
                                      </p:to>
                                    </p:set>
                                  </p:childTnLst>
                                </p:cTn>
                              </p:par>
                              <p:par>
                                <p:cTn id="62" presetID="1" presetClass="entr" presetSubtype="0" fill="hold" nodeType="withEffect">
                                  <p:stCondLst>
                                    <p:cond delay="4000"/>
                                  </p:stCondLst>
                                  <p:childTnLst>
                                    <p:set>
                                      <p:cBhvr>
                                        <p:cTn id="63" dur="1" fill="hold">
                                          <p:stCondLst>
                                            <p:cond delay="0"/>
                                          </p:stCondLst>
                                        </p:cTn>
                                        <p:tgtEl>
                                          <p:spTgt spid="600"/>
                                        </p:tgtEl>
                                        <p:attrNameLst>
                                          <p:attrName>style.visibility</p:attrName>
                                        </p:attrNameLst>
                                      </p:cBhvr>
                                      <p:to>
                                        <p:strVal val="visible"/>
                                      </p:to>
                                    </p:set>
                                  </p:childTnLst>
                                </p:cTn>
                              </p:par>
                              <p:par>
                                <p:cTn id="64" presetID="1" presetClass="entr" presetSubtype="0" fill="hold" nodeType="withEffect">
                                  <p:stCondLst>
                                    <p:cond delay="4000"/>
                                  </p:stCondLst>
                                  <p:childTnLst>
                                    <p:set>
                                      <p:cBhvr>
                                        <p:cTn id="65" dur="1" fill="hold">
                                          <p:stCondLst>
                                            <p:cond delay="0"/>
                                          </p:stCondLst>
                                        </p:cTn>
                                        <p:tgtEl>
                                          <p:spTgt spid="225"/>
                                        </p:tgtEl>
                                        <p:attrNameLst>
                                          <p:attrName>style.visibility</p:attrName>
                                        </p:attrNameLst>
                                      </p:cBhvr>
                                      <p:to>
                                        <p:strVal val="visible"/>
                                      </p:to>
                                    </p:set>
                                  </p:childTnLst>
                                </p:cTn>
                              </p:par>
                              <p:par>
                                <p:cTn id="66" presetID="1" presetClass="exit" presetSubtype="0" fill="hold" nodeType="withEffect">
                                  <p:stCondLst>
                                    <p:cond delay="5000"/>
                                  </p:stCondLst>
                                  <p:childTnLst>
                                    <p:set>
                                      <p:cBhvr>
                                        <p:cTn id="67" dur="1" fill="hold">
                                          <p:stCondLst>
                                            <p:cond delay="0"/>
                                          </p:stCondLst>
                                        </p:cTn>
                                        <p:tgtEl>
                                          <p:spTgt spid="600"/>
                                        </p:tgtEl>
                                        <p:attrNameLst>
                                          <p:attrName>style.visibility</p:attrName>
                                        </p:attrNameLst>
                                      </p:cBhvr>
                                      <p:to>
                                        <p:strVal val="hidden"/>
                                      </p:to>
                                    </p:set>
                                  </p:childTnLst>
                                </p:cTn>
                              </p:par>
                              <p:par>
                                <p:cTn id="68" presetID="1" presetClass="entr" presetSubtype="0" fill="hold" nodeType="withEffect">
                                  <p:stCondLst>
                                    <p:cond delay="5000"/>
                                  </p:stCondLst>
                                  <p:childTnLst>
                                    <p:set>
                                      <p:cBhvr>
                                        <p:cTn id="69" dur="1" fill="hold">
                                          <p:stCondLst>
                                            <p:cond delay="0"/>
                                          </p:stCondLst>
                                        </p:cTn>
                                        <p:tgtEl>
                                          <p:spTgt spid="597"/>
                                        </p:tgtEl>
                                        <p:attrNameLst>
                                          <p:attrName>style.visibility</p:attrName>
                                        </p:attrNameLst>
                                      </p:cBhvr>
                                      <p:to>
                                        <p:strVal val="visible"/>
                                      </p:to>
                                    </p:set>
                                  </p:childTnLst>
                                </p:cTn>
                              </p:par>
                              <p:par>
                                <p:cTn id="70" presetID="1" presetClass="entr" presetSubtype="0" fill="hold" nodeType="withEffect">
                                  <p:stCondLst>
                                    <p:cond delay="5000"/>
                                  </p:stCondLst>
                                  <p:childTnLst>
                                    <p:set>
                                      <p:cBhvr>
                                        <p:cTn id="71" dur="1" fill="hold">
                                          <p:stCondLst>
                                            <p:cond delay="0"/>
                                          </p:stCondLst>
                                        </p:cTn>
                                        <p:tgtEl>
                                          <p:spTgt spid="224"/>
                                        </p:tgtEl>
                                        <p:attrNameLst>
                                          <p:attrName>style.visibility</p:attrName>
                                        </p:attrNameLst>
                                      </p:cBhvr>
                                      <p:to>
                                        <p:strVal val="visible"/>
                                      </p:to>
                                    </p:set>
                                  </p:childTnLst>
                                </p:cTn>
                              </p:par>
                              <p:par>
                                <p:cTn id="72" presetID="1" presetClass="exit" presetSubtype="0" fill="hold" nodeType="withEffect">
                                  <p:stCondLst>
                                    <p:cond delay="6000"/>
                                  </p:stCondLst>
                                  <p:childTnLst>
                                    <p:set>
                                      <p:cBhvr>
                                        <p:cTn id="73" dur="1" fill="hold">
                                          <p:stCondLst>
                                            <p:cond delay="0"/>
                                          </p:stCondLst>
                                        </p:cTn>
                                        <p:tgtEl>
                                          <p:spTgt spid="597"/>
                                        </p:tgtEl>
                                        <p:attrNameLst>
                                          <p:attrName>style.visibility</p:attrName>
                                        </p:attrNameLst>
                                      </p:cBhvr>
                                      <p:to>
                                        <p:strVal val="hidden"/>
                                      </p:to>
                                    </p:set>
                                  </p:childTnLst>
                                </p:cTn>
                              </p:par>
                              <p:par>
                                <p:cTn id="74" presetID="1" presetClass="entr" presetSubtype="0" fill="hold" nodeType="withEffect">
                                  <p:stCondLst>
                                    <p:cond delay="6000"/>
                                  </p:stCondLst>
                                  <p:childTnLst>
                                    <p:set>
                                      <p:cBhvr>
                                        <p:cTn id="75" dur="1" fill="hold">
                                          <p:stCondLst>
                                            <p:cond delay="0"/>
                                          </p:stCondLst>
                                        </p:cTn>
                                        <p:tgtEl>
                                          <p:spTgt spid="223"/>
                                        </p:tgtEl>
                                        <p:attrNameLst>
                                          <p:attrName>style.visibility</p:attrName>
                                        </p:attrNameLst>
                                      </p:cBhvr>
                                      <p:to>
                                        <p:strVal val="visible"/>
                                      </p:to>
                                    </p:set>
                                  </p:childTnLst>
                                </p:cTn>
                              </p:par>
                              <p:par>
                                <p:cTn id="76" presetID="1" presetClass="entr" presetSubtype="0" fill="hold" nodeType="withEffect">
                                  <p:stCondLst>
                                    <p:cond delay="6000"/>
                                  </p:stCondLst>
                                  <p:childTnLst>
                                    <p:set>
                                      <p:cBhvr>
                                        <p:cTn id="77" dur="1" fill="hold">
                                          <p:stCondLst>
                                            <p:cond delay="0"/>
                                          </p:stCondLst>
                                        </p:cTn>
                                        <p:tgtEl>
                                          <p:spTgt spid="6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8" fill="hold" display="0">
                  <p:stCondLst>
                    <p:cond delay="indefinite"/>
                  </p:stCondLst>
                  <p:endCondLst>
                    <p:cond evt="onStopAudio" delay="0">
                      <p:tgtEl>
                        <p:sldTgt/>
                      </p:tgtEl>
                    </p:cond>
                  </p:endCondLst>
                </p:cTn>
                <p:tgtEl>
                  <p:spTgt spid="5"/>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icture 1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58" y="0"/>
            <a:ext cx="9153633" cy="6858000"/>
          </a:xfrm>
          <a:prstGeom prst="rect">
            <a:avLst/>
          </a:prstGeom>
        </p:spPr>
      </p:pic>
      <p:sp>
        <p:nvSpPr>
          <p:cNvPr id="121" name="Rectangle 120"/>
          <p:cNvSpPr/>
          <p:nvPr/>
        </p:nvSpPr>
        <p:spPr>
          <a:xfrm>
            <a:off x="2324338" y="3758221"/>
            <a:ext cx="4451112" cy="1270979"/>
          </a:xfrm>
          <a:prstGeom prst="rect">
            <a:avLst/>
          </a:prstGeom>
          <a:solidFill>
            <a:schemeClr val="tx1">
              <a:lumMod val="85000"/>
              <a:lumOff val="15000"/>
            </a:schemeClr>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999" name="Group 998"/>
          <p:cNvGrpSpPr/>
          <p:nvPr/>
        </p:nvGrpSpPr>
        <p:grpSpPr>
          <a:xfrm>
            <a:off x="1392593" y="397274"/>
            <a:ext cx="6352466" cy="6072977"/>
            <a:chOff x="1392593" y="397274"/>
            <a:chExt cx="6352466" cy="6072977"/>
          </a:xfrm>
        </p:grpSpPr>
        <p:sp>
          <p:nvSpPr>
            <p:cNvPr id="59" name="Freeform 30"/>
            <p:cNvSpPr>
              <a:spLocks/>
            </p:cNvSpPr>
            <p:nvPr/>
          </p:nvSpPr>
          <p:spPr bwMode="auto">
            <a:xfrm>
              <a:off x="6964765" y="1518052"/>
              <a:ext cx="203984" cy="203984"/>
            </a:xfrm>
            <a:custGeom>
              <a:avLst/>
              <a:gdLst>
                <a:gd name="T0" fmla="*/ 9 w 65"/>
                <a:gd name="T1" fmla="*/ 49 h 65"/>
                <a:gd name="T2" fmla="*/ 49 w 65"/>
                <a:gd name="T3" fmla="*/ 56 h 65"/>
                <a:gd name="T4" fmla="*/ 55 w 65"/>
                <a:gd name="T5" fmla="*/ 16 h 65"/>
                <a:gd name="T6" fmla="*/ 15 w 65"/>
                <a:gd name="T7" fmla="*/ 9 h 65"/>
                <a:gd name="T8" fmla="*/ 9 w 65"/>
                <a:gd name="T9" fmla="*/ 49 h 65"/>
              </a:gdLst>
              <a:ahLst/>
              <a:cxnLst>
                <a:cxn ang="0">
                  <a:pos x="T0" y="T1"/>
                </a:cxn>
                <a:cxn ang="0">
                  <a:pos x="T2" y="T3"/>
                </a:cxn>
                <a:cxn ang="0">
                  <a:pos x="T4" y="T5"/>
                </a:cxn>
                <a:cxn ang="0">
                  <a:pos x="T6" y="T7"/>
                </a:cxn>
                <a:cxn ang="0">
                  <a:pos x="T8" y="T9"/>
                </a:cxn>
              </a:cxnLst>
              <a:rect l="0" t="0" r="r" b="b"/>
              <a:pathLst>
                <a:path w="65" h="65">
                  <a:moveTo>
                    <a:pt x="9" y="49"/>
                  </a:moveTo>
                  <a:cubicBezTo>
                    <a:pt x="18" y="62"/>
                    <a:pt x="36" y="65"/>
                    <a:pt x="49" y="56"/>
                  </a:cubicBezTo>
                  <a:cubicBezTo>
                    <a:pt x="62" y="47"/>
                    <a:pt x="65" y="29"/>
                    <a:pt x="55" y="16"/>
                  </a:cubicBezTo>
                  <a:cubicBezTo>
                    <a:pt x="46" y="3"/>
                    <a:pt x="28" y="0"/>
                    <a:pt x="15" y="9"/>
                  </a:cubicBezTo>
                  <a:cubicBezTo>
                    <a:pt x="3" y="19"/>
                    <a:pt x="0" y="37"/>
                    <a:pt x="9" y="49"/>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1" name="Freeform 31"/>
            <p:cNvSpPr>
              <a:spLocks/>
            </p:cNvSpPr>
            <p:nvPr/>
          </p:nvSpPr>
          <p:spPr bwMode="auto">
            <a:xfrm>
              <a:off x="5420131" y="397274"/>
              <a:ext cx="205566" cy="202402"/>
            </a:xfrm>
            <a:custGeom>
              <a:avLst/>
              <a:gdLst>
                <a:gd name="T0" fmla="*/ 23 w 65"/>
                <a:gd name="T1" fmla="*/ 60 h 64"/>
                <a:gd name="T2" fmla="*/ 60 w 65"/>
                <a:gd name="T3" fmla="*/ 41 h 64"/>
                <a:gd name="T4" fmla="*/ 41 w 65"/>
                <a:gd name="T5" fmla="*/ 5 h 64"/>
                <a:gd name="T6" fmla="*/ 5 w 65"/>
                <a:gd name="T7" fmla="*/ 23 h 64"/>
                <a:gd name="T8" fmla="*/ 23 w 65"/>
                <a:gd name="T9" fmla="*/ 60 h 64"/>
              </a:gdLst>
              <a:ahLst/>
              <a:cxnLst>
                <a:cxn ang="0">
                  <a:pos x="T0" y="T1"/>
                </a:cxn>
                <a:cxn ang="0">
                  <a:pos x="T2" y="T3"/>
                </a:cxn>
                <a:cxn ang="0">
                  <a:pos x="T4" y="T5"/>
                </a:cxn>
                <a:cxn ang="0">
                  <a:pos x="T6" y="T7"/>
                </a:cxn>
                <a:cxn ang="0">
                  <a:pos x="T8" y="T9"/>
                </a:cxn>
              </a:cxnLst>
              <a:rect l="0" t="0" r="r" b="b"/>
              <a:pathLst>
                <a:path w="65" h="64">
                  <a:moveTo>
                    <a:pt x="23" y="60"/>
                  </a:moveTo>
                  <a:cubicBezTo>
                    <a:pt x="39" y="64"/>
                    <a:pt x="55" y="56"/>
                    <a:pt x="60" y="41"/>
                  </a:cubicBezTo>
                  <a:cubicBezTo>
                    <a:pt x="65" y="26"/>
                    <a:pt x="56" y="10"/>
                    <a:pt x="41" y="5"/>
                  </a:cubicBezTo>
                  <a:cubicBezTo>
                    <a:pt x="26" y="0"/>
                    <a:pt x="10" y="8"/>
                    <a:pt x="5" y="23"/>
                  </a:cubicBezTo>
                  <a:cubicBezTo>
                    <a:pt x="0" y="38"/>
                    <a:pt x="8" y="55"/>
                    <a:pt x="23" y="60"/>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3" name="Freeform 32"/>
            <p:cNvSpPr>
              <a:spLocks/>
            </p:cNvSpPr>
            <p:nvPr/>
          </p:nvSpPr>
          <p:spPr bwMode="auto">
            <a:xfrm>
              <a:off x="3511956" y="397274"/>
              <a:ext cx="205566" cy="202402"/>
            </a:xfrm>
            <a:custGeom>
              <a:avLst/>
              <a:gdLst>
                <a:gd name="T0" fmla="*/ 41 w 65"/>
                <a:gd name="T1" fmla="*/ 60 h 64"/>
                <a:gd name="T2" fmla="*/ 60 w 65"/>
                <a:gd name="T3" fmla="*/ 24 h 64"/>
                <a:gd name="T4" fmla="*/ 24 w 65"/>
                <a:gd name="T5" fmla="*/ 5 h 64"/>
                <a:gd name="T6" fmla="*/ 5 w 65"/>
                <a:gd name="T7" fmla="*/ 41 h 64"/>
                <a:gd name="T8" fmla="*/ 41 w 65"/>
                <a:gd name="T9" fmla="*/ 60 h 64"/>
              </a:gdLst>
              <a:ahLst/>
              <a:cxnLst>
                <a:cxn ang="0">
                  <a:pos x="T0" y="T1"/>
                </a:cxn>
                <a:cxn ang="0">
                  <a:pos x="T2" y="T3"/>
                </a:cxn>
                <a:cxn ang="0">
                  <a:pos x="T4" y="T5"/>
                </a:cxn>
                <a:cxn ang="0">
                  <a:pos x="T6" y="T7"/>
                </a:cxn>
                <a:cxn ang="0">
                  <a:pos x="T8" y="T9"/>
                </a:cxn>
              </a:cxnLst>
              <a:rect l="0" t="0" r="r" b="b"/>
              <a:pathLst>
                <a:path w="65" h="64">
                  <a:moveTo>
                    <a:pt x="41" y="60"/>
                  </a:moveTo>
                  <a:cubicBezTo>
                    <a:pt x="56" y="55"/>
                    <a:pt x="65" y="39"/>
                    <a:pt x="60" y="24"/>
                  </a:cubicBezTo>
                  <a:cubicBezTo>
                    <a:pt x="55" y="8"/>
                    <a:pt x="39" y="0"/>
                    <a:pt x="24" y="5"/>
                  </a:cubicBezTo>
                  <a:cubicBezTo>
                    <a:pt x="9" y="10"/>
                    <a:pt x="0" y="26"/>
                    <a:pt x="5" y="41"/>
                  </a:cubicBezTo>
                  <a:cubicBezTo>
                    <a:pt x="10" y="56"/>
                    <a:pt x="26" y="64"/>
                    <a:pt x="41" y="60"/>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92" name="Freeform 33"/>
            <p:cNvSpPr>
              <a:spLocks/>
            </p:cNvSpPr>
            <p:nvPr/>
          </p:nvSpPr>
          <p:spPr bwMode="auto">
            <a:xfrm>
              <a:off x="1968903" y="1518052"/>
              <a:ext cx="203984" cy="203984"/>
            </a:xfrm>
            <a:custGeom>
              <a:avLst/>
              <a:gdLst>
                <a:gd name="T0" fmla="*/ 56 w 65"/>
                <a:gd name="T1" fmla="*/ 50 h 65"/>
                <a:gd name="T2" fmla="*/ 50 w 65"/>
                <a:gd name="T3" fmla="*/ 10 h 65"/>
                <a:gd name="T4" fmla="*/ 10 w 65"/>
                <a:gd name="T5" fmla="*/ 16 h 65"/>
                <a:gd name="T6" fmla="*/ 16 w 65"/>
                <a:gd name="T7" fmla="*/ 56 h 65"/>
                <a:gd name="T8" fmla="*/ 56 w 65"/>
                <a:gd name="T9" fmla="*/ 50 h 65"/>
              </a:gdLst>
              <a:ahLst/>
              <a:cxnLst>
                <a:cxn ang="0">
                  <a:pos x="T0" y="T1"/>
                </a:cxn>
                <a:cxn ang="0">
                  <a:pos x="T2" y="T3"/>
                </a:cxn>
                <a:cxn ang="0">
                  <a:pos x="T4" y="T5"/>
                </a:cxn>
                <a:cxn ang="0">
                  <a:pos x="T6" y="T7"/>
                </a:cxn>
                <a:cxn ang="0">
                  <a:pos x="T8" y="T9"/>
                </a:cxn>
              </a:cxnLst>
              <a:rect l="0" t="0" r="r" b="b"/>
              <a:pathLst>
                <a:path w="65" h="65">
                  <a:moveTo>
                    <a:pt x="56" y="50"/>
                  </a:moveTo>
                  <a:cubicBezTo>
                    <a:pt x="65" y="37"/>
                    <a:pt x="63" y="19"/>
                    <a:pt x="50" y="10"/>
                  </a:cubicBezTo>
                  <a:cubicBezTo>
                    <a:pt x="37" y="0"/>
                    <a:pt x="19" y="3"/>
                    <a:pt x="10" y="16"/>
                  </a:cubicBezTo>
                  <a:cubicBezTo>
                    <a:pt x="0" y="29"/>
                    <a:pt x="3" y="46"/>
                    <a:pt x="16" y="56"/>
                  </a:cubicBezTo>
                  <a:cubicBezTo>
                    <a:pt x="29" y="65"/>
                    <a:pt x="47" y="62"/>
                    <a:pt x="56" y="50"/>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93" name="Freeform 34"/>
            <p:cNvSpPr>
              <a:spLocks/>
            </p:cNvSpPr>
            <p:nvPr/>
          </p:nvSpPr>
          <p:spPr bwMode="auto">
            <a:xfrm>
              <a:off x="7564793" y="3342049"/>
              <a:ext cx="180266" cy="183428"/>
            </a:xfrm>
            <a:custGeom>
              <a:avLst/>
              <a:gdLst>
                <a:gd name="T0" fmla="*/ 29 w 57"/>
                <a:gd name="T1" fmla="*/ 58 h 58"/>
                <a:gd name="T2" fmla="*/ 57 w 57"/>
                <a:gd name="T3" fmla="*/ 29 h 58"/>
                <a:gd name="T4" fmla="*/ 28 w 57"/>
                <a:gd name="T5" fmla="*/ 0 h 58"/>
                <a:gd name="T6" fmla="*/ 0 w 57"/>
                <a:gd name="T7" fmla="*/ 29 h 58"/>
                <a:gd name="T8" fmla="*/ 29 w 57"/>
                <a:gd name="T9" fmla="*/ 58 h 58"/>
              </a:gdLst>
              <a:ahLst/>
              <a:cxnLst>
                <a:cxn ang="0">
                  <a:pos x="T0" y="T1"/>
                </a:cxn>
                <a:cxn ang="0">
                  <a:pos x="T2" y="T3"/>
                </a:cxn>
                <a:cxn ang="0">
                  <a:pos x="T4" y="T5"/>
                </a:cxn>
                <a:cxn ang="0">
                  <a:pos x="T6" y="T7"/>
                </a:cxn>
                <a:cxn ang="0">
                  <a:pos x="T8" y="T9"/>
                </a:cxn>
              </a:cxnLst>
              <a:rect l="0" t="0" r="r" b="b"/>
              <a:pathLst>
                <a:path w="57" h="58">
                  <a:moveTo>
                    <a:pt x="29" y="58"/>
                  </a:moveTo>
                  <a:cubicBezTo>
                    <a:pt x="44" y="58"/>
                    <a:pt x="57" y="45"/>
                    <a:pt x="57" y="29"/>
                  </a:cubicBezTo>
                  <a:cubicBezTo>
                    <a:pt x="57" y="13"/>
                    <a:pt x="44" y="0"/>
                    <a:pt x="28" y="0"/>
                  </a:cubicBezTo>
                  <a:cubicBezTo>
                    <a:pt x="13" y="0"/>
                    <a:pt x="0" y="13"/>
                    <a:pt x="0" y="29"/>
                  </a:cubicBezTo>
                  <a:cubicBezTo>
                    <a:pt x="0" y="45"/>
                    <a:pt x="13" y="58"/>
                    <a:pt x="29" y="58"/>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94" name="Freeform 35"/>
            <p:cNvSpPr>
              <a:spLocks/>
            </p:cNvSpPr>
            <p:nvPr/>
          </p:nvSpPr>
          <p:spPr bwMode="auto">
            <a:xfrm>
              <a:off x="6964765" y="5145494"/>
              <a:ext cx="203984" cy="205564"/>
            </a:xfrm>
            <a:custGeom>
              <a:avLst/>
              <a:gdLst>
                <a:gd name="T0" fmla="*/ 15 w 65"/>
                <a:gd name="T1" fmla="*/ 56 h 65"/>
                <a:gd name="T2" fmla="*/ 55 w 65"/>
                <a:gd name="T3" fmla="*/ 49 h 65"/>
                <a:gd name="T4" fmla="*/ 49 w 65"/>
                <a:gd name="T5" fmla="*/ 9 h 65"/>
                <a:gd name="T6" fmla="*/ 9 w 65"/>
                <a:gd name="T7" fmla="*/ 16 h 65"/>
                <a:gd name="T8" fmla="*/ 15 w 65"/>
                <a:gd name="T9" fmla="*/ 56 h 65"/>
              </a:gdLst>
              <a:ahLst/>
              <a:cxnLst>
                <a:cxn ang="0">
                  <a:pos x="T0" y="T1"/>
                </a:cxn>
                <a:cxn ang="0">
                  <a:pos x="T2" y="T3"/>
                </a:cxn>
                <a:cxn ang="0">
                  <a:pos x="T4" y="T5"/>
                </a:cxn>
                <a:cxn ang="0">
                  <a:pos x="T6" y="T7"/>
                </a:cxn>
                <a:cxn ang="0">
                  <a:pos x="T8" y="T9"/>
                </a:cxn>
              </a:cxnLst>
              <a:rect l="0" t="0" r="r" b="b"/>
              <a:pathLst>
                <a:path w="65" h="65">
                  <a:moveTo>
                    <a:pt x="15" y="56"/>
                  </a:moveTo>
                  <a:cubicBezTo>
                    <a:pt x="28" y="65"/>
                    <a:pt x="46" y="62"/>
                    <a:pt x="55" y="49"/>
                  </a:cubicBezTo>
                  <a:cubicBezTo>
                    <a:pt x="65" y="36"/>
                    <a:pt x="62" y="18"/>
                    <a:pt x="49" y="9"/>
                  </a:cubicBezTo>
                  <a:cubicBezTo>
                    <a:pt x="36" y="0"/>
                    <a:pt x="18" y="3"/>
                    <a:pt x="9" y="16"/>
                  </a:cubicBezTo>
                  <a:cubicBezTo>
                    <a:pt x="0" y="28"/>
                    <a:pt x="3" y="46"/>
                    <a:pt x="15" y="56"/>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95" name="Freeform 36"/>
            <p:cNvSpPr>
              <a:spLocks/>
            </p:cNvSpPr>
            <p:nvPr/>
          </p:nvSpPr>
          <p:spPr bwMode="auto">
            <a:xfrm>
              <a:off x="5420131" y="6267849"/>
              <a:ext cx="205566" cy="202402"/>
            </a:xfrm>
            <a:custGeom>
              <a:avLst/>
              <a:gdLst>
                <a:gd name="T0" fmla="*/ 5 w 65"/>
                <a:gd name="T1" fmla="*/ 41 h 64"/>
                <a:gd name="T2" fmla="*/ 41 w 65"/>
                <a:gd name="T3" fmla="*/ 59 h 64"/>
                <a:gd name="T4" fmla="*/ 60 w 65"/>
                <a:gd name="T5" fmla="*/ 23 h 64"/>
                <a:gd name="T6" fmla="*/ 23 w 65"/>
                <a:gd name="T7" fmla="*/ 4 h 64"/>
                <a:gd name="T8" fmla="*/ 5 w 65"/>
                <a:gd name="T9" fmla="*/ 41 h 64"/>
              </a:gdLst>
              <a:ahLst/>
              <a:cxnLst>
                <a:cxn ang="0">
                  <a:pos x="T0" y="T1"/>
                </a:cxn>
                <a:cxn ang="0">
                  <a:pos x="T2" y="T3"/>
                </a:cxn>
                <a:cxn ang="0">
                  <a:pos x="T4" y="T5"/>
                </a:cxn>
                <a:cxn ang="0">
                  <a:pos x="T6" y="T7"/>
                </a:cxn>
                <a:cxn ang="0">
                  <a:pos x="T8" y="T9"/>
                </a:cxn>
              </a:cxnLst>
              <a:rect l="0" t="0" r="r" b="b"/>
              <a:pathLst>
                <a:path w="65" h="64">
                  <a:moveTo>
                    <a:pt x="5" y="41"/>
                  </a:moveTo>
                  <a:cubicBezTo>
                    <a:pt x="10" y="56"/>
                    <a:pt x="26" y="64"/>
                    <a:pt x="41" y="59"/>
                  </a:cubicBezTo>
                  <a:cubicBezTo>
                    <a:pt x="56" y="54"/>
                    <a:pt x="65" y="38"/>
                    <a:pt x="60" y="23"/>
                  </a:cubicBezTo>
                  <a:cubicBezTo>
                    <a:pt x="55" y="8"/>
                    <a:pt x="39" y="0"/>
                    <a:pt x="23" y="4"/>
                  </a:cubicBezTo>
                  <a:cubicBezTo>
                    <a:pt x="8" y="9"/>
                    <a:pt x="0" y="26"/>
                    <a:pt x="5" y="41"/>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96" name="Freeform 37"/>
            <p:cNvSpPr>
              <a:spLocks/>
            </p:cNvSpPr>
            <p:nvPr/>
          </p:nvSpPr>
          <p:spPr bwMode="auto">
            <a:xfrm>
              <a:off x="3511956" y="6267849"/>
              <a:ext cx="205566" cy="202402"/>
            </a:xfrm>
            <a:custGeom>
              <a:avLst/>
              <a:gdLst>
                <a:gd name="T0" fmla="*/ 5 w 65"/>
                <a:gd name="T1" fmla="*/ 23 h 64"/>
                <a:gd name="T2" fmla="*/ 24 w 65"/>
                <a:gd name="T3" fmla="*/ 59 h 64"/>
                <a:gd name="T4" fmla="*/ 60 w 65"/>
                <a:gd name="T5" fmla="*/ 40 h 64"/>
                <a:gd name="T6" fmla="*/ 41 w 65"/>
                <a:gd name="T7" fmla="*/ 4 h 64"/>
                <a:gd name="T8" fmla="*/ 5 w 65"/>
                <a:gd name="T9" fmla="*/ 23 h 64"/>
              </a:gdLst>
              <a:ahLst/>
              <a:cxnLst>
                <a:cxn ang="0">
                  <a:pos x="T0" y="T1"/>
                </a:cxn>
                <a:cxn ang="0">
                  <a:pos x="T2" y="T3"/>
                </a:cxn>
                <a:cxn ang="0">
                  <a:pos x="T4" y="T5"/>
                </a:cxn>
                <a:cxn ang="0">
                  <a:pos x="T6" y="T7"/>
                </a:cxn>
                <a:cxn ang="0">
                  <a:pos x="T8" y="T9"/>
                </a:cxn>
              </a:cxnLst>
              <a:rect l="0" t="0" r="r" b="b"/>
              <a:pathLst>
                <a:path w="65" h="64">
                  <a:moveTo>
                    <a:pt x="5" y="23"/>
                  </a:moveTo>
                  <a:cubicBezTo>
                    <a:pt x="0" y="38"/>
                    <a:pt x="9" y="54"/>
                    <a:pt x="24" y="59"/>
                  </a:cubicBezTo>
                  <a:cubicBezTo>
                    <a:pt x="39" y="64"/>
                    <a:pt x="55" y="56"/>
                    <a:pt x="60" y="40"/>
                  </a:cubicBezTo>
                  <a:cubicBezTo>
                    <a:pt x="65" y="25"/>
                    <a:pt x="56" y="9"/>
                    <a:pt x="41" y="4"/>
                  </a:cubicBezTo>
                  <a:cubicBezTo>
                    <a:pt x="26" y="0"/>
                    <a:pt x="10" y="8"/>
                    <a:pt x="5" y="23"/>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97" name="Freeform 38"/>
            <p:cNvSpPr>
              <a:spLocks/>
            </p:cNvSpPr>
            <p:nvPr/>
          </p:nvSpPr>
          <p:spPr bwMode="auto">
            <a:xfrm>
              <a:off x="1968903" y="5145494"/>
              <a:ext cx="203984" cy="205564"/>
            </a:xfrm>
            <a:custGeom>
              <a:avLst/>
              <a:gdLst>
                <a:gd name="T0" fmla="*/ 16 w 65"/>
                <a:gd name="T1" fmla="*/ 9 h 65"/>
                <a:gd name="T2" fmla="*/ 10 w 65"/>
                <a:gd name="T3" fmla="*/ 49 h 65"/>
                <a:gd name="T4" fmla="*/ 50 w 65"/>
                <a:gd name="T5" fmla="*/ 55 h 65"/>
                <a:gd name="T6" fmla="*/ 56 w 65"/>
                <a:gd name="T7" fmla="*/ 15 h 65"/>
                <a:gd name="T8" fmla="*/ 16 w 65"/>
                <a:gd name="T9" fmla="*/ 9 h 65"/>
              </a:gdLst>
              <a:ahLst/>
              <a:cxnLst>
                <a:cxn ang="0">
                  <a:pos x="T0" y="T1"/>
                </a:cxn>
                <a:cxn ang="0">
                  <a:pos x="T2" y="T3"/>
                </a:cxn>
                <a:cxn ang="0">
                  <a:pos x="T4" y="T5"/>
                </a:cxn>
                <a:cxn ang="0">
                  <a:pos x="T6" y="T7"/>
                </a:cxn>
                <a:cxn ang="0">
                  <a:pos x="T8" y="T9"/>
                </a:cxn>
              </a:cxnLst>
              <a:rect l="0" t="0" r="r" b="b"/>
              <a:pathLst>
                <a:path w="65" h="65">
                  <a:moveTo>
                    <a:pt x="16" y="9"/>
                  </a:moveTo>
                  <a:cubicBezTo>
                    <a:pt x="3" y="19"/>
                    <a:pt x="0" y="36"/>
                    <a:pt x="10" y="49"/>
                  </a:cubicBezTo>
                  <a:cubicBezTo>
                    <a:pt x="19" y="62"/>
                    <a:pt x="37" y="65"/>
                    <a:pt x="50" y="55"/>
                  </a:cubicBezTo>
                  <a:cubicBezTo>
                    <a:pt x="63" y="46"/>
                    <a:pt x="65" y="28"/>
                    <a:pt x="56" y="15"/>
                  </a:cubicBezTo>
                  <a:cubicBezTo>
                    <a:pt x="47" y="3"/>
                    <a:pt x="29" y="0"/>
                    <a:pt x="16" y="9"/>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98" name="Freeform 39"/>
            <p:cNvSpPr>
              <a:spLocks/>
            </p:cNvSpPr>
            <p:nvPr/>
          </p:nvSpPr>
          <p:spPr bwMode="auto">
            <a:xfrm>
              <a:off x="1392593" y="3342049"/>
              <a:ext cx="180266" cy="183428"/>
            </a:xfrm>
            <a:custGeom>
              <a:avLst/>
              <a:gdLst>
                <a:gd name="T0" fmla="*/ 28 w 57"/>
                <a:gd name="T1" fmla="*/ 0 h 58"/>
                <a:gd name="T2" fmla="*/ 0 w 57"/>
                <a:gd name="T3" fmla="*/ 29 h 58"/>
                <a:gd name="T4" fmla="*/ 29 w 57"/>
                <a:gd name="T5" fmla="*/ 58 h 58"/>
                <a:gd name="T6" fmla="*/ 57 w 57"/>
                <a:gd name="T7" fmla="*/ 29 h 58"/>
                <a:gd name="T8" fmla="*/ 28 w 57"/>
                <a:gd name="T9" fmla="*/ 0 h 58"/>
              </a:gdLst>
              <a:ahLst/>
              <a:cxnLst>
                <a:cxn ang="0">
                  <a:pos x="T0" y="T1"/>
                </a:cxn>
                <a:cxn ang="0">
                  <a:pos x="T2" y="T3"/>
                </a:cxn>
                <a:cxn ang="0">
                  <a:pos x="T4" y="T5"/>
                </a:cxn>
                <a:cxn ang="0">
                  <a:pos x="T6" y="T7"/>
                </a:cxn>
                <a:cxn ang="0">
                  <a:pos x="T8" y="T9"/>
                </a:cxn>
              </a:cxnLst>
              <a:rect l="0" t="0" r="r" b="b"/>
              <a:pathLst>
                <a:path w="57" h="58">
                  <a:moveTo>
                    <a:pt x="28" y="0"/>
                  </a:moveTo>
                  <a:cubicBezTo>
                    <a:pt x="13" y="0"/>
                    <a:pt x="0" y="13"/>
                    <a:pt x="0" y="29"/>
                  </a:cubicBezTo>
                  <a:cubicBezTo>
                    <a:pt x="0" y="45"/>
                    <a:pt x="13" y="58"/>
                    <a:pt x="29" y="58"/>
                  </a:cubicBezTo>
                  <a:cubicBezTo>
                    <a:pt x="44" y="58"/>
                    <a:pt x="57" y="45"/>
                    <a:pt x="57" y="29"/>
                  </a:cubicBezTo>
                  <a:cubicBezTo>
                    <a:pt x="57" y="13"/>
                    <a:pt x="44" y="0"/>
                    <a:pt x="28" y="0"/>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32" name="Group 231"/>
          <p:cNvGrpSpPr/>
          <p:nvPr/>
        </p:nvGrpSpPr>
        <p:grpSpPr>
          <a:xfrm>
            <a:off x="5319514" y="295075"/>
            <a:ext cx="406800" cy="406800"/>
            <a:chOff x="4351893" y="6363259"/>
            <a:chExt cx="441804" cy="441798"/>
          </a:xfrm>
          <a:blipFill dpi="0" rotWithShape="1">
            <a:blip r:embed="rId3">
              <a:extLst>
                <a:ext uri="{28A0092B-C50C-407E-A947-70E740481C1C}">
                  <a14:useLocalDpi xmlns:a14="http://schemas.microsoft.com/office/drawing/2010/main" val="0"/>
                </a:ext>
              </a:extLst>
            </a:blip>
            <a:srcRect/>
            <a:stretch>
              <a:fillRect/>
            </a:stretch>
          </a:blipFill>
        </p:grpSpPr>
        <p:sp>
          <p:nvSpPr>
            <p:cNvPr id="104" name="Oval 34"/>
            <p:cNvSpPr>
              <a:spLocks noChangeArrowheads="1"/>
            </p:cNvSpPr>
            <p:nvPr/>
          </p:nvSpPr>
          <p:spPr bwMode="auto">
            <a:xfrm>
              <a:off x="4351893" y="6363259"/>
              <a:ext cx="441804" cy="441798"/>
            </a:xfrm>
            <a:prstGeom prst="ellipse">
              <a:avLst/>
            </a:pr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8" name="Oval 34"/>
            <p:cNvSpPr>
              <a:spLocks noChangeArrowheads="1"/>
            </p:cNvSpPr>
            <p:nvPr/>
          </p:nvSpPr>
          <p:spPr bwMode="auto">
            <a:xfrm>
              <a:off x="4474296" y="6485660"/>
              <a:ext cx="196998" cy="196996"/>
            </a:xfrm>
            <a:prstGeom prst="ellipse">
              <a:avLst/>
            </a:pr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31" name="Group 230"/>
          <p:cNvGrpSpPr/>
          <p:nvPr/>
        </p:nvGrpSpPr>
        <p:grpSpPr>
          <a:xfrm>
            <a:off x="6863357" y="1416644"/>
            <a:ext cx="406800" cy="406800"/>
            <a:chOff x="4012715" y="6345795"/>
            <a:chExt cx="464522" cy="441800"/>
          </a:xfrm>
          <a:blipFill dpi="0" rotWithShape="1">
            <a:blip r:embed="rId4">
              <a:extLst>
                <a:ext uri="{28A0092B-C50C-407E-A947-70E740481C1C}">
                  <a14:useLocalDpi xmlns:a14="http://schemas.microsoft.com/office/drawing/2010/main" val="0"/>
                </a:ext>
              </a:extLst>
            </a:blip>
            <a:srcRect/>
            <a:stretch>
              <a:fillRect/>
            </a:stretch>
          </a:blipFill>
        </p:grpSpPr>
        <p:sp>
          <p:nvSpPr>
            <p:cNvPr id="106" name="Freeform 36"/>
            <p:cNvSpPr>
              <a:spLocks/>
            </p:cNvSpPr>
            <p:nvPr/>
          </p:nvSpPr>
          <p:spPr bwMode="auto">
            <a:xfrm>
              <a:off x="4012715" y="6345795"/>
              <a:ext cx="464522" cy="441800"/>
            </a:xfrm>
            <a:custGeom>
              <a:avLst/>
              <a:gdLst>
                <a:gd name="T0" fmla="*/ 56 w 113"/>
                <a:gd name="T1" fmla="*/ 108 h 108"/>
                <a:gd name="T2" fmla="*/ 50 w 113"/>
                <a:gd name="T3" fmla="*/ 108 h 108"/>
                <a:gd name="T4" fmla="*/ 14 w 113"/>
                <a:gd name="T5" fmla="*/ 88 h 108"/>
                <a:gd name="T6" fmla="*/ 2 w 113"/>
                <a:gd name="T7" fmla="*/ 48 h 108"/>
                <a:gd name="T8" fmla="*/ 56 w 113"/>
                <a:gd name="T9" fmla="*/ 0 h 108"/>
                <a:gd name="T10" fmla="*/ 62 w 113"/>
                <a:gd name="T11" fmla="*/ 0 h 108"/>
                <a:gd name="T12" fmla="*/ 110 w 113"/>
                <a:gd name="T13" fmla="*/ 60 h 108"/>
                <a:gd name="T14" fmla="*/ 56 w 113"/>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08">
                  <a:moveTo>
                    <a:pt x="56" y="108"/>
                  </a:moveTo>
                  <a:cubicBezTo>
                    <a:pt x="54" y="108"/>
                    <a:pt x="52" y="108"/>
                    <a:pt x="50" y="108"/>
                  </a:cubicBezTo>
                  <a:cubicBezTo>
                    <a:pt x="36" y="106"/>
                    <a:pt x="23" y="99"/>
                    <a:pt x="14" y="88"/>
                  </a:cubicBezTo>
                  <a:cubicBezTo>
                    <a:pt x="5" y="77"/>
                    <a:pt x="0" y="63"/>
                    <a:pt x="2" y="48"/>
                  </a:cubicBezTo>
                  <a:cubicBezTo>
                    <a:pt x="5" y="21"/>
                    <a:pt x="28" y="0"/>
                    <a:pt x="56" y="0"/>
                  </a:cubicBezTo>
                  <a:cubicBezTo>
                    <a:pt x="58" y="0"/>
                    <a:pt x="60" y="0"/>
                    <a:pt x="62" y="0"/>
                  </a:cubicBezTo>
                  <a:cubicBezTo>
                    <a:pt x="91" y="3"/>
                    <a:pt x="113" y="30"/>
                    <a:pt x="110" y="60"/>
                  </a:cubicBezTo>
                  <a:cubicBezTo>
                    <a:pt x="107" y="87"/>
                    <a:pt x="84"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 name="Freeform 36"/>
            <p:cNvSpPr>
              <a:spLocks/>
            </p:cNvSpPr>
            <p:nvPr/>
          </p:nvSpPr>
          <p:spPr bwMode="auto">
            <a:xfrm>
              <a:off x="4141412" y="6468197"/>
              <a:ext cx="207128" cy="196996"/>
            </a:xfrm>
            <a:custGeom>
              <a:avLst/>
              <a:gdLst>
                <a:gd name="T0" fmla="*/ 56 w 113"/>
                <a:gd name="T1" fmla="*/ 108 h 108"/>
                <a:gd name="T2" fmla="*/ 50 w 113"/>
                <a:gd name="T3" fmla="*/ 108 h 108"/>
                <a:gd name="T4" fmla="*/ 14 w 113"/>
                <a:gd name="T5" fmla="*/ 88 h 108"/>
                <a:gd name="T6" fmla="*/ 2 w 113"/>
                <a:gd name="T7" fmla="*/ 48 h 108"/>
                <a:gd name="T8" fmla="*/ 56 w 113"/>
                <a:gd name="T9" fmla="*/ 0 h 108"/>
                <a:gd name="T10" fmla="*/ 62 w 113"/>
                <a:gd name="T11" fmla="*/ 0 h 108"/>
                <a:gd name="T12" fmla="*/ 110 w 113"/>
                <a:gd name="T13" fmla="*/ 60 h 108"/>
                <a:gd name="T14" fmla="*/ 56 w 113"/>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08">
                  <a:moveTo>
                    <a:pt x="56" y="108"/>
                  </a:moveTo>
                  <a:cubicBezTo>
                    <a:pt x="54" y="108"/>
                    <a:pt x="52" y="108"/>
                    <a:pt x="50" y="108"/>
                  </a:cubicBezTo>
                  <a:cubicBezTo>
                    <a:pt x="36" y="106"/>
                    <a:pt x="23" y="99"/>
                    <a:pt x="14" y="88"/>
                  </a:cubicBezTo>
                  <a:cubicBezTo>
                    <a:pt x="5" y="77"/>
                    <a:pt x="0" y="63"/>
                    <a:pt x="2" y="48"/>
                  </a:cubicBezTo>
                  <a:cubicBezTo>
                    <a:pt x="5" y="21"/>
                    <a:pt x="28" y="0"/>
                    <a:pt x="56" y="0"/>
                  </a:cubicBezTo>
                  <a:cubicBezTo>
                    <a:pt x="58" y="0"/>
                    <a:pt x="60" y="0"/>
                    <a:pt x="62" y="0"/>
                  </a:cubicBezTo>
                  <a:cubicBezTo>
                    <a:pt x="91" y="3"/>
                    <a:pt x="113" y="30"/>
                    <a:pt x="110" y="60"/>
                  </a:cubicBezTo>
                  <a:cubicBezTo>
                    <a:pt x="107" y="87"/>
                    <a:pt x="84"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30" name="Group 229"/>
          <p:cNvGrpSpPr/>
          <p:nvPr/>
        </p:nvGrpSpPr>
        <p:grpSpPr>
          <a:xfrm>
            <a:off x="7451526" y="3230363"/>
            <a:ext cx="406800" cy="406800"/>
            <a:chOff x="3688684" y="6294995"/>
            <a:chExt cx="456946" cy="441800"/>
          </a:xfrm>
          <a:blipFill dpi="0" rotWithShape="1">
            <a:blip r:embed="rId5">
              <a:extLst>
                <a:ext uri="{28A0092B-C50C-407E-A947-70E740481C1C}">
                  <a14:useLocalDpi xmlns:a14="http://schemas.microsoft.com/office/drawing/2010/main" val="0"/>
                </a:ext>
              </a:extLst>
            </a:blip>
            <a:srcRect/>
            <a:stretch>
              <a:fillRect/>
            </a:stretch>
          </a:blipFill>
        </p:grpSpPr>
        <p:sp>
          <p:nvSpPr>
            <p:cNvPr id="108" name="Freeform 38"/>
            <p:cNvSpPr>
              <a:spLocks/>
            </p:cNvSpPr>
            <p:nvPr/>
          </p:nvSpPr>
          <p:spPr bwMode="auto">
            <a:xfrm>
              <a:off x="3688684" y="6294995"/>
              <a:ext cx="456946" cy="441800"/>
            </a:xfrm>
            <a:custGeom>
              <a:avLst/>
              <a:gdLst>
                <a:gd name="T0" fmla="*/ 56 w 112"/>
                <a:gd name="T1" fmla="*/ 108 h 108"/>
                <a:gd name="T2" fmla="*/ 45 w 112"/>
                <a:gd name="T3" fmla="*/ 107 h 108"/>
                <a:gd name="T4" fmla="*/ 11 w 112"/>
                <a:gd name="T5" fmla="*/ 83 h 108"/>
                <a:gd name="T6" fmla="*/ 3 w 112"/>
                <a:gd name="T7" fmla="*/ 43 h 108"/>
                <a:gd name="T8" fmla="*/ 56 w 112"/>
                <a:gd name="T9" fmla="*/ 0 h 108"/>
                <a:gd name="T10" fmla="*/ 67 w 112"/>
                <a:gd name="T11" fmla="*/ 1 h 108"/>
                <a:gd name="T12" fmla="*/ 102 w 112"/>
                <a:gd name="T13" fmla="*/ 25 h 108"/>
                <a:gd name="T14" fmla="*/ 109 w 112"/>
                <a:gd name="T15" fmla="*/ 65 h 108"/>
                <a:gd name="T16" fmla="*/ 56 w 11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8">
                  <a:moveTo>
                    <a:pt x="56" y="108"/>
                  </a:moveTo>
                  <a:cubicBezTo>
                    <a:pt x="52" y="108"/>
                    <a:pt x="49" y="108"/>
                    <a:pt x="45" y="107"/>
                  </a:cubicBezTo>
                  <a:cubicBezTo>
                    <a:pt x="31" y="104"/>
                    <a:pt x="19" y="96"/>
                    <a:pt x="11" y="83"/>
                  </a:cubicBezTo>
                  <a:cubicBezTo>
                    <a:pt x="3" y="71"/>
                    <a:pt x="0" y="57"/>
                    <a:pt x="3" y="43"/>
                  </a:cubicBezTo>
                  <a:cubicBezTo>
                    <a:pt x="8" y="18"/>
                    <a:pt x="31" y="0"/>
                    <a:pt x="56" y="0"/>
                  </a:cubicBezTo>
                  <a:cubicBezTo>
                    <a:pt x="60" y="0"/>
                    <a:pt x="64" y="0"/>
                    <a:pt x="67" y="1"/>
                  </a:cubicBezTo>
                  <a:cubicBezTo>
                    <a:pt x="82" y="4"/>
                    <a:pt x="94" y="12"/>
                    <a:pt x="102" y="25"/>
                  </a:cubicBezTo>
                  <a:cubicBezTo>
                    <a:pt x="109" y="37"/>
                    <a:pt x="112" y="51"/>
                    <a:pt x="109" y="65"/>
                  </a:cubicBezTo>
                  <a:cubicBezTo>
                    <a:pt x="104" y="90"/>
                    <a:pt x="82"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2" name="Freeform 38"/>
            <p:cNvSpPr>
              <a:spLocks/>
            </p:cNvSpPr>
            <p:nvPr/>
          </p:nvSpPr>
          <p:spPr bwMode="auto">
            <a:xfrm>
              <a:off x="3815282" y="6417397"/>
              <a:ext cx="203750" cy="196996"/>
            </a:xfrm>
            <a:custGeom>
              <a:avLst/>
              <a:gdLst>
                <a:gd name="T0" fmla="*/ 56 w 112"/>
                <a:gd name="T1" fmla="*/ 108 h 108"/>
                <a:gd name="T2" fmla="*/ 45 w 112"/>
                <a:gd name="T3" fmla="*/ 107 h 108"/>
                <a:gd name="T4" fmla="*/ 11 w 112"/>
                <a:gd name="T5" fmla="*/ 83 h 108"/>
                <a:gd name="T6" fmla="*/ 3 w 112"/>
                <a:gd name="T7" fmla="*/ 43 h 108"/>
                <a:gd name="T8" fmla="*/ 56 w 112"/>
                <a:gd name="T9" fmla="*/ 0 h 108"/>
                <a:gd name="T10" fmla="*/ 67 w 112"/>
                <a:gd name="T11" fmla="*/ 1 h 108"/>
                <a:gd name="T12" fmla="*/ 102 w 112"/>
                <a:gd name="T13" fmla="*/ 25 h 108"/>
                <a:gd name="T14" fmla="*/ 109 w 112"/>
                <a:gd name="T15" fmla="*/ 65 h 108"/>
                <a:gd name="T16" fmla="*/ 56 w 11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8">
                  <a:moveTo>
                    <a:pt x="56" y="108"/>
                  </a:moveTo>
                  <a:cubicBezTo>
                    <a:pt x="52" y="108"/>
                    <a:pt x="49" y="108"/>
                    <a:pt x="45" y="107"/>
                  </a:cubicBezTo>
                  <a:cubicBezTo>
                    <a:pt x="31" y="104"/>
                    <a:pt x="19" y="96"/>
                    <a:pt x="11" y="83"/>
                  </a:cubicBezTo>
                  <a:cubicBezTo>
                    <a:pt x="3" y="71"/>
                    <a:pt x="0" y="57"/>
                    <a:pt x="3" y="43"/>
                  </a:cubicBezTo>
                  <a:cubicBezTo>
                    <a:pt x="8" y="18"/>
                    <a:pt x="31" y="0"/>
                    <a:pt x="56" y="0"/>
                  </a:cubicBezTo>
                  <a:cubicBezTo>
                    <a:pt x="60" y="0"/>
                    <a:pt x="64" y="0"/>
                    <a:pt x="67" y="1"/>
                  </a:cubicBezTo>
                  <a:cubicBezTo>
                    <a:pt x="82" y="4"/>
                    <a:pt x="94" y="12"/>
                    <a:pt x="102" y="25"/>
                  </a:cubicBezTo>
                  <a:cubicBezTo>
                    <a:pt x="109" y="37"/>
                    <a:pt x="112" y="51"/>
                    <a:pt x="109" y="65"/>
                  </a:cubicBezTo>
                  <a:cubicBezTo>
                    <a:pt x="104" y="90"/>
                    <a:pt x="82"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9" name="Group 228"/>
          <p:cNvGrpSpPr/>
          <p:nvPr/>
        </p:nvGrpSpPr>
        <p:grpSpPr>
          <a:xfrm>
            <a:off x="6863357" y="5044876"/>
            <a:ext cx="406800" cy="406800"/>
            <a:chOff x="3365846" y="6209271"/>
            <a:chExt cx="477148" cy="441798"/>
          </a:xfrm>
          <a:blipFill dpi="0" rotWithShape="1">
            <a:blip r:embed="rId6">
              <a:extLst>
                <a:ext uri="{28A0092B-C50C-407E-A947-70E740481C1C}">
                  <a14:useLocalDpi xmlns:a14="http://schemas.microsoft.com/office/drawing/2010/main" val="0"/>
                </a:ext>
              </a:extLst>
            </a:blip>
            <a:srcRect/>
            <a:stretch>
              <a:fillRect/>
            </a:stretch>
          </a:blipFill>
        </p:grpSpPr>
        <p:sp>
          <p:nvSpPr>
            <p:cNvPr id="110" name="Freeform 40"/>
            <p:cNvSpPr>
              <a:spLocks/>
            </p:cNvSpPr>
            <p:nvPr/>
          </p:nvSpPr>
          <p:spPr bwMode="auto">
            <a:xfrm>
              <a:off x="3365846" y="6209271"/>
              <a:ext cx="477148" cy="441798"/>
            </a:xfrm>
            <a:custGeom>
              <a:avLst/>
              <a:gdLst>
                <a:gd name="T0" fmla="*/ 56 w 117"/>
                <a:gd name="T1" fmla="*/ 108 h 108"/>
                <a:gd name="T2" fmla="*/ 40 w 117"/>
                <a:gd name="T3" fmla="*/ 105 h 108"/>
                <a:gd name="T4" fmla="*/ 8 w 117"/>
                <a:gd name="T5" fmla="*/ 78 h 108"/>
                <a:gd name="T6" fmla="*/ 5 w 117"/>
                <a:gd name="T7" fmla="*/ 37 h 108"/>
                <a:gd name="T8" fmla="*/ 56 w 117"/>
                <a:gd name="T9" fmla="*/ 0 h 108"/>
                <a:gd name="T10" fmla="*/ 73 w 117"/>
                <a:gd name="T11" fmla="*/ 2 h 108"/>
                <a:gd name="T12" fmla="*/ 108 w 117"/>
                <a:gd name="T13" fmla="*/ 71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51" y="108"/>
                    <a:pt x="45" y="107"/>
                    <a:pt x="40" y="105"/>
                  </a:cubicBezTo>
                  <a:cubicBezTo>
                    <a:pt x="26" y="101"/>
                    <a:pt x="15" y="91"/>
                    <a:pt x="8" y="78"/>
                  </a:cubicBezTo>
                  <a:cubicBezTo>
                    <a:pt x="1" y="65"/>
                    <a:pt x="0" y="51"/>
                    <a:pt x="5" y="37"/>
                  </a:cubicBezTo>
                  <a:cubicBezTo>
                    <a:pt x="12" y="15"/>
                    <a:pt x="33" y="0"/>
                    <a:pt x="56" y="0"/>
                  </a:cubicBezTo>
                  <a:cubicBezTo>
                    <a:pt x="62" y="0"/>
                    <a:pt x="68" y="1"/>
                    <a:pt x="73" y="2"/>
                  </a:cubicBezTo>
                  <a:cubicBezTo>
                    <a:pt x="101" y="12"/>
                    <a:pt x="117" y="42"/>
                    <a:pt x="108" y="71"/>
                  </a:cubicBezTo>
                  <a:cubicBezTo>
                    <a:pt x="101" y="93"/>
                    <a:pt x="80"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4" name="Freeform 40"/>
            <p:cNvSpPr>
              <a:spLocks/>
            </p:cNvSpPr>
            <p:nvPr/>
          </p:nvSpPr>
          <p:spPr bwMode="auto">
            <a:xfrm>
              <a:off x="3498041" y="6331672"/>
              <a:ext cx="212758" cy="196996"/>
            </a:xfrm>
            <a:custGeom>
              <a:avLst/>
              <a:gdLst>
                <a:gd name="T0" fmla="*/ 56 w 117"/>
                <a:gd name="T1" fmla="*/ 108 h 108"/>
                <a:gd name="T2" fmla="*/ 40 w 117"/>
                <a:gd name="T3" fmla="*/ 105 h 108"/>
                <a:gd name="T4" fmla="*/ 8 w 117"/>
                <a:gd name="T5" fmla="*/ 78 h 108"/>
                <a:gd name="T6" fmla="*/ 5 w 117"/>
                <a:gd name="T7" fmla="*/ 37 h 108"/>
                <a:gd name="T8" fmla="*/ 56 w 117"/>
                <a:gd name="T9" fmla="*/ 0 h 108"/>
                <a:gd name="T10" fmla="*/ 73 w 117"/>
                <a:gd name="T11" fmla="*/ 2 h 108"/>
                <a:gd name="T12" fmla="*/ 108 w 117"/>
                <a:gd name="T13" fmla="*/ 71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51" y="108"/>
                    <a:pt x="45" y="107"/>
                    <a:pt x="40" y="105"/>
                  </a:cubicBezTo>
                  <a:cubicBezTo>
                    <a:pt x="26" y="101"/>
                    <a:pt x="15" y="91"/>
                    <a:pt x="8" y="78"/>
                  </a:cubicBezTo>
                  <a:cubicBezTo>
                    <a:pt x="1" y="65"/>
                    <a:pt x="0" y="51"/>
                    <a:pt x="5" y="37"/>
                  </a:cubicBezTo>
                  <a:cubicBezTo>
                    <a:pt x="12" y="15"/>
                    <a:pt x="33" y="0"/>
                    <a:pt x="56" y="0"/>
                  </a:cubicBezTo>
                  <a:cubicBezTo>
                    <a:pt x="62" y="0"/>
                    <a:pt x="68" y="1"/>
                    <a:pt x="73" y="2"/>
                  </a:cubicBezTo>
                  <a:cubicBezTo>
                    <a:pt x="101" y="12"/>
                    <a:pt x="117" y="42"/>
                    <a:pt x="108" y="71"/>
                  </a:cubicBezTo>
                  <a:cubicBezTo>
                    <a:pt x="101" y="93"/>
                    <a:pt x="80"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8" name="Group 227"/>
          <p:cNvGrpSpPr/>
          <p:nvPr/>
        </p:nvGrpSpPr>
        <p:grpSpPr>
          <a:xfrm>
            <a:off x="5319514" y="6165650"/>
            <a:ext cx="406800" cy="406800"/>
            <a:chOff x="3038899" y="6089739"/>
            <a:chExt cx="502392" cy="444324"/>
          </a:xfrm>
          <a:blipFill dpi="0" rotWithShape="1">
            <a:blip r:embed="rId6">
              <a:extLst>
                <a:ext uri="{28A0092B-C50C-407E-A947-70E740481C1C}">
                  <a14:useLocalDpi xmlns:a14="http://schemas.microsoft.com/office/drawing/2010/main" val="0"/>
                </a:ext>
              </a:extLst>
            </a:blip>
            <a:srcRect/>
            <a:stretch>
              <a:fillRect/>
            </a:stretch>
          </a:blipFill>
        </p:grpSpPr>
        <p:sp>
          <p:nvSpPr>
            <p:cNvPr id="112" name="Freeform 42"/>
            <p:cNvSpPr>
              <a:spLocks/>
            </p:cNvSpPr>
            <p:nvPr/>
          </p:nvSpPr>
          <p:spPr bwMode="auto">
            <a:xfrm>
              <a:off x="3038899" y="6089739"/>
              <a:ext cx="502392" cy="444324"/>
            </a:xfrm>
            <a:custGeom>
              <a:avLst/>
              <a:gdLst>
                <a:gd name="T0" fmla="*/ 61 w 123"/>
                <a:gd name="T1" fmla="*/ 108 h 108"/>
                <a:gd name="T2" fmla="*/ 39 w 123"/>
                <a:gd name="T3" fmla="*/ 103 h 108"/>
                <a:gd name="T4" fmla="*/ 12 w 123"/>
                <a:gd name="T5" fmla="*/ 32 h 108"/>
                <a:gd name="T6" fmla="*/ 62 w 123"/>
                <a:gd name="T7" fmla="*/ 0 h 108"/>
                <a:gd name="T8" fmla="*/ 84 w 123"/>
                <a:gd name="T9" fmla="*/ 4 h 108"/>
                <a:gd name="T10" fmla="*/ 111 w 123"/>
                <a:gd name="T11" fmla="*/ 76 h 108"/>
                <a:gd name="T12" fmla="*/ 61 w 123"/>
                <a:gd name="T13" fmla="*/ 108 h 108"/>
              </a:gdLst>
              <a:ahLst/>
              <a:cxnLst>
                <a:cxn ang="0">
                  <a:pos x="T0" y="T1"/>
                </a:cxn>
                <a:cxn ang="0">
                  <a:pos x="T2" y="T3"/>
                </a:cxn>
                <a:cxn ang="0">
                  <a:pos x="T4" y="T5"/>
                </a:cxn>
                <a:cxn ang="0">
                  <a:pos x="T6" y="T7"/>
                </a:cxn>
                <a:cxn ang="0">
                  <a:pos x="T8" y="T9"/>
                </a:cxn>
                <a:cxn ang="0">
                  <a:pos x="T10" y="T11"/>
                </a:cxn>
                <a:cxn ang="0">
                  <a:pos x="T12" y="T13"/>
                </a:cxn>
              </a:cxnLst>
              <a:rect l="0" t="0" r="r" b="b"/>
              <a:pathLst>
                <a:path w="123" h="108">
                  <a:moveTo>
                    <a:pt x="61" y="108"/>
                  </a:moveTo>
                  <a:cubicBezTo>
                    <a:pt x="54" y="108"/>
                    <a:pt x="46" y="106"/>
                    <a:pt x="39" y="103"/>
                  </a:cubicBezTo>
                  <a:cubicBezTo>
                    <a:pt x="12" y="91"/>
                    <a:pt x="0" y="59"/>
                    <a:pt x="12" y="32"/>
                  </a:cubicBezTo>
                  <a:cubicBezTo>
                    <a:pt x="21" y="12"/>
                    <a:pt x="40" y="0"/>
                    <a:pt x="62" y="0"/>
                  </a:cubicBezTo>
                  <a:cubicBezTo>
                    <a:pt x="69" y="0"/>
                    <a:pt x="77" y="1"/>
                    <a:pt x="84" y="4"/>
                  </a:cubicBezTo>
                  <a:cubicBezTo>
                    <a:pt x="111" y="16"/>
                    <a:pt x="123" y="49"/>
                    <a:pt x="111" y="76"/>
                  </a:cubicBezTo>
                  <a:cubicBezTo>
                    <a:pt x="102" y="95"/>
                    <a:pt x="83" y="108"/>
                    <a:pt x="61"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6" name="Freeform 42"/>
            <p:cNvSpPr>
              <a:spLocks/>
            </p:cNvSpPr>
            <p:nvPr/>
          </p:nvSpPr>
          <p:spPr bwMode="auto">
            <a:xfrm>
              <a:off x="3178088" y="6212840"/>
              <a:ext cx="224014" cy="198122"/>
            </a:xfrm>
            <a:custGeom>
              <a:avLst/>
              <a:gdLst>
                <a:gd name="T0" fmla="*/ 61 w 123"/>
                <a:gd name="T1" fmla="*/ 108 h 108"/>
                <a:gd name="T2" fmla="*/ 39 w 123"/>
                <a:gd name="T3" fmla="*/ 103 h 108"/>
                <a:gd name="T4" fmla="*/ 12 w 123"/>
                <a:gd name="T5" fmla="*/ 32 h 108"/>
                <a:gd name="T6" fmla="*/ 62 w 123"/>
                <a:gd name="T7" fmla="*/ 0 h 108"/>
                <a:gd name="T8" fmla="*/ 84 w 123"/>
                <a:gd name="T9" fmla="*/ 4 h 108"/>
                <a:gd name="T10" fmla="*/ 111 w 123"/>
                <a:gd name="T11" fmla="*/ 76 h 108"/>
                <a:gd name="T12" fmla="*/ 61 w 123"/>
                <a:gd name="T13" fmla="*/ 108 h 108"/>
              </a:gdLst>
              <a:ahLst/>
              <a:cxnLst>
                <a:cxn ang="0">
                  <a:pos x="T0" y="T1"/>
                </a:cxn>
                <a:cxn ang="0">
                  <a:pos x="T2" y="T3"/>
                </a:cxn>
                <a:cxn ang="0">
                  <a:pos x="T4" y="T5"/>
                </a:cxn>
                <a:cxn ang="0">
                  <a:pos x="T6" y="T7"/>
                </a:cxn>
                <a:cxn ang="0">
                  <a:pos x="T8" y="T9"/>
                </a:cxn>
                <a:cxn ang="0">
                  <a:pos x="T10" y="T11"/>
                </a:cxn>
                <a:cxn ang="0">
                  <a:pos x="T12" y="T13"/>
                </a:cxn>
              </a:cxnLst>
              <a:rect l="0" t="0" r="r" b="b"/>
              <a:pathLst>
                <a:path w="123" h="108">
                  <a:moveTo>
                    <a:pt x="61" y="108"/>
                  </a:moveTo>
                  <a:cubicBezTo>
                    <a:pt x="54" y="108"/>
                    <a:pt x="46" y="106"/>
                    <a:pt x="39" y="103"/>
                  </a:cubicBezTo>
                  <a:cubicBezTo>
                    <a:pt x="12" y="91"/>
                    <a:pt x="0" y="59"/>
                    <a:pt x="12" y="32"/>
                  </a:cubicBezTo>
                  <a:cubicBezTo>
                    <a:pt x="21" y="12"/>
                    <a:pt x="40" y="0"/>
                    <a:pt x="62" y="0"/>
                  </a:cubicBezTo>
                  <a:cubicBezTo>
                    <a:pt x="69" y="0"/>
                    <a:pt x="77" y="1"/>
                    <a:pt x="84" y="4"/>
                  </a:cubicBezTo>
                  <a:cubicBezTo>
                    <a:pt x="111" y="16"/>
                    <a:pt x="123" y="49"/>
                    <a:pt x="111" y="76"/>
                  </a:cubicBezTo>
                  <a:cubicBezTo>
                    <a:pt x="102" y="95"/>
                    <a:pt x="83" y="108"/>
                    <a:pt x="61"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7" name="Group 226"/>
          <p:cNvGrpSpPr/>
          <p:nvPr/>
        </p:nvGrpSpPr>
        <p:grpSpPr>
          <a:xfrm>
            <a:off x="3411339" y="6165650"/>
            <a:ext cx="406800" cy="406800"/>
            <a:chOff x="2765879" y="5938457"/>
            <a:chExt cx="459470" cy="446850"/>
          </a:xfrm>
          <a:blipFill dpi="0" rotWithShape="1">
            <a:blip r:embed="rId3">
              <a:extLst>
                <a:ext uri="{28A0092B-C50C-407E-A947-70E740481C1C}">
                  <a14:useLocalDpi xmlns:a14="http://schemas.microsoft.com/office/drawing/2010/main" val="0"/>
                </a:ext>
              </a:extLst>
            </a:blip>
            <a:srcRect/>
            <a:stretch>
              <a:fillRect/>
            </a:stretch>
          </a:blipFill>
        </p:grpSpPr>
        <p:sp>
          <p:nvSpPr>
            <p:cNvPr id="114" name="Freeform 44"/>
            <p:cNvSpPr>
              <a:spLocks/>
            </p:cNvSpPr>
            <p:nvPr/>
          </p:nvSpPr>
          <p:spPr bwMode="auto">
            <a:xfrm>
              <a:off x="2765879" y="5938457"/>
              <a:ext cx="459470" cy="446850"/>
            </a:xfrm>
            <a:custGeom>
              <a:avLst/>
              <a:gdLst>
                <a:gd name="T0" fmla="*/ 56 w 112"/>
                <a:gd name="T1" fmla="*/ 109 h 109"/>
                <a:gd name="T2" fmla="*/ 29 w 112"/>
                <a:gd name="T3" fmla="*/ 102 h 109"/>
                <a:gd name="T4" fmla="*/ 4 w 112"/>
                <a:gd name="T5" fmla="*/ 69 h 109"/>
                <a:gd name="T6" fmla="*/ 9 w 112"/>
                <a:gd name="T7" fmla="*/ 27 h 109"/>
                <a:gd name="T8" fmla="*/ 56 w 112"/>
                <a:gd name="T9" fmla="*/ 0 h 109"/>
                <a:gd name="T10" fmla="*/ 83 w 112"/>
                <a:gd name="T11" fmla="*/ 8 h 109"/>
                <a:gd name="T12" fmla="*/ 109 w 112"/>
                <a:gd name="T13" fmla="*/ 41 h 109"/>
                <a:gd name="T14" fmla="*/ 103 w 112"/>
                <a:gd name="T15" fmla="*/ 82 h 109"/>
                <a:gd name="T16" fmla="*/ 56 w 112"/>
                <a:gd name="T1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9">
                  <a:moveTo>
                    <a:pt x="56" y="109"/>
                  </a:moveTo>
                  <a:cubicBezTo>
                    <a:pt x="47" y="109"/>
                    <a:pt x="37" y="106"/>
                    <a:pt x="29" y="102"/>
                  </a:cubicBezTo>
                  <a:cubicBezTo>
                    <a:pt x="17" y="94"/>
                    <a:pt x="8" y="83"/>
                    <a:pt x="4" y="69"/>
                  </a:cubicBezTo>
                  <a:cubicBezTo>
                    <a:pt x="0" y="55"/>
                    <a:pt x="2" y="40"/>
                    <a:pt x="9" y="27"/>
                  </a:cubicBezTo>
                  <a:cubicBezTo>
                    <a:pt x="19" y="11"/>
                    <a:pt x="37" y="0"/>
                    <a:pt x="56" y="0"/>
                  </a:cubicBezTo>
                  <a:cubicBezTo>
                    <a:pt x="66" y="0"/>
                    <a:pt x="75" y="3"/>
                    <a:pt x="83" y="8"/>
                  </a:cubicBezTo>
                  <a:cubicBezTo>
                    <a:pt x="96" y="15"/>
                    <a:pt x="105" y="27"/>
                    <a:pt x="109" y="41"/>
                  </a:cubicBezTo>
                  <a:cubicBezTo>
                    <a:pt x="112" y="55"/>
                    <a:pt x="110" y="69"/>
                    <a:pt x="103" y="82"/>
                  </a:cubicBezTo>
                  <a:cubicBezTo>
                    <a:pt x="93" y="98"/>
                    <a:pt x="75" y="109"/>
                    <a:pt x="56"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8" name="Freeform 44"/>
            <p:cNvSpPr>
              <a:spLocks/>
            </p:cNvSpPr>
            <p:nvPr/>
          </p:nvSpPr>
          <p:spPr bwMode="auto">
            <a:xfrm>
              <a:off x="2893176" y="6062258"/>
              <a:ext cx="204876" cy="199248"/>
            </a:xfrm>
            <a:custGeom>
              <a:avLst/>
              <a:gdLst>
                <a:gd name="T0" fmla="*/ 56 w 112"/>
                <a:gd name="T1" fmla="*/ 109 h 109"/>
                <a:gd name="T2" fmla="*/ 29 w 112"/>
                <a:gd name="T3" fmla="*/ 102 h 109"/>
                <a:gd name="T4" fmla="*/ 4 w 112"/>
                <a:gd name="T5" fmla="*/ 69 h 109"/>
                <a:gd name="T6" fmla="*/ 9 w 112"/>
                <a:gd name="T7" fmla="*/ 27 h 109"/>
                <a:gd name="T8" fmla="*/ 56 w 112"/>
                <a:gd name="T9" fmla="*/ 0 h 109"/>
                <a:gd name="T10" fmla="*/ 83 w 112"/>
                <a:gd name="T11" fmla="*/ 8 h 109"/>
                <a:gd name="T12" fmla="*/ 109 w 112"/>
                <a:gd name="T13" fmla="*/ 41 h 109"/>
                <a:gd name="T14" fmla="*/ 103 w 112"/>
                <a:gd name="T15" fmla="*/ 82 h 109"/>
                <a:gd name="T16" fmla="*/ 56 w 112"/>
                <a:gd name="T1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9">
                  <a:moveTo>
                    <a:pt x="56" y="109"/>
                  </a:moveTo>
                  <a:cubicBezTo>
                    <a:pt x="47" y="109"/>
                    <a:pt x="37" y="106"/>
                    <a:pt x="29" y="102"/>
                  </a:cubicBezTo>
                  <a:cubicBezTo>
                    <a:pt x="17" y="94"/>
                    <a:pt x="8" y="83"/>
                    <a:pt x="4" y="69"/>
                  </a:cubicBezTo>
                  <a:cubicBezTo>
                    <a:pt x="0" y="55"/>
                    <a:pt x="2" y="40"/>
                    <a:pt x="9" y="27"/>
                  </a:cubicBezTo>
                  <a:cubicBezTo>
                    <a:pt x="19" y="11"/>
                    <a:pt x="37" y="0"/>
                    <a:pt x="56" y="0"/>
                  </a:cubicBezTo>
                  <a:cubicBezTo>
                    <a:pt x="66" y="0"/>
                    <a:pt x="75" y="3"/>
                    <a:pt x="83" y="8"/>
                  </a:cubicBezTo>
                  <a:cubicBezTo>
                    <a:pt x="96" y="15"/>
                    <a:pt x="105" y="27"/>
                    <a:pt x="109" y="41"/>
                  </a:cubicBezTo>
                  <a:cubicBezTo>
                    <a:pt x="112" y="55"/>
                    <a:pt x="110" y="69"/>
                    <a:pt x="103" y="82"/>
                  </a:cubicBezTo>
                  <a:cubicBezTo>
                    <a:pt x="93" y="98"/>
                    <a:pt x="75" y="109"/>
                    <a:pt x="56"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6" name="Group 225"/>
          <p:cNvGrpSpPr/>
          <p:nvPr/>
        </p:nvGrpSpPr>
        <p:grpSpPr>
          <a:xfrm>
            <a:off x="1867495" y="5044876"/>
            <a:ext cx="406800" cy="406800"/>
            <a:chOff x="2487958" y="5761596"/>
            <a:chExt cx="477148" cy="441798"/>
          </a:xfrm>
          <a:blipFill dpi="0" rotWithShape="1">
            <a:blip r:embed="rId4">
              <a:extLst>
                <a:ext uri="{28A0092B-C50C-407E-A947-70E740481C1C}">
                  <a14:useLocalDpi xmlns:a14="http://schemas.microsoft.com/office/drawing/2010/main" val="0"/>
                </a:ext>
              </a:extLst>
            </a:blip>
            <a:srcRect/>
            <a:stretch>
              <a:fillRect/>
            </a:stretch>
          </a:blipFill>
        </p:grpSpPr>
        <p:sp>
          <p:nvSpPr>
            <p:cNvPr id="116" name="Freeform 46"/>
            <p:cNvSpPr>
              <a:spLocks/>
            </p:cNvSpPr>
            <p:nvPr/>
          </p:nvSpPr>
          <p:spPr bwMode="auto">
            <a:xfrm>
              <a:off x="2487958" y="5761596"/>
              <a:ext cx="477148" cy="441798"/>
            </a:xfrm>
            <a:custGeom>
              <a:avLst/>
              <a:gdLst>
                <a:gd name="T0" fmla="*/ 56 w 117"/>
                <a:gd name="T1" fmla="*/ 108 h 108"/>
                <a:gd name="T2" fmla="*/ 24 w 117"/>
                <a:gd name="T3" fmla="*/ 98 h 108"/>
                <a:gd name="T4" fmla="*/ 2 w 117"/>
                <a:gd name="T5" fmla="*/ 62 h 108"/>
                <a:gd name="T6" fmla="*/ 12 w 117"/>
                <a:gd name="T7" fmla="*/ 22 h 108"/>
                <a:gd name="T8" fmla="*/ 56 w 117"/>
                <a:gd name="T9" fmla="*/ 0 h 108"/>
                <a:gd name="T10" fmla="*/ 87 w 117"/>
                <a:gd name="T11" fmla="*/ 10 h 108"/>
                <a:gd name="T12" fmla="*/ 99 w 117"/>
                <a:gd name="T13" fmla="*/ 86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44" y="108"/>
                    <a:pt x="33" y="104"/>
                    <a:pt x="24" y="98"/>
                  </a:cubicBezTo>
                  <a:cubicBezTo>
                    <a:pt x="12" y="89"/>
                    <a:pt x="4" y="77"/>
                    <a:pt x="2" y="62"/>
                  </a:cubicBezTo>
                  <a:cubicBezTo>
                    <a:pt x="0" y="48"/>
                    <a:pt x="3" y="34"/>
                    <a:pt x="12" y="22"/>
                  </a:cubicBezTo>
                  <a:cubicBezTo>
                    <a:pt x="22" y="8"/>
                    <a:pt x="38" y="0"/>
                    <a:pt x="56" y="0"/>
                  </a:cubicBezTo>
                  <a:cubicBezTo>
                    <a:pt x="67" y="0"/>
                    <a:pt x="78" y="3"/>
                    <a:pt x="87" y="10"/>
                  </a:cubicBezTo>
                  <a:cubicBezTo>
                    <a:pt x="112" y="27"/>
                    <a:pt x="117" y="61"/>
                    <a:pt x="99" y="86"/>
                  </a:cubicBezTo>
                  <a:cubicBezTo>
                    <a:pt x="89" y="100"/>
                    <a:pt x="73"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0" name="Freeform 46"/>
            <p:cNvSpPr>
              <a:spLocks/>
            </p:cNvSpPr>
            <p:nvPr/>
          </p:nvSpPr>
          <p:spPr bwMode="auto">
            <a:xfrm>
              <a:off x="2620153" y="5883997"/>
              <a:ext cx="212758" cy="196996"/>
            </a:xfrm>
            <a:custGeom>
              <a:avLst/>
              <a:gdLst>
                <a:gd name="T0" fmla="*/ 56 w 117"/>
                <a:gd name="T1" fmla="*/ 108 h 108"/>
                <a:gd name="T2" fmla="*/ 24 w 117"/>
                <a:gd name="T3" fmla="*/ 98 h 108"/>
                <a:gd name="T4" fmla="*/ 2 w 117"/>
                <a:gd name="T5" fmla="*/ 62 h 108"/>
                <a:gd name="T6" fmla="*/ 12 w 117"/>
                <a:gd name="T7" fmla="*/ 22 h 108"/>
                <a:gd name="T8" fmla="*/ 56 w 117"/>
                <a:gd name="T9" fmla="*/ 0 h 108"/>
                <a:gd name="T10" fmla="*/ 87 w 117"/>
                <a:gd name="T11" fmla="*/ 10 h 108"/>
                <a:gd name="T12" fmla="*/ 99 w 117"/>
                <a:gd name="T13" fmla="*/ 86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44" y="108"/>
                    <a:pt x="33" y="104"/>
                    <a:pt x="24" y="98"/>
                  </a:cubicBezTo>
                  <a:cubicBezTo>
                    <a:pt x="12" y="89"/>
                    <a:pt x="4" y="77"/>
                    <a:pt x="2" y="62"/>
                  </a:cubicBezTo>
                  <a:cubicBezTo>
                    <a:pt x="0" y="48"/>
                    <a:pt x="3" y="34"/>
                    <a:pt x="12" y="22"/>
                  </a:cubicBezTo>
                  <a:cubicBezTo>
                    <a:pt x="22" y="8"/>
                    <a:pt x="38" y="0"/>
                    <a:pt x="56" y="0"/>
                  </a:cubicBezTo>
                  <a:cubicBezTo>
                    <a:pt x="67" y="0"/>
                    <a:pt x="78" y="3"/>
                    <a:pt x="87" y="10"/>
                  </a:cubicBezTo>
                  <a:cubicBezTo>
                    <a:pt x="112" y="27"/>
                    <a:pt x="117" y="61"/>
                    <a:pt x="99" y="86"/>
                  </a:cubicBezTo>
                  <a:cubicBezTo>
                    <a:pt x="89" y="100"/>
                    <a:pt x="73"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5" name="Group 224"/>
          <p:cNvGrpSpPr/>
          <p:nvPr/>
        </p:nvGrpSpPr>
        <p:grpSpPr>
          <a:xfrm>
            <a:off x="1279326" y="3230363"/>
            <a:ext cx="406800" cy="406800"/>
            <a:chOff x="2237058" y="5553634"/>
            <a:chExt cx="451900" cy="441798"/>
          </a:xfrm>
          <a:blipFill dpi="0" rotWithShape="1">
            <a:blip r:embed="rId5">
              <a:extLst>
                <a:ext uri="{28A0092B-C50C-407E-A947-70E740481C1C}">
                  <a14:useLocalDpi xmlns:a14="http://schemas.microsoft.com/office/drawing/2010/main" val="0"/>
                </a:ext>
              </a:extLst>
            </a:blip>
            <a:srcRect/>
            <a:stretch>
              <a:fillRect/>
            </a:stretch>
          </a:blipFill>
        </p:grpSpPr>
        <p:sp>
          <p:nvSpPr>
            <p:cNvPr id="118" name="Freeform 48"/>
            <p:cNvSpPr>
              <a:spLocks/>
            </p:cNvSpPr>
            <p:nvPr/>
          </p:nvSpPr>
          <p:spPr bwMode="auto">
            <a:xfrm>
              <a:off x="2237058" y="5553634"/>
              <a:ext cx="451900" cy="441798"/>
            </a:xfrm>
            <a:custGeom>
              <a:avLst/>
              <a:gdLst>
                <a:gd name="T0" fmla="*/ 55 w 110"/>
                <a:gd name="T1" fmla="*/ 108 h 108"/>
                <a:gd name="T2" fmla="*/ 55 w 110"/>
                <a:gd name="T3" fmla="*/ 108 h 108"/>
                <a:gd name="T4" fmla="*/ 19 w 110"/>
                <a:gd name="T5" fmla="*/ 94 h 108"/>
                <a:gd name="T6" fmla="*/ 1 w 110"/>
                <a:gd name="T7" fmla="*/ 57 h 108"/>
                <a:gd name="T8" fmla="*/ 15 w 110"/>
                <a:gd name="T9" fmla="*/ 18 h 108"/>
                <a:gd name="T10" fmla="*/ 55 w 110"/>
                <a:gd name="T11" fmla="*/ 0 h 108"/>
                <a:gd name="T12" fmla="*/ 91 w 110"/>
                <a:gd name="T13" fmla="*/ 14 h 108"/>
                <a:gd name="T14" fmla="*/ 109 w 110"/>
                <a:gd name="T15" fmla="*/ 51 h 108"/>
                <a:gd name="T16" fmla="*/ 95 w 110"/>
                <a:gd name="T17" fmla="*/ 90 h 108"/>
                <a:gd name="T18" fmla="*/ 55 w 110"/>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08"/>
                  </a:moveTo>
                  <a:cubicBezTo>
                    <a:pt x="55" y="108"/>
                    <a:pt x="55" y="108"/>
                    <a:pt x="55" y="108"/>
                  </a:cubicBezTo>
                  <a:cubicBezTo>
                    <a:pt x="42" y="108"/>
                    <a:pt x="29" y="103"/>
                    <a:pt x="19" y="94"/>
                  </a:cubicBezTo>
                  <a:cubicBezTo>
                    <a:pt x="8" y="85"/>
                    <a:pt x="2" y="71"/>
                    <a:pt x="1" y="57"/>
                  </a:cubicBezTo>
                  <a:cubicBezTo>
                    <a:pt x="0" y="42"/>
                    <a:pt x="5" y="28"/>
                    <a:pt x="15" y="18"/>
                  </a:cubicBezTo>
                  <a:cubicBezTo>
                    <a:pt x="25" y="6"/>
                    <a:pt x="40" y="0"/>
                    <a:pt x="55" y="0"/>
                  </a:cubicBezTo>
                  <a:cubicBezTo>
                    <a:pt x="68" y="0"/>
                    <a:pt x="81" y="5"/>
                    <a:pt x="91" y="14"/>
                  </a:cubicBezTo>
                  <a:cubicBezTo>
                    <a:pt x="102" y="23"/>
                    <a:pt x="108" y="37"/>
                    <a:pt x="109" y="51"/>
                  </a:cubicBezTo>
                  <a:cubicBezTo>
                    <a:pt x="110" y="66"/>
                    <a:pt x="105" y="80"/>
                    <a:pt x="95" y="90"/>
                  </a:cubicBezTo>
                  <a:cubicBezTo>
                    <a:pt x="85" y="102"/>
                    <a:pt x="70" y="108"/>
                    <a:pt x="55"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2" name="Freeform 48"/>
            <p:cNvSpPr>
              <a:spLocks/>
            </p:cNvSpPr>
            <p:nvPr/>
          </p:nvSpPr>
          <p:spPr bwMode="auto">
            <a:xfrm>
              <a:off x="2362258" y="5676035"/>
              <a:ext cx="201500" cy="196996"/>
            </a:xfrm>
            <a:custGeom>
              <a:avLst/>
              <a:gdLst>
                <a:gd name="T0" fmla="*/ 55 w 110"/>
                <a:gd name="T1" fmla="*/ 108 h 108"/>
                <a:gd name="T2" fmla="*/ 55 w 110"/>
                <a:gd name="T3" fmla="*/ 108 h 108"/>
                <a:gd name="T4" fmla="*/ 19 w 110"/>
                <a:gd name="T5" fmla="*/ 94 h 108"/>
                <a:gd name="T6" fmla="*/ 1 w 110"/>
                <a:gd name="T7" fmla="*/ 57 h 108"/>
                <a:gd name="T8" fmla="*/ 15 w 110"/>
                <a:gd name="T9" fmla="*/ 18 h 108"/>
                <a:gd name="T10" fmla="*/ 55 w 110"/>
                <a:gd name="T11" fmla="*/ 0 h 108"/>
                <a:gd name="T12" fmla="*/ 91 w 110"/>
                <a:gd name="T13" fmla="*/ 14 h 108"/>
                <a:gd name="T14" fmla="*/ 109 w 110"/>
                <a:gd name="T15" fmla="*/ 51 h 108"/>
                <a:gd name="T16" fmla="*/ 95 w 110"/>
                <a:gd name="T17" fmla="*/ 90 h 108"/>
                <a:gd name="T18" fmla="*/ 55 w 110"/>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08"/>
                  </a:moveTo>
                  <a:cubicBezTo>
                    <a:pt x="55" y="108"/>
                    <a:pt x="55" y="108"/>
                    <a:pt x="55" y="108"/>
                  </a:cubicBezTo>
                  <a:cubicBezTo>
                    <a:pt x="42" y="108"/>
                    <a:pt x="29" y="103"/>
                    <a:pt x="19" y="94"/>
                  </a:cubicBezTo>
                  <a:cubicBezTo>
                    <a:pt x="8" y="85"/>
                    <a:pt x="2" y="71"/>
                    <a:pt x="1" y="57"/>
                  </a:cubicBezTo>
                  <a:cubicBezTo>
                    <a:pt x="0" y="42"/>
                    <a:pt x="5" y="28"/>
                    <a:pt x="15" y="18"/>
                  </a:cubicBezTo>
                  <a:cubicBezTo>
                    <a:pt x="25" y="6"/>
                    <a:pt x="40" y="0"/>
                    <a:pt x="55" y="0"/>
                  </a:cubicBezTo>
                  <a:cubicBezTo>
                    <a:pt x="68" y="0"/>
                    <a:pt x="81" y="5"/>
                    <a:pt x="91" y="14"/>
                  </a:cubicBezTo>
                  <a:cubicBezTo>
                    <a:pt x="102" y="23"/>
                    <a:pt x="108" y="37"/>
                    <a:pt x="109" y="51"/>
                  </a:cubicBezTo>
                  <a:cubicBezTo>
                    <a:pt x="110" y="66"/>
                    <a:pt x="105" y="80"/>
                    <a:pt x="95" y="90"/>
                  </a:cubicBezTo>
                  <a:cubicBezTo>
                    <a:pt x="85" y="102"/>
                    <a:pt x="70" y="108"/>
                    <a:pt x="55"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4" name="Group 223"/>
          <p:cNvGrpSpPr/>
          <p:nvPr/>
        </p:nvGrpSpPr>
        <p:grpSpPr>
          <a:xfrm>
            <a:off x="1867495" y="1416644"/>
            <a:ext cx="406800" cy="406800"/>
            <a:chOff x="2004164" y="5318684"/>
            <a:chExt cx="449374" cy="441798"/>
          </a:xfrm>
          <a:blipFill dpi="0" rotWithShape="1">
            <a:blip r:embed="rId6">
              <a:extLst>
                <a:ext uri="{28A0092B-C50C-407E-A947-70E740481C1C}">
                  <a14:useLocalDpi xmlns:a14="http://schemas.microsoft.com/office/drawing/2010/main" val="0"/>
                </a:ext>
              </a:extLst>
            </a:blip>
            <a:srcRect/>
            <a:stretch>
              <a:fillRect/>
            </a:stretch>
          </a:blipFill>
        </p:grpSpPr>
        <p:sp>
          <p:nvSpPr>
            <p:cNvPr id="120" name="Freeform 50"/>
            <p:cNvSpPr>
              <a:spLocks/>
            </p:cNvSpPr>
            <p:nvPr/>
          </p:nvSpPr>
          <p:spPr bwMode="auto">
            <a:xfrm>
              <a:off x="2004164" y="5318684"/>
              <a:ext cx="449374" cy="441798"/>
            </a:xfrm>
            <a:custGeom>
              <a:avLst/>
              <a:gdLst>
                <a:gd name="T0" fmla="*/ 55 w 110"/>
                <a:gd name="T1" fmla="*/ 108 h 108"/>
                <a:gd name="T2" fmla="*/ 55 w 110"/>
                <a:gd name="T3" fmla="*/ 108 h 108"/>
                <a:gd name="T4" fmla="*/ 15 w 110"/>
                <a:gd name="T5" fmla="*/ 91 h 108"/>
                <a:gd name="T6" fmla="*/ 1 w 110"/>
                <a:gd name="T7" fmla="*/ 51 h 108"/>
                <a:gd name="T8" fmla="*/ 19 w 110"/>
                <a:gd name="T9" fmla="*/ 14 h 108"/>
                <a:gd name="T10" fmla="*/ 55 w 110"/>
                <a:gd name="T11" fmla="*/ 0 h 108"/>
                <a:gd name="T12" fmla="*/ 95 w 110"/>
                <a:gd name="T13" fmla="*/ 18 h 108"/>
                <a:gd name="T14" fmla="*/ 109 w 110"/>
                <a:gd name="T15" fmla="*/ 57 h 108"/>
                <a:gd name="T16" fmla="*/ 91 w 110"/>
                <a:gd name="T17" fmla="*/ 95 h 108"/>
                <a:gd name="T18" fmla="*/ 55 w 110"/>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08"/>
                  </a:moveTo>
                  <a:cubicBezTo>
                    <a:pt x="55" y="108"/>
                    <a:pt x="55" y="108"/>
                    <a:pt x="55" y="108"/>
                  </a:cubicBezTo>
                  <a:cubicBezTo>
                    <a:pt x="40" y="108"/>
                    <a:pt x="25" y="102"/>
                    <a:pt x="15" y="91"/>
                  </a:cubicBezTo>
                  <a:cubicBezTo>
                    <a:pt x="5" y="80"/>
                    <a:pt x="0" y="66"/>
                    <a:pt x="1" y="51"/>
                  </a:cubicBezTo>
                  <a:cubicBezTo>
                    <a:pt x="2" y="37"/>
                    <a:pt x="8" y="24"/>
                    <a:pt x="19" y="14"/>
                  </a:cubicBezTo>
                  <a:cubicBezTo>
                    <a:pt x="29" y="5"/>
                    <a:pt x="42" y="0"/>
                    <a:pt x="55" y="0"/>
                  </a:cubicBezTo>
                  <a:cubicBezTo>
                    <a:pt x="71" y="0"/>
                    <a:pt x="85" y="7"/>
                    <a:pt x="95" y="18"/>
                  </a:cubicBezTo>
                  <a:cubicBezTo>
                    <a:pt x="105" y="29"/>
                    <a:pt x="110" y="43"/>
                    <a:pt x="109" y="57"/>
                  </a:cubicBezTo>
                  <a:cubicBezTo>
                    <a:pt x="109" y="72"/>
                    <a:pt x="102" y="85"/>
                    <a:pt x="91" y="95"/>
                  </a:cubicBezTo>
                  <a:cubicBezTo>
                    <a:pt x="82" y="104"/>
                    <a:pt x="69" y="108"/>
                    <a:pt x="55"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4" name="Freeform 50"/>
            <p:cNvSpPr>
              <a:spLocks/>
            </p:cNvSpPr>
            <p:nvPr/>
          </p:nvSpPr>
          <p:spPr bwMode="auto">
            <a:xfrm>
              <a:off x="2128664" y="5441085"/>
              <a:ext cx="200374" cy="196996"/>
            </a:xfrm>
            <a:custGeom>
              <a:avLst/>
              <a:gdLst>
                <a:gd name="T0" fmla="*/ 55 w 110"/>
                <a:gd name="T1" fmla="*/ 108 h 108"/>
                <a:gd name="T2" fmla="*/ 55 w 110"/>
                <a:gd name="T3" fmla="*/ 108 h 108"/>
                <a:gd name="T4" fmla="*/ 15 w 110"/>
                <a:gd name="T5" fmla="*/ 91 h 108"/>
                <a:gd name="T6" fmla="*/ 1 w 110"/>
                <a:gd name="T7" fmla="*/ 51 h 108"/>
                <a:gd name="T8" fmla="*/ 19 w 110"/>
                <a:gd name="T9" fmla="*/ 14 h 108"/>
                <a:gd name="T10" fmla="*/ 55 w 110"/>
                <a:gd name="T11" fmla="*/ 0 h 108"/>
                <a:gd name="T12" fmla="*/ 95 w 110"/>
                <a:gd name="T13" fmla="*/ 18 h 108"/>
                <a:gd name="T14" fmla="*/ 109 w 110"/>
                <a:gd name="T15" fmla="*/ 57 h 108"/>
                <a:gd name="T16" fmla="*/ 91 w 110"/>
                <a:gd name="T17" fmla="*/ 95 h 108"/>
                <a:gd name="T18" fmla="*/ 55 w 110"/>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08"/>
                  </a:moveTo>
                  <a:cubicBezTo>
                    <a:pt x="55" y="108"/>
                    <a:pt x="55" y="108"/>
                    <a:pt x="55" y="108"/>
                  </a:cubicBezTo>
                  <a:cubicBezTo>
                    <a:pt x="40" y="108"/>
                    <a:pt x="25" y="102"/>
                    <a:pt x="15" y="91"/>
                  </a:cubicBezTo>
                  <a:cubicBezTo>
                    <a:pt x="5" y="80"/>
                    <a:pt x="0" y="66"/>
                    <a:pt x="1" y="51"/>
                  </a:cubicBezTo>
                  <a:cubicBezTo>
                    <a:pt x="2" y="37"/>
                    <a:pt x="8" y="24"/>
                    <a:pt x="19" y="14"/>
                  </a:cubicBezTo>
                  <a:cubicBezTo>
                    <a:pt x="29" y="5"/>
                    <a:pt x="42" y="0"/>
                    <a:pt x="55" y="0"/>
                  </a:cubicBezTo>
                  <a:cubicBezTo>
                    <a:pt x="71" y="0"/>
                    <a:pt x="85" y="7"/>
                    <a:pt x="95" y="18"/>
                  </a:cubicBezTo>
                  <a:cubicBezTo>
                    <a:pt x="105" y="29"/>
                    <a:pt x="110" y="43"/>
                    <a:pt x="109" y="57"/>
                  </a:cubicBezTo>
                  <a:cubicBezTo>
                    <a:pt x="109" y="72"/>
                    <a:pt x="102" y="85"/>
                    <a:pt x="91" y="95"/>
                  </a:cubicBezTo>
                  <a:cubicBezTo>
                    <a:pt x="82" y="104"/>
                    <a:pt x="69" y="108"/>
                    <a:pt x="55"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3" name="Group 222"/>
          <p:cNvGrpSpPr/>
          <p:nvPr/>
        </p:nvGrpSpPr>
        <p:grpSpPr>
          <a:xfrm>
            <a:off x="3411339" y="295075"/>
            <a:ext cx="406800" cy="406800"/>
            <a:chOff x="1795733" y="5060570"/>
            <a:chExt cx="451900" cy="446850"/>
          </a:xfrm>
          <a:blipFill dpi="0" rotWithShape="1">
            <a:blip r:embed="rId6">
              <a:extLst>
                <a:ext uri="{28A0092B-C50C-407E-A947-70E740481C1C}">
                  <a14:useLocalDpi xmlns:a14="http://schemas.microsoft.com/office/drawing/2010/main" val="0"/>
                </a:ext>
              </a:extLst>
            </a:blip>
            <a:srcRect/>
            <a:stretch>
              <a:fillRect/>
            </a:stretch>
          </a:blipFill>
        </p:grpSpPr>
        <p:sp>
          <p:nvSpPr>
            <p:cNvPr id="122" name="Freeform 52"/>
            <p:cNvSpPr>
              <a:spLocks/>
            </p:cNvSpPr>
            <p:nvPr/>
          </p:nvSpPr>
          <p:spPr bwMode="auto">
            <a:xfrm>
              <a:off x="1795733" y="5060570"/>
              <a:ext cx="451900" cy="446850"/>
            </a:xfrm>
            <a:custGeom>
              <a:avLst/>
              <a:gdLst>
                <a:gd name="T0" fmla="*/ 56 w 111"/>
                <a:gd name="T1" fmla="*/ 109 h 109"/>
                <a:gd name="T2" fmla="*/ 12 w 111"/>
                <a:gd name="T3" fmla="*/ 86 h 109"/>
                <a:gd name="T4" fmla="*/ 2 w 111"/>
                <a:gd name="T5" fmla="*/ 46 h 109"/>
                <a:gd name="T6" fmla="*/ 24 w 111"/>
                <a:gd name="T7" fmla="*/ 11 h 109"/>
                <a:gd name="T8" fmla="*/ 55 w 111"/>
                <a:gd name="T9" fmla="*/ 0 h 109"/>
                <a:gd name="T10" fmla="*/ 99 w 111"/>
                <a:gd name="T11" fmla="*/ 23 h 109"/>
                <a:gd name="T12" fmla="*/ 109 w 111"/>
                <a:gd name="T13" fmla="*/ 63 h 109"/>
                <a:gd name="T14" fmla="*/ 87 w 111"/>
                <a:gd name="T15" fmla="*/ 98 h 109"/>
                <a:gd name="T16" fmla="*/ 56 w 111"/>
                <a:gd name="T1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109">
                  <a:moveTo>
                    <a:pt x="56" y="109"/>
                  </a:moveTo>
                  <a:cubicBezTo>
                    <a:pt x="38" y="109"/>
                    <a:pt x="22" y="100"/>
                    <a:pt x="12" y="86"/>
                  </a:cubicBezTo>
                  <a:cubicBezTo>
                    <a:pt x="3" y="75"/>
                    <a:pt x="0" y="60"/>
                    <a:pt x="2" y="46"/>
                  </a:cubicBezTo>
                  <a:cubicBezTo>
                    <a:pt x="4" y="32"/>
                    <a:pt x="12" y="19"/>
                    <a:pt x="24" y="11"/>
                  </a:cubicBezTo>
                  <a:cubicBezTo>
                    <a:pt x="33" y="4"/>
                    <a:pt x="44" y="0"/>
                    <a:pt x="55" y="0"/>
                  </a:cubicBezTo>
                  <a:cubicBezTo>
                    <a:pt x="73" y="0"/>
                    <a:pt x="89" y="9"/>
                    <a:pt x="99" y="23"/>
                  </a:cubicBezTo>
                  <a:cubicBezTo>
                    <a:pt x="108" y="34"/>
                    <a:pt x="111" y="49"/>
                    <a:pt x="109" y="63"/>
                  </a:cubicBezTo>
                  <a:cubicBezTo>
                    <a:pt x="107" y="77"/>
                    <a:pt x="99" y="90"/>
                    <a:pt x="87" y="98"/>
                  </a:cubicBezTo>
                  <a:cubicBezTo>
                    <a:pt x="78" y="105"/>
                    <a:pt x="67" y="109"/>
                    <a:pt x="56"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6" name="Freeform 52"/>
            <p:cNvSpPr>
              <a:spLocks/>
            </p:cNvSpPr>
            <p:nvPr/>
          </p:nvSpPr>
          <p:spPr bwMode="auto">
            <a:xfrm>
              <a:off x="1920933" y="5184371"/>
              <a:ext cx="201500" cy="199248"/>
            </a:xfrm>
            <a:custGeom>
              <a:avLst/>
              <a:gdLst>
                <a:gd name="T0" fmla="*/ 56 w 111"/>
                <a:gd name="T1" fmla="*/ 109 h 109"/>
                <a:gd name="T2" fmla="*/ 12 w 111"/>
                <a:gd name="T3" fmla="*/ 86 h 109"/>
                <a:gd name="T4" fmla="*/ 2 w 111"/>
                <a:gd name="T5" fmla="*/ 46 h 109"/>
                <a:gd name="T6" fmla="*/ 24 w 111"/>
                <a:gd name="T7" fmla="*/ 11 h 109"/>
                <a:gd name="T8" fmla="*/ 55 w 111"/>
                <a:gd name="T9" fmla="*/ 0 h 109"/>
                <a:gd name="T10" fmla="*/ 99 w 111"/>
                <a:gd name="T11" fmla="*/ 23 h 109"/>
                <a:gd name="T12" fmla="*/ 109 w 111"/>
                <a:gd name="T13" fmla="*/ 63 h 109"/>
                <a:gd name="T14" fmla="*/ 87 w 111"/>
                <a:gd name="T15" fmla="*/ 98 h 109"/>
                <a:gd name="T16" fmla="*/ 56 w 111"/>
                <a:gd name="T1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109">
                  <a:moveTo>
                    <a:pt x="56" y="109"/>
                  </a:moveTo>
                  <a:cubicBezTo>
                    <a:pt x="38" y="109"/>
                    <a:pt x="22" y="100"/>
                    <a:pt x="12" y="86"/>
                  </a:cubicBezTo>
                  <a:cubicBezTo>
                    <a:pt x="3" y="75"/>
                    <a:pt x="0" y="60"/>
                    <a:pt x="2" y="46"/>
                  </a:cubicBezTo>
                  <a:cubicBezTo>
                    <a:pt x="4" y="32"/>
                    <a:pt x="12" y="19"/>
                    <a:pt x="24" y="11"/>
                  </a:cubicBezTo>
                  <a:cubicBezTo>
                    <a:pt x="33" y="4"/>
                    <a:pt x="44" y="0"/>
                    <a:pt x="55" y="0"/>
                  </a:cubicBezTo>
                  <a:cubicBezTo>
                    <a:pt x="73" y="0"/>
                    <a:pt x="89" y="9"/>
                    <a:pt x="99" y="23"/>
                  </a:cubicBezTo>
                  <a:cubicBezTo>
                    <a:pt x="108" y="34"/>
                    <a:pt x="111" y="49"/>
                    <a:pt x="109" y="63"/>
                  </a:cubicBezTo>
                  <a:cubicBezTo>
                    <a:pt x="107" y="77"/>
                    <a:pt x="99" y="90"/>
                    <a:pt x="87" y="98"/>
                  </a:cubicBezTo>
                  <a:cubicBezTo>
                    <a:pt x="78" y="105"/>
                    <a:pt x="67" y="109"/>
                    <a:pt x="56"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80" name="Group 379"/>
          <p:cNvGrpSpPr/>
          <p:nvPr/>
        </p:nvGrpSpPr>
        <p:grpSpPr>
          <a:xfrm>
            <a:off x="4001521" y="4002296"/>
            <a:ext cx="544172" cy="797743"/>
            <a:chOff x="3448473" y="7460894"/>
            <a:chExt cx="769939" cy="1128713"/>
          </a:xfrm>
        </p:grpSpPr>
        <p:sp>
          <p:nvSpPr>
            <p:cNvPr id="381"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82"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572" name="Group 571"/>
          <p:cNvGrpSpPr/>
          <p:nvPr/>
        </p:nvGrpSpPr>
        <p:grpSpPr>
          <a:xfrm>
            <a:off x="5217553" y="4135814"/>
            <a:ext cx="144739" cy="664225"/>
            <a:chOff x="6981958" y="7022624"/>
            <a:chExt cx="144739" cy="664225"/>
          </a:xfrm>
        </p:grpSpPr>
        <p:sp>
          <p:nvSpPr>
            <p:cNvPr id="560" name="Freeform 142"/>
            <p:cNvSpPr>
              <a:spLocks noEditPoints="1"/>
            </p:cNvSpPr>
            <p:nvPr/>
          </p:nvSpPr>
          <p:spPr bwMode="auto">
            <a:xfrm>
              <a:off x="6981958" y="7022624"/>
              <a:ext cx="144739" cy="664225"/>
            </a:xfrm>
            <a:custGeom>
              <a:avLst/>
              <a:gdLst>
                <a:gd name="T0" fmla="*/ 0 w 129"/>
                <a:gd name="T1" fmla="*/ 592 h 592"/>
                <a:gd name="T2" fmla="*/ 7 w 129"/>
                <a:gd name="T3" fmla="*/ 516 h 592"/>
                <a:gd name="T4" fmla="*/ 84 w 129"/>
                <a:gd name="T5" fmla="*/ 516 h 592"/>
                <a:gd name="T6" fmla="*/ 77 w 129"/>
                <a:gd name="T7" fmla="*/ 592 h 592"/>
                <a:gd name="T8" fmla="*/ 0 w 129"/>
                <a:gd name="T9" fmla="*/ 592 h 592"/>
                <a:gd name="T10" fmla="*/ 45 w 129"/>
                <a:gd name="T11" fmla="*/ 77 h 592"/>
                <a:gd name="T12" fmla="*/ 52 w 129"/>
                <a:gd name="T13" fmla="*/ 0 h 592"/>
                <a:gd name="T14" fmla="*/ 129 w 129"/>
                <a:gd name="T15" fmla="*/ 0 h 592"/>
                <a:gd name="T16" fmla="*/ 122 w 129"/>
                <a:gd name="T17" fmla="*/ 77 h 592"/>
                <a:gd name="T18" fmla="*/ 45 w 129"/>
                <a:gd name="T19" fmla="*/ 77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92">
                  <a:moveTo>
                    <a:pt x="0" y="592"/>
                  </a:moveTo>
                  <a:lnTo>
                    <a:pt x="7" y="516"/>
                  </a:lnTo>
                  <a:lnTo>
                    <a:pt x="84" y="516"/>
                  </a:lnTo>
                  <a:lnTo>
                    <a:pt x="77" y="592"/>
                  </a:lnTo>
                  <a:lnTo>
                    <a:pt x="0" y="592"/>
                  </a:lnTo>
                  <a:close/>
                  <a:moveTo>
                    <a:pt x="45" y="77"/>
                  </a:moveTo>
                  <a:lnTo>
                    <a:pt x="52" y="0"/>
                  </a:lnTo>
                  <a:lnTo>
                    <a:pt x="129" y="0"/>
                  </a:lnTo>
                  <a:lnTo>
                    <a:pt x="122" y="77"/>
                  </a:lnTo>
                  <a:lnTo>
                    <a:pt x="45" y="77"/>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86" name="Freeform 142"/>
            <p:cNvSpPr>
              <a:spLocks noEditPoints="1"/>
            </p:cNvSpPr>
            <p:nvPr/>
          </p:nvSpPr>
          <p:spPr bwMode="auto">
            <a:xfrm>
              <a:off x="6981958" y="7022624"/>
              <a:ext cx="144739" cy="664225"/>
            </a:xfrm>
            <a:custGeom>
              <a:avLst/>
              <a:gdLst>
                <a:gd name="T0" fmla="*/ 0 w 129"/>
                <a:gd name="T1" fmla="*/ 592 h 592"/>
                <a:gd name="T2" fmla="*/ 7 w 129"/>
                <a:gd name="T3" fmla="*/ 516 h 592"/>
                <a:gd name="T4" fmla="*/ 84 w 129"/>
                <a:gd name="T5" fmla="*/ 516 h 592"/>
                <a:gd name="T6" fmla="*/ 77 w 129"/>
                <a:gd name="T7" fmla="*/ 592 h 592"/>
                <a:gd name="T8" fmla="*/ 0 w 129"/>
                <a:gd name="T9" fmla="*/ 592 h 592"/>
                <a:gd name="T10" fmla="*/ 45 w 129"/>
                <a:gd name="T11" fmla="*/ 77 h 592"/>
                <a:gd name="T12" fmla="*/ 52 w 129"/>
                <a:gd name="T13" fmla="*/ 0 h 592"/>
                <a:gd name="T14" fmla="*/ 129 w 129"/>
                <a:gd name="T15" fmla="*/ 0 h 592"/>
                <a:gd name="T16" fmla="*/ 122 w 129"/>
                <a:gd name="T17" fmla="*/ 77 h 592"/>
                <a:gd name="T18" fmla="*/ 45 w 129"/>
                <a:gd name="T19" fmla="*/ 77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92">
                  <a:moveTo>
                    <a:pt x="0" y="592"/>
                  </a:moveTo>
                  <a:lnTo>
                    <a:pt x="7" y="516"/>
                  </a:lnTo>
                  <a:lnTo>
                    <a:pt x="84" y="516"/>
                  </a:lnTo>
                  <a:lnTo>
                    <a:pt x="77" y="592"/>
                  </a:lnTo>
                  <a:lnTo>
                    <a:pt x="0" y="592"/>
                  </a:lnTo>
                  <a:close/>
                  <a:moveTo>
                    <a:pt x="45" y="77"/>
                  </a:moveTo>
                  <a:lnTo>
                    <a:pt x="52" y="0"/>
                  </a:lnTo>
                  <a:lnTo>
                    <a:pt x="129" y="0"/>
                  </a:lnTo>
                  <a:lnTo>
                    <a:pt x="122" y="77"/>
                  </a:lnTo>
                  <a:lnTo>
                    <a:pt x="45" y="77"/>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91" name="Group 390"/>
          <p:cNvGrpSpPr/>
          <p:nvPr/>
        </p:nvGrpSpPr>
        <p:grpSpPr>
          <a:xfrm>
            <a:off x="6033590" y="4002296"/>
            <a:ext cx="544172" cy="797743"/>
            <a:chOff x="3448473" y="7460894"/>
            <a:chExt cx="769939" cy="1128713"/>
          </a:xfrm>
        </p:grpSpPr>
        <p:sp>
          <p:nvSpPr>
            <p:cNvPr id="392"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93"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97" name="Group 396"/>
          <p:cNvGrpSpPr/>
          <p:nvPr/>
        </p:nvGrpSpPr>
        <p:grpSpPr>
          <a:xfrm>
            <a:off x="2565676" y="4002296"/>
            <a:ext cx="544172" cy="797743"/>
            <a:chOff x="3448473" y="7460894"/>
            <a:chExt cx="769939" cy="1128713"/>
          </a:xfrm>
        </p:grpSpPr>
        <p:sp>
          <p:nvSpPr>
            <p:cNvPr id="401"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2"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98" name="Group 397"/>
          <p:cNvGrpSpPr/>
          <p:nvPr/>
        </p:nvGrpSpPr>
        <p:grpSpPr>
          <a:xfrm>
            <a:off x="3162462" y="4002296"/>
            <a:ext cx="544172" cy="797743"/>
            <a:chOff x="3448473" y="7460894"/>
            <a:chExt cx="769939" cy="1128713"/>
          </a:xfrm>
        </p:grpSpPr>
        <p:sp>
          <p:nvSpPr>
            <p:cNvPr id="399"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0"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403" name="Group 402"/>
          <p:cNvGrpSpPr/>
          <p:nvPr/>
        </p:nvGrpSpPr>
        <p:grpSpPr>
          <a:xfrm>
            <a:off x="3781708" y="4135814"/>
            <a:ext cx="144739" cy="664225"/>
            <a:chOff x="6981958" y="7022624"/>
            <a:chExt cx="144739" cy="664225"/>
          </a:xfrm>
        </p:grpSpPr>
        <p:sp>
          <p:nvSpPr>
            <p:cNvPr id="404" name="Freeform 142"/>
            <p:cNvSpPr>
              <a:spLocks noEditPoints="1"/>
            </p:cNvSpPr>
            <p:nvPr/>
          </p:nvSpPr>
          <p:spPr bwMode="auto">
            <a:xfrm>
              <a:off x="6981958" y="7022624"/>
              <a:ext cx="144739" cy="664225"/>
            </a:xfrm>
            <a:custGeom>
              <a:avLst/>
              <a:gdLst>
                <a:gd name="T0" fmla="*/ 0 w 129"/>
                <a:gd name="T1" fmla="*/ 592 h 592"/>
                <a:gd name="T2" fmla="*/ 7 w 129"/>
                <a:gd name="T3" fmla="*/ 516 h 592"/>
                <a:gd name="T4" fmla="*/ 84 w 129"/>
                <a:gd name="T5" fmla="*/ 516 h 592"/>
                <a:gd name="T6" fmla="*/ 77 w 129"/>
                <a:gd name="T7" fmla="*/ 592 h 592"/>
                <a:gd name="T8" fmla="*/ 0 w 129"/>
                <a:gd name="T9" fmla="*/ 592 h 592"/>
                <a:gd name="T10" fmla="*/ 45 w 129"/>
                <a:gd name="T11" fmla="*/ 77 h 592"/>
                <a:gd name="T12" fmla="*/ 52 w 129"/>
                <a:gd name="T13" fmla="*/ 0 h 592"/>
                <a:gd name="T14" fmla="*/ 129 w 129"/>
                <a:gd name="T15" fmla="*/ 0 h 592"/>
                <a:gd name="T16" fmla="*/ 122 w 129"/>
                <a:gd name="T17" fmla="*/ 77 h 592"/>
                <a:gd name="T18" fmla="*/ 45 w 129"/>
                <a:gd name="T19" fmla="*/ 77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92">
                  <a:moveTo>
                    <a:pt x="0" y="592"/>
                  </a:moveTo>
                  <a:lnTo>
                    <a:pt x="7" y="516"/>
                  </a:lnTo>
                  <a:lnTo>
                    <a:pt x="84" y="516"/>
                  </a:lnTo>
                  <a:lnTo>
                    <a:pt x="77" y="592"/>
                  </a:lnTo>
                  <a:lnTo>
                    <a:pt x="0" y="592"/>
                  </a:lnTo>
                  <a:close/>
                  <a:moveTo>
                    <a:pt x="45" y="77"/>
                  </a:moveTo>
                  <a:lnTo>
                    <a:pt x="52" y="0"/>
                  </a:lnTo>
                  <a:lnTo>
                    <a:pt x="129" y="0"/>
                  </a:lnTo>
                  <a:lnTo>
                    <a:pt x="122" y="77"/>
                  </a:lnTo>
                  <a:lnTo>
                    <a:pt x="45" y="77"/>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5" name="Freeform 142"/>
            <p:cNvSpPr>
              <a:spLocks noEditPoints="1"/>
            </p:cNvSpPr>
            <p:nvPr/>
          </p:nvSpPr>
          <p:spPr bwMode="auto">
            <a:xfrm>
              <a:off x="6981958" y="7022624"/>
              <a:ext cx="144739" cy="664225"/>
            </a:xfrm>
            <a:custGeom>
              <a:avLst/>
              <a:gdLst>
                <a:gd name="T0" fmla="*/ 0 w 129"/>
                <a:gd name="T1" fmla="*/ 592 h 592"/>
                <a:gd name="T2" fmla="*/ 7 w 129"/>
                <a:gd name="T3" fmla="*/ 516 h 592"/>
                <a:gd name="T4" fmla="*/ 84 w 129"/>
                <a:gd name="T5" fmla="*/ 516 h 592"/>
                <a:gd name="T6" fmla="*/ 77 w 129"/>
                <a:gd name="T7" fmla="*/ 592 h 592"/>
                <a:gd name="T8" fmla="*/ 0 w 129"/>
                <a:gd name="T9" fmla="*/ 592 h 592"/>
                <a:gd name="T10" fmla="*/ 45 w 129"/>
                <a:gd name="T11" fmla="*/ 77 h 592"/>
                <a:gd name="T12" fmla="*/ 52 w 129"/>
                <a:gd name="T13" fmla="*/ 0 h 592"/>
                <a:gd name="T14" fmla="*/ 129 w 129"/>
                <a:gd name="T15" fmla="*/ 0 h 592"/>
                <a:gd name="T16" fmla="*/ 122 w 129"/>
                <a:gd name="T17" fmla="*/ 77 h 592"/>
                <a:gd name="T18" fmla="*/ 45 w 129"/>
                <a:gd name="T19" fmla="*/ 77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92">
                  <a:moveTo>
                    <a:pt x="0" y="592"/>
                  </a:moveTo>
                  <a:lnTo>
                    <a:pt x="7" y="516"/>
                  </a:lnTo>
                  <a:lnTo>
                    <a:pt x="84" y="516"/>
                  </a:lnTo>
                  <a:lnTo>
                    <a:pt x="77" y="592"/>
                  </a:lnTo>
                  <a:lnTo>
                    <a:pt x="0" y="592"/>
                  </a:lnTo>
                  <a:close/>
                  <a:moveTo>
                    <a:pt x="45" y="77"/>
                  </a:moveTo>
                  <a:lnTo>
                    <a:pt x="52" y="0"/>
                  </a:lnTo>
                  <a:lnTo>
                    <a:pt x="129" y="0"/>
                  </a:lnTo>
                  <a:lnTo>
                    <a:pt x="122" y="77"/>
                  </a:lnTo>
                  <a:lnTo>
                    <a:pt x="45" y="77"/>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562" name="Group 561"/>
          <p:cNvGrpSpPr/>
          <p:nvPr/>
        </p:nvGrpSpPr>
        <p:grpSpPr>
          <a:xfrm>
            <a:off x="6033590" y="4002296"/>
            <a:ext cx="544172" cy="797743"/>
            <a:chOff x="3448473" y="7460894"/>
            <a:chExt cx="769939" cy="1128713"/>
          </a:xfrm>
        </p:grpSpPr>
        <p:sp>
          <p:nvSpPr>
            <p:cNvPr id="262"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67"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597" name="Group 596"/>
          <p:cNvGrpSpPr/>
          <p:nvPr/>
        </p:nvGrpSpPr>
        <p:grpSpPr>
          <a:xfrm>
            <a:off x="6033030" y="4001735"/>
            <a:ext cx="545292" cy="797743"/>
            <a:chOff x="4215237" y="7470420"/>
            <a:chExt cx="771525" cy="1128713"/>
          </a:xfrm>
        </p:grpSpPr>
        <p:sp>
          <p:nvSpPr>
            <p:cNvPr id="598" name="Freeform 40"/>
            <p:cNvSpPr>
              <a:spLocks/>
            </p:cNvSpPr>
            <p:nvPr/>
          </p:nvSpPr>
          <p:spPr bwMode="auto">
            <a:xfrm>
              <a:off x="4215237"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6275"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3250" y="503237"/>
                  </a:lnTo>
                  <a:lnTo>
                    <a:pt x="657225" y="565150"/>
                  </a:lnTo>
                  <a:lnTo>
                    <a:pt x="592138"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99" name="Freeform 44"/>
            <p:cNvSpPr>
              <a:spLocks/>
            </p:cNvSpPr>
            <p:nvPr/>
          </p:nvSpPr>
          <p:spPr bwMode="auto">
            <a:xfrm>
              <a:off x="4781974" y="7492644"/>
              <a:ext cx="204788" cy="1084262"/>
            </a:xfrm>
            <a:custGeom>
              <a:avLst/>
              <a:gdLst/>
              <a:ahLst/>
              <a:cxnLst/>
              <a:rect l="l" t="t" r="r" b="b"/>
              <a:pathLst>
                <a:path w="204788" h="1084262">
                  <a:moveTo>
                    <a:pt x="111126" y="563562"/>
                  </a:moveTo>
                  <a:lnTo>
                    <a:pt x="150813" y="609600"/>
                  </a:lnTo>
                  <a:lnTo>
                    <a:pt x="109538" y="1084262"/>
                  </a:lnTo>
                  <a:lnTo>
                    <a:pt x="0" y="962025"/>
                  </a:lnTo>
                  <a:lnTo>
                    <a:pt x="26987" y="639762"/>
                  </a:lnTo>
                  <a:close/>
                  <a:moveTo>
                    <a:pt x="204788" y="0"/>
                  </a:moveTo>
                  <a:lnTo>
                    <a:pt x="161926" y="474663"/>
                  </a:lnTo>
                  <a:lnTo>
                    <a:pt x="115888" y="519113"/>
                  </a:lnTo>
                  <a:lnTo>
                    <a:pt x="44450" y="442913"/>
                  </a:lnTo>
                  <a:lnTo>
                    <a:pt x="73025" y="1190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00" name="Group 599"/>
          <p:cNvGrpSpPr/>
          <p:nvPr/>
        </p:nvGrpSpPr>
        <p:grpSpPr>
          <a:xfrm>
            <a:off x="6033030" y="4002296"/>
            <a:ext cx="545292" cy="797742"/>
            <a:chOff x="4967712" y="7460895"/>
            <a:chExt cx="771525" cy="1128712"/>
          </a:xfrm>
        </p:grpSpPr>
        <p:sp>
          <p:nvSpPr>
            <p:cNvPr id="601" name="Freeform 49"/>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679451" y="585787"/>
                  </a:moveTo>
                  <a:lnTo>
                    <a:pt x="719138" y="631825"/>
                  </a:lnTo>
                  <a:lnTo>
                    <a:pt x="676276" y="1106487"/>
                  </a:lnTo>
                  <a:lnTo>
                    <a:pt x="568325" y="985837"/>
                  </a:lnTo>
                  <a:lnTo>
                    <a:pt x="595313" y="663575"/>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96837" y="22225"/>
                  </a:moveTo>
                  <a:lnTo>
                    <a:pt x="204788" y="141288"/>
                  </a:lnTo>
                  <a:lnTo>
                    <a:pt x="177801" y="466726"/>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02" name="Freeform 55"/>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120650" y="0"/>
                  </a:moveTo>
                  <a:lnTo>
                    <a:pt x="749300" y="0"/>
                  </a:lnTo>
                  <a:lnTo>
                    <a:pt x="620713" y="122238"/>
                  </a:lnTo>
                  <a:lnTo>
                    <a:pt x="231775"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03" name="Group 602"/>
          <p:cNvGrpSpPr/>
          <p:nvPr/>
        </p:nvGrpSpPr>
        <p:grpSpPr>
          <a:xfrm>
            <a:off x="6033030" y="4002296"/>
            <a:ext cx="545292" cy="797743"/>
            <a:chOff x="5736062" y="7470420"/>
            <a:chExt cx="771525" cy="1128713"/>
          </a:xfrm>
        </p:grpSpPr>
        <p:sp>
          <p:nvSpPr>
            <p:cNvPr id="604" name="Freeform 61"/>
            <p:cNvSpPr>
              <a:spLocks/>
            </p:cNvSpPr>
            <p:nvPr/>
          </p:nvSpPr>
          <p:spPr bwMode="auto">
            <a:xfrm>
              <a:off x="5736062"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4688"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05" name="Freeform 66"/>
            <p:cNvSpPr>
              <a:spLocks/>
            </p:cNvSpPr>
            <p:nvPr/>
          </p:nvSpPr>
          <p:spPr bwMode="auto">
            <a:xfrm>
              <a:off x="5755112" y="7470420"/>
              <a:ext cx="752475" cy="1128713"/>
            </a:xfrm>
            <a:custGeom>
              <a:avLst/>
              <a:gdLst/>
              <a:ahLst/>
              <a:cxnLst/>
              <a:rect l="l" t="t" r="r" b="b"/>
              <a:pathLst>
                <a:path w="752475" h="1128713">
                  <a:moveTo>
                    <a:pt x="131763" y="1006475"/>
                  </a:moveTo>
                  <a:lnTo>
                    <a:pt x="523875" y="1006475"/>
                  </a:lnTo>
                  <a:lnTo>
                    <a:pt x="631825" y="1128713"/>
                  </a:lnTo>
                  <a:lnTo>
                    <a:pt x="0" y="1128713"/>
                  </a:lnTo>
                  <a:close/>
                  <a:moveTo>
                    <a:pt x="658813" y="585787"/>
                  </a:moveTo>
                  <a:lnTo>
                    <a:pt x="698500" y="631825"/>
                  </a:lnTo>
                  <a:lnTo>
                    <a:pt x="655638" y="1106487"/>
                  </a:lnTo>
                  <a:lnTo>
                    <a:pt x="547687" y="984250"/>
                  </a:lnTo>
                  <a:lnTo>
                    <a:pt x="574675" y="661987"/>
                  </a:lnTo>
                  <a:close/>
                  <a:moveTo>
                    <a:pt x="161925" y="503237"/>
                  </a:moveTo>
                  <a:lnTo>
                    <a:pt x="582613" y="503237"/>
                  </a:lnTo>
                  <a:lnTo>
                    <a:pt x="638175" y="565150"/>
                  </a:lnTo>
                  <a:lnTo>
                    <a:pt x="571500" y="625475"/>
                  </a:lnTo>
                  <a:lnTo>
                    <a:pt x="149225" y="625475"/>
                  </a:lnTo>
                  <a:lnTo>
                    <a:pt x="98425" y="565150"/>
                  </a:lnTo>
                  <a:close/>
                  <a:moveTo>
                    <a:pt x="752475" y="22225"/>
                  </a:moveTo>
                  <a:lnTo>
                    <a:pt x="709613" y="496888"/>
                  </a:lnTo>
                  <a:lnTo>
                    <a:pt x="663575" y="541338"/>
                  </a:lnTo>
                  <a:lnTo>
                    <a:pt x="592137" y="465138"/>
                  </a:lnTo>
                  <a:lnTo>
                    <a:pt x="620712" y="141288"/>
                  </a:lnTo>
                  <a:close/>
                  <a:moveTo>
                    <a:pt x="100012" y="0"/>
                  </a:moveTo>
                  <a:lnTo>
                    <a:pt x="730250" y="0"/>
                  </a:lnTo>
                  <a:lnTo>
                    <a:pt x="601663" y="120650"/>
                  </a:lnTo>
                  <a:lnTo>
                    <a:pt x="211137" y="120650"/>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06" name="Group 605"/>
          <p:cNvGrpSpPr/>
          <p:nvPr/>
        </p:nvGrpSpPr>
        <p:grpSpPr>
          <a:xfrm>
            <a:off x="6033030" y="4001735"/>
            <a:ext cx="545292" cy="798865"/>
            <a:chOff x="6510762" y="7500582"/>
            <a:chExt cx="771525" cy="1130301"/>
          </a:xfrm>
        </p:grpSpPr>
        <p:sp>
          <p:nvSpPr>
            <p:cNvPr id="607" name="Freeform 77"/>
            <p:cNvSpPr>
              <a:spLocks/>
            </p:cNvSpPr>
            <p:nvPr/>
          </p:nvSpPr>
          <p:spPr bwMode="auto">
            <a:xfrm>
              <a:off x="6510762" y="7500582"/>
              <a:ext cx="771525" cy="1130301"/>
            </a:xfrm>
            <a:custGeom>
              <a:avLst/>
              <a:gdLst/>
              <a:ahLst/>
              <a:cxnLst/>
              <a:rect l="l" t="t" r="r" b="b"/>
              <a:pathLst>
                <a:path w="771525" h="1130301">
                  <a:moveTo>
                    <a:pt x="150812" y="1008063"/>
                  </a:moveTo>
                  <a:lnTo>
                    <a:pt x="542925" y="1008063"/>
                  </a:lnTo>
                  <a:lnTo>
                    <a:pt x="652462" y="1130301"/>
                  </a:lnTo>
                  <a:lnTo>
                    <a:pt x="20637" y="1130301"/>
                  </a:lnTo>
                  <a:close/>
                  <a:moveTo>
                    <a:pt x="679451" y="585788"/>
                  </a:moveTo>
                  <a:lnTo>
                    <a:pt x="719138" y="631826"/>
                  </a:lnTo>
                  <a:lnTo>
                    <a:pt x="676276" y="1108076"/>
                  </a:lnTo>
                  <a:lnTo>
                    <a:pt x="568325" y="985838"/>
                  </a:lnTo>
                  <a:lnTo>
                    <a:pt x="595313" y="663576"/>
                  </a:lnTo>
                  <a:close/>
                  <a:moveTo>
                    <a:pt x="92075" y="585788"/>
                  </a:moveTo>
                  <a:lnTo>
                    <a:pt x="160338" y="663576"/>
                  </a:lnTo>
                  <a:lnTo>
                    <a:pt x="133351" y="985838"/>
                  </a:lnTo>
                  <a:lnTo>
                    <a:pt x="0" y="1108076"/>
                  </a:lnTo>
                  <a:lnTo>
                    <a:pt x="42862" y="631826"/>
                  </a:lnTo>
                  <a:close/>
                  <a:moveTo>
                    <a:pt x="182563" y="503238"/>
                  </a:moveTo>
                  <a:lnTo>
                    <a:pt x="603251" y="503238"/>
                  </a:lnTo>
                  <a:lnTo>
                    <a:pt x="658813" y="566739"/>
                  </a:lnTo>
                  <a:lnTo>
                    <a:pt x="592138" y="625476"/>
                  </a:lnTo>
                  <a:lnTo>
                    <a:pt x="168275" y="625476"/>
                  </a:lnTo>
                  <a:lnTo>
                    <a:pt x="117475" y="566739"/>
                  </a:lnTo>
                  <a:close/>
                  <a:moveTo>
                    <a:pt x="771525" y="22225"/>
                  </a:moveTo>
                  <a:lnTo>
                    <a:pt x="730250" y="496888"/>
                  </a:lnTo>
                  <a:lnTo>
                    <a:pt x="682625" y="541338"/>
                  </a:lnTo>
                  <a:lnTo>
                    <a:pt x="612775" y="466725"/>
                  </a:lnTo>
                  <a:lnTo>
                    <a:pt x="641350" y="142875"/>
                  </a:lnTo>
                  <a:close/>
                  <a:moveTo>
                    <a:pt x="95250" y="22225"/>
                  </a:moveTo>
                  <a:lnTo>
                    <a:pt x="204788" y="142875"/>
                  </a:lnTo>
                  <a:lnTo>
                    <a:pt x="177801" y="466725"/>
                  </a:lnTo>
                  <a:lnTo>
                    <a:pt x="95250"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08" name="Freeform 76"/>
            <p:cNvSpPr>
              <a:spLocks/>
            </p:cNvSpPr>
            <p:nvPr/>
          </p:nvSpPr>
          <p:spPr bwMode="auto">
            <a:xfrm>
              <a:off x="6564736" y="7522807"/>
              <a:ext cx="717550" cy="1085851"/>
            </a:xfrm>
            <a:custGeom>
              <a:avLst/>
              <a:gdLst/>
              <a:ahLst/>
              <a:cxnLst/>
              <a:rect l="l" t="t" r="r" b="b"/>
              <a:pathLst>
                <a:path w="717550" h="1085851">
                  <a:moveTo>
                    <a:pt x="625476" y="563563"/>
                  </a:moveTo>
                  <a:lnTo>
                    <a:pt x="665163" y="609601"/>
                  </a:lnTo>
                  <a:lnTo>
                    <a:pt x="622301" y="1085851"/>
                  </a:lnTo>
                  <a:lnTo>
                    <a:pt x="514350" y="963613"/>
                  </a:lnTo>
                  <a:lnTo>
                    <a:pt x="541338" y="641351"/>
                  </a:lnTo>
                  <a:close/>
                  <a:moveTo>
                    <a:pt x="128588" y="481013"/>
                  </a:moveTo>
                  <a:lnTo>
                    <a:pt x="549276" y="481013"/>
                  </a:lnTo>
                  <a:lnTo>
                    <a:pt x="604838" y="544514"/>
                  </a:lnTo>
                  <a:lnTo>
                    <a:pt x="538163" y="603251"/>
                  </a:lnTo>
                  <a:lnTo>
                    <a:pt x="114300" y="603251"/>
                  </a:lnTo>
                  <a:lnTo>
                    <a:pt x="63500" y="544514"/>
                  </a:lnTo>
                  <a:close/>
                  <a:moveTo>
                    <a:pt x="717550" y="0"/>
                  </a:moveTo>
                  <a:lnTo>
                    <a:pt x="676275" y="474663"/>
                  </a:lnTo>
                  <a:lnTo>
                    <a:pt x="628650" y="519113"/>
                  </a:lnTo>
                  <a:lnTo>
                    <a:pt x="558800" y="444501"/>
                  </a:lnTo>
                  <a:lnTo>
                    <a:pt x="587375" y="120650"/>
                  </a:lnTo>
                  <a:close/>
                  <a:moveTo>
                    <a:pt x="41275" y="0"/>
                  </a:moveTo>
                  <a:lnTo>
                    <a:pt x="150813" y="120650"/>
                  </a:lnTo>
                  <a:lnTo>
                    <a:pt x="123826" y="444501"/>
                  </a:lnTo>
                  <a:lnTo>
                    <a:pt x="41275" y="519113"/>
                  </a:lnTo>
                  <a:lnTo>
                    <a:pt x="0" y="4746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09" name="Group 608"/>
          <p:cNvGrpSpPr/>
          <p:nvPr/>
        </p:nvGrpSpPr>
        <p:grpSpPr>
          <a:xfrm>
            <a:off x="6033030" y="4002296"/>
            <a:ext cx="545292" cy="797743"/>
            <a:chOff x="7277524" y="7510107"/>
            <a:chExt cx="771525" cy="1128713"/>
          </a:xfrm>
        </p:grpSpPr>
        <p:sp>
          <p:nvSpPr>
            <p:cNvPr id="610" name="Freeform 84"/>
            <p:cNvSpPr>
              <a:spLocks/>
            </p:cNvSpPr>
            <p:nvPr/>
          </p:nvSpPr>
          <p:spPr bwMode="auto">
            <a:xfrm>
              <a:off x="7277524" y="7510107"/>
              <a:ext cx="771525" cy="1128713"/>
            </a:xfrm>
            <a:custGeom>
              <a:avLst/>
              <a:gdLst/>
              <a:ahLst/>
              <a:cxnLst/>
              <a:rect l="l" t="t" r="r" b="b"/>
              <a:pathLst>
                <a:path w="771525" h="1128713">
                  <a:moveTo>
                    <a:pt x="150813" y="1006475"/>
                  </a:moveTo>
                  <a:lnTo>
                    <a:pt x="544513" y="1006475"/>
                  </a:lnTo>
                  <a:lnTo>
                    <a:pt x="652463" y="1128713"/>
                  </a:lnTo>
                  <a:lnTo>
                    <a:pt x="20638" y="1128713"/>
                  </a:lnTo>
                  <a:close/>
                  <a:moveTo>
                    <a:pt x="679451" y="585788"/>
                  </a:moveTo>
                  <a:lnTo>
                    <a:pt x="719138" y="631826"/>
                  </a:lnTo>
                  <a:lnTo>
                    <a:pt x="676276" y="1106488"/>
                  </a:lnTo>
                  <a:lnTo>
                    <a:pt x="568325" y="984251"/>
                  </a:lnTo>
                  <a:lnTo>
                    <a:pt x="595313" y="663576"/>
                  </a:lnTo>
                  <a:close/>
                  <a:moveTo>
                    <a:pt x="92075" y="585788"/>
                  </a:moveTo>
                  <a:lnTo>
                    <a:pt x="160338" y="663576"/>
                  </a:lnTo>
                  <a:lnTo>
                    <a:pt x="133351" y="984251"/>
                  </a:lnTo>
                  <a:lnTo>
                    <a:pt x="0" y="1106488"/>
                  </a:lnTo>
                  <a:lnTo>
                    <a:pt x="42862" y="631826"/>
                  </a:lnTo>
                  <a:close/>
                  <a:moveTo>
                    <a:pt x="182563" y="503238"/>
                  </a:moveTo>
                  <a:lnTo>
                    <a:pt x="603251" y="503238"/>
                  </a:lnTo>
                  <a:lnTo>
                    <a:pt x="658813" y="565151"/>
                  </a:lnTo>
                  <a:lnTo>
                    <a:pt x="592138" y="625476"/>
                  </a:lnTo>
                  <a:lnTo>
                    <a:pt x="169863" y="625476"/>
                  </a:lnTo>
                  <a:lnTo>
                    <a:pt x="117475" y="565151"/>
                  </a:lnTo>
                  <a:close/>
                  <a:moveTo>
                    <a:pt x="771525" y="22225"/>
                  </a:moveTo>
                  <a:lnTo>
                    <a:pt x="730250" y="496888"/>
                  </a:lnTo>
                  <a:lnTo>
                    <a:pt x="684213" y="541338"/>
                  </a:lnTo>
                  <a:lnTo>
                    <a:pt x="612775" y="465138"/>
                  </a:lnTo>
                  <a:lnTo>
                    <a:pt x="641350" y="141288"/>
                  </a:lnTo>
                  <a:close/>
                  <a:moveTo>
                    <a:pt x="96837" y="22225"/>
                  </a:moveTo>
                  <a:lnTo>
                    <a:pt x="204788" y="141288"/>
                  </a:lnTo>
                  <a:lnTo>
                    <a:pt x="177801" y="465138"/>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11" name="Freeform 90"/>
            <p:cNvSpPr>
              <a:spLocks/>
            </p:cNvSpPr>
            <p:nvPr/>
          </p:nvSpPr>
          <p:spPr bwMode="auto">
            <a:xfrm>
              <a:off x="7298162" y="7510107"/>
              <a:ext cx="728662" cy="1128713"/>
            </a:xfrm>
            <a:custGeom>
              <a:avLst/>
              <a:gdLst/>
              <a:ahLst/>
              <a:cxnLst/>
              <a:rect l="l" t="t" r="r" b="b"/>
              <a:pathLst>
                <a:path w="728662" h="1128713">
                  <a:moveTo>
                    <a:pt x="130175" y="1006475"/>
                  </a:moveTo>
                  <a:lnTo>
                    <a:pt x="523875" y="1006475"/>
                  </a:lnTo>
                  <a:lnTo>
                    <a:pt x="631825" y="1128713"/>
                  </a:lnTo>
                  <a:lnTo>
                    <a:pt x="0" y="1128713"/>
                  </a:lnTo>
                  <a:close/>
                  <a:moveTo>
                    <a:pt x="658813" y="585788"/>
                  </a:moveTo>
                  <a:lnTo>
                    <a:pt x="698500" y="631826"/>
                  </a:lnTo>
                  <a:lnTo>
                    <a:pt x="655638" y="1106488"/>
                  </a:lnTo>
                  <a:lnTo>
                    <a:pt x="547687" y="984251"/>
                  </a:lnTo>
                  <a:lnTo>
                    <a:pt x="574675" y="663576"/>
                  </a:lnTo>
                  <a:close/>
                  <a:moveTo>
                    <a:pt x="161925" y="503238"/>
                  </a:moveTo>
                  <a:lnTo>
                    <a:pt x="582613" y="503238"/>
                  </a:lnTo>
                  <a:lnTo>
                    <a:pt x="638175" y="565151"/>
                  </a:lnTo>
                  <a:lnTo>
                    <a:pt x="571500" y="625476"/>
                  </a:lnTo>
                  <a:lnTo>
                    <a:pt x="149225" y="625476"/>
                  </a:lnTo>
                  <a:lnTo>
                    <a:pt x="96837" y="565151"/>
                  </a:lnTo>
                  <a:close/>
                  <a:moveTo>
                    <a:pt x="76199" y="22225"/>
                  </a:moveTo>
                  <a:lnTo>
                    <a:pt x="184150" y="141288"/>
                  </a:lnTo>
                  <a:lnTo>
                    <a:pt x="157163" y="465138"/>
                  </a:lnTo>
                  <a:lnTo>
                    <a:pt x="76199" y="541338"/>
                  </a:lnTo>
                  <a:lnTo>
                    <a:pt x="33337" y="496888"/>
                  </a:lnTo>
                  <a:close/>
                  <a:moveTo>
                    <a:pt x="100012" y="0"/>
                  </a:moveTo>
                  <a:lnTo>
                    <a:pt x="728662" y="0"/>
                  </a:lnTo>
                  <a:lnTo>
                    <a:pt x="600075" y="122238"/>
                  </a:lnTo>
                  <a:lnTo>
                    <a:pt x="211137"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12" name="Group 611"/>
          <p:cNvGrpSpPr/>
          <p:nvPr/>
        </p:nvGrpSpPr>
        <p:grpSpPr>
          <a:xfrm>
            <a:off x="6033030" y="4001735"/>
            <a:ext cx="545292" cy="798865"/>
            <a:chOff x="3350049" y="8684857"/>
            <a:chExt cx="771525" cy="1130301"/>
          </a:xfrm>
        </p:grpSpPr>
        <p:sp>
          <p:nvSpPr>
            <p:cNvPr id="613" name="Freeform 98"/>
            <p:cNvSpPr>
              <a:spLocks/>
            </p:cNvSpPr>
            <p:nvPr/>
          </p:nvSpPr>
          <p:spPr bwMode="auto">
            <a:xfrm>
              <a:off x="3350049" y="8684857"/>
              <a:ext cx="771525" cy="1130301"/>
            </a:xfrm>
            <a:custGeom>
              <a:avLst/>
              <a:gdLst/>
              <a:ahLst/>
              <a:cxnLst/>
              <a:rect l="l" t="t" r="r" b="b"/>
              <a:pathLst>
                <a:path w="771525" h="1130301">
                  <a:moveTo>
                    <a:pt x="150812" y="1008063"/>
                  </a:moveTo>
                  <a:lnTo>
                    <a:pt x="542924" y="1008063"/>
                  </a:lnTo>
                  <a:lnTo>
                    <a:pt x="652462" y="1130301"/>
                  </a:lnTo>
                  <a:lnTo>
                    <a:pt x="20637" y="1130301"/>
                  </a:lnTo>
                  <a:close/>
                  <a:moveTo>
                    <a:pt x="677863" y="585788"/>
                  </a:moveTo>
                  <a:lnTo>
                    <a:pt x="719138" y="633413"/>
                  </a:lnTo>
                  <a:lnTo>
                    <a:pt x="676275" y="1108076"/>
                  </a:lnTo>
                  <a:lnTo>
                    <a:pt x="568325" y="985838"/>
                  </a:lnTo>
                  <a:lnTo>
                    <a:pt x="593725" y="663576"/>
                  </a:lnTo>
                  <a:close/>
                  <a:moveTo>
                    <a:pt x="90488" y="585788"/>
                  </a:moveTo>
                  <a:lnTo>
                    <a:pt x="160338" y="663576"/>
                  </a:lnTo>
                  <a:lnTo>
                    <a:pt x="133350" y="985838"/>
                  </a:lnTo>
                  <a:lnTo>
                    <a:pt x="0" y="1108076"/>
                  </a:lnTo>
                  <a:lnTo>
                    <a:pt x="42863" y="633413"/>
                  </a:lnTo>
                  <a:close/>
                  <a:moveTo>
                    <a:pt x="182562" y="504825"/>
                  </a:moveTo>
                  <a:lnTo>
                    <a:pt x="603250" y="504825"/>
                  </a:lnTo>
                  <a:lnTo>
                    <a:pt x="658813" y="566738"/>
                  </a:lnTo>
                  <a:lnTo>
                    <a:pt x="592138" y="627063"/>
                  </a:lnTo>
                  <a:lnTo>
                    <a:pt x="168275" y="627063"/>
                  </a:lnTo>
                  <a:lnTo>
                    <a:pt x="117475" y="566738"/>
                  </a:lnTo>
                  <a:close/>
                  <a:moveTo>
                    <a:pt x="771525" y="22225"/>
                  </a:moveTo>
                  <a:lnTo>
                    <a:pt x="730250" y="498475"/>
                  </a:lnTo>
                  <a:lnTo>
                    <a:pt x="682625" y="542925"/>
                  </a:lnTo>
                  <a:lnTo>
                    <a:pt x="612775" y="466725"/>
                  </a:lnTo>
                  <a:lnTo>
                    <a:pt x="641350" y="142875"/>
                  </a:lnTo>
                  <a:close/>
                  <a:moveTo>
                    <a:pt x="95250" y="22225"/>
                  </a:moveTo>
                  <a:lnTo>
                    <a:pt x="204788" y="142875"/>
                  </a:lnTo>
                  <a:lnTo>
                    <a:pt x="177800" y="466725"/>
                  </a:lnTo>
                  <a:lnTo>
                    <a:pt x="95250" y="542925"/>
                  </a:lnTo>
                  <a:lnTo>
                    <a:pt x="53975" y="498475"/>
                  </a:lnTo>
                  <a:close/>
                  <a:moveTo>
                    <a:pt x="120650" y="0"/>
                  </a:moveTo>
                  <a:lnTo>
                    <a:pt x="749300" y="0"/>
                  </a:lnTo>
                  <a:lnTo>
                    <a:pt x="620713" y="122238"/>
                  </a:lnTo>
                  <a:lnTo>
                    <a:pt x="230187"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14" name="Freeform 103"/>
            <p:cNvSpPr>
              <a:spLocks/>
            </p:cNvSpPr>
            <p:nvPr/>
          </p:nvSpPr>
          <p:spPr bwMode="auto">
            <a:xfrm>
              <a:off x="3350049" y="8684857"/>
              <a:ext cx="749300" cy="1130301"/>
            </a:xfrm>
            <a:custGeom>
              <a:avLst/>
              <a:gdLst/>
              <a:ahLst/>
              <a:cxnLst/>
              <a:rect l="l" t="t" r="r" b="b"/>
              <a:pathLst>
                <a:path w="749300" h="1130301">
                  <a:moveTo>
                    <a:pt x="150812" y="1008063"/>
                  </a:moveTo>
                  <a:lnTo>
                    <a:pt x="542925" y="1008063"/>
                  </a:lnTo>
                  <a:lnTo>
                    <a:pt x="652462" y="1130301"/>
                  </a:lnTo>
                  <a:lnTo>
                    <a:pt x="20637" y="1130301"/>
                  </a:lnTo>
                  <a:close/>
                  <a:moveTo>
                    <a:pt x="677863" y="585788"/>
                  </a:moveTo>
                  <a:lnTo>
                    <a:pt x="719138" y="633413"/>
                  </a:lnTo>
                  <a:lnTo>
                    <a:pt x="676275" y="1108076"/>
                  </a:lnTo>
                  <a:lnTo>
                    <a:pt x="568325" y="985838"/>
                  </a:lnTo>
                  <a:lnTo>
                    <a:pt x="593725" y="663576"/>
                  </a:lnTo>
                  <a:close/>
                  <a:moveTo>
                    <a:pt x="90488" y="585788"/>
                  </a:moveTo>
                  <a:lnTo>
                    <a:pt x="160338" y="663576"/>
                  </a:lnTo>
                  <a:lnTo>
                    <a:pt x="133351" y="985838"/>
                  </a:lnTo>
                  <a:lnTo>
                    <a:pt x="0" y="1108076"/>
                  </a:lnTo>
                  <a:lnTo>
                    <a:pt x="42863" y="633413"/>
                  </a:lnTo>
                  <a:close/>
                  <a:moveTo>
                    <a:pt x="182563" y="504825"/>
                  </a:moveTo>
                  <a:lnTo>
                    <a:pt x="603251" y="504825"/>
                  </a:lnTo>
                  <a:lnTo>
                    <a:pt x="658813" y="566738"/>
                  </a:lnTo>
                  <a:lnTo>
                    <a:pt x="592138" y="627063"/>
                  </a:lnTo>
                  <a:lnTo>
                    <a:pt x="168275" y="627063"/>
                  </a:lnTo>
                  <a:lnTo>
                    <a:pt x="117475" y="566738"/>
                  </a:lnTo>
                  <a:close/>
                  <a:moveTo>
                    <a:pt x="95250" y="22225"/>
                  </a:moveTo>
                  <a:lnTo>
                    <a:pt x="204788" y="142875"/>
                  </a:lnTo>
                  <a:lnTo>
                    <a:pt x="177801" y="466725"/>
                  </a:lnTo>
                  <a:lnTo>
                    <a:pt x="95250" y="542925"/>
                  </a:lnTo>
                  <a:lnTo>
                    <a:pt x="53975" y="498475"/>
                  </a:lnTo>
                  <a:close/>
                  <a:moveTo>
                    <a:pt x="120650" y="0"/>
                  </a:moveTo>
                  <a:lnTo>
                    <a:pt x="749300" y="0"/>
                  </a:lnTo>
                  <a:lnTo>
                    <a:pt x="620713"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15" name="Group 614"/>
          <p:cNvGrpSpPr/>
          <p:nvPr/>
        </p:nvGrpSpPr>
        <p:grpSpPr>
          <a:xfrm>
            <a:off x="6033030" y="4002296"/>
            <a:ext cx="545292" cy="797743"/>
            <a:chOff x="4116812" y="8694382"/>
            <a:chExt cx="771525" cy="1128713"/>
          </a:xfrm>
        </p:grpSpPr>
        <p:sp>
          <p:nvSpPr>
            <p:cNvPr id="616" name="Freeform 109"/>
            <p:cNvSpPr>
              <a:spLocks/>
            </p:cNvSpPr>
            <p:nvPr/>
          </p:nvSpPr>
          <p:spPr bwMode="auto">
            <a:xfrm>
              <a:off x="4116812" y="8694382"/>
              <a:ext cx="771525" cy="1128713"/>
            </a:xfrm>
            <a:custGeom>
              <a:avLst/>
              <a:gdLst/>
              <a:ahLst/>
              <a:cxnLst/>
              <a:rect l="l" t="t" r="r" b="b"/>
              <a:pathLst>
                <a:path w="771525" h="1128713">
                  <a:moveTo>
                    <a:pt x="150812" y="1008063"/>
                  </a:moveTo>
                  <a:lnTo>
                    <a:pt x="542925" y="1008063"/>
                  </a:lnTo>
                  <a:lnTo>
                    <a:pt x="652462" y="1128713"/>
                  </a:lnTo>
                  <a:lnTo>
                    <a:pt x="20637" y="1128713"/>
                  </a:lnTo>
                  <a:close/>
                  <a:moveTo>
                    <a:pt x="679451" y="585788"/>
                  </a:moveTo>
                  <a:lnTo>
                    <a:pt x="719138" y="631826"/>
                  </a:lnTo>
                  <a:lnTo>
                    <a:pt x="676276" y="1106488"/>
                  </a:lnTo>
                  <a:lnTo>
                    <a:pt x="568325" y="985838"/>
                  </a:lnTo>
                  <a:lnTo>
                    <a:pt x="593725" y="663576"/>
                  </a:lnTo>
                  <a:close/>
                  <a:moveTo>
                    <a:pt x="92075" y="585788"/>
                  </a:moveTo>
                  <a:lnTo>
                    <a:pt x="160338" y="663576"/>
                  </a:lnTo>
                  <a:lnTo>
                    <a:pt x="133351" y="985838"/>
                  </a:lnTo>
                  <a:lnTo>
                    <a:pt x="0" y="1106488"/>
                  </a:lnTo>
                  <a:lnTo>
                    <a:pt x="42863" y="631826"/>
                  </a:lnTo>
                  <a:close/>
                  <a:moveTo>
                    <a:pt x="182563" y="503238"/>
                  </a:moveTo>
                  <a:lnTo>
                    <a:pt x="603251" y="503238"/>
                  </a:lnTo>
                  <a:lnTo>
                    <a:pt x="658813" y="565151"/>
                  </a:lnTo>
                  <a:lnTo>
                    <a:pt x="592138" y="625476"/>
                  </a:lnTo>
                  <a:lnTo>
                    <a:pt x="168275" y="625476"/>
                  </a:lnTo>
                  <a:lnTo>
                    <a:pt x="117475" y="565151"/>
                  </a:lnTo>
                  <a:close/>
                  <a:moveTo>
                    <a:pt x="771525" y="22225"/>
                  </a:moveTo>
                  <a:lnTo>
                    <a:pt x="730250" y="496888"/>
                  </a:lnTo>
                  <a:lnTo>
                    <a:pt x="682625" y="541338"/>
                  </a:lnTo>
                  <a:lnTo>
                    <a:pt x="612775" y="466725"/>
                  </a:lnTo>
                  <a:lnTo>
                    <a:pt x="641350" y="142875"/>
                  </a:lnTo>
                  <a:close/>
                  <a:moveTo>
                    <a:pt x="95250" y="22225"/>
                  </a:moveTo>
                  <a:lnTo>
                    <a:pt x="204788" y="142875"/>
                  </a:lnTo>
                  <a:lnTo>
                    <a:pt x="177801" y="466725"/>
                  </a:lnTo>
                  <a:lnTo>
                    <a:pt x="95250" y="541338"/>
                  </a:lnTo>
                  <a:lnTo>
                    <a:pt x="53975" y="496888"/>
                  </a:lnTo>
                  <a:close/>
                  <a:moveTo>
                    <a:pt x="120650" y="0"/>
                  </a:moveTo>
                  <a:lnTo>
                    <a:pt x="749300" y="0"/>
                  </a:lnTo>
                  <a:lnTo>
                    <a:pt x="620713"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17" name="Freeform 112"/>
            <p:cNvSpPr>
              <a:spLocks/>
            </p:cNvSpPr>
            <p:nvPr/>
          </p:nvSpPr>
          <p:spPr bwMode="auto">
            <a:xfrm>
              <a:off x="4237462" y="8694382"/>
              <a:ext cx="650875" cy="1106488"/>
            </a:xfrm>
            <a:custGeom>
              <a:avLst/>
              <a:gdLst/>
              <a:ahLst/>
              <a:cxnLst/>
              <a:rect l="l" t="t" r="r" b="b"/>
              <a:pathLst>
                <a:path w="650875" h="1106488">
                  <a:moveTo>
                    <a:pt x="558801" y="585788"/>
                  </a:moveTo>
                  <a:lnTo>
                    <a:pt x="598488" y="631826"/>
                  </a:lnTo>
                  <a:lnTo>
                    <a:pt x="555626" y="1106488"/>
                  </a:lnTo>
                  <a:lnTo>
                    <a:pt x="447675" y="985838"/>
                  </a:lnTo>
                  <a:lnTo>
                    <a:pt x="473075" y="663576"/>
                  </a:lnTo>
                  <a:close/>
                  <a:moveTo>
                    <a:pt x="650875" y="22225"/>
                  </a:moveTo>
                  <a:lnTo>
                    <a:pt x="609600" y="496888"/>
                  </a:lnTo>
                  <a:lnTo>
                    <a:pt x="561975" y="541338"/>
                  </a:lnTo>
                  <a:lnTo>
                    <a:pt x="492125" y="466725"/>
                  </a:lnTo>
                  <a:lnTo>
                    <a:pt x="520700" y="142875"/>
                  </a:lnTo>
                  <a:close/>
                  <a:moveTo>
                    <a:pt x="0" y="0"/>
                  </a:moveTo>
                  <a:lnTo>
                    <a:pt x="628650" y="0"/>
                  </a:lnTo>
                  <a:lnTo>
                    <a:pt x="500063" y="122238"/>
                  </a:lnTo>
                  <a:lnTo>
                    <a:pt x="10953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18" name="Group 617"/>
          <p:cNvGrpSpPr/>
          <p:nvPr/>
        </p:nvGrpSpPr>
        <p:grpSpPr>
          <a:xfrm>
            <a:off x="6033030" y="4002296"/>
            <a:ext cx="545293" cy="797743"/>
            <a:chOff x="4937549" y="8676920"/>
            <a:chExt cx="771526" cy="1128713"/>
          </a:xfrm>
        </p:grpSpPr>
        <p:sp>
          <p:nvSpPr>
            <p:cNvPr id="619" name="Freeform 119"/>
            <p:cNvSpPr>
              <a:spLocks/>
            </p:cNvSpPr>
            <p:nvPr/>
          </p:nvSpPr>
          <p:spPr bwMode="auto">
            <a:xfrm>
              <a:off x="4937549" y="8676920"/>
              <a:ext cx="771526" cy="1128713"/>
            </a:xfrm>
            <a:custGeom>
              <a:avLst/>
              <a:gdLst/>
              <a:ahLst/>
              <a:cxnLst/>
              <a:rect l="l" t="t" r="r" b="b"/>
              <a:pathLst>
                <a:path w="771526" h="1128713">
                  <a:moveTo>
                    <a:pt x="150813" y="1006475"/>
                  </a:moveTo>
                  <a:lnTo>
                    <a:pt x="542925" y="1006475"/>
                  </a:lnTo>
                  <a:lnTo>
                    <a:pt x="650875" y="1128713"/>
                  </a:lnTo>
                  <a:lnTo>
                    <a:pt x="19050" y="1128713"/>
                  </a:lnTo>
                  <a:close/>
                  <a:moveTo>
                    <a:pt x="677864" y="585787"/>
                  </a:moveTo>
                  <a:lnTo>
                    <a:pt x="717551" y="631824"/>
                  </a:lnTo>
                  <a:lnTo>
                    <a:pt x="676276" y="1106487"/>
                  </a:lnTo>
                  <a:lnTo>
                    <a:pt x="566738" y="984250"/>
                  </a:lnTo>
                  <a:lnTo>
                    <a:pt x="593726" y="663574"/>
                  </a:lnTo>
                  <a:close/>
                  <a:moveTo>
                    <a:pt x="90487" y="585787"/>
                  </a:moveTo>
                  <a:lnTo>
                    <a:pt x="158750" y="663574"/>
                  </a:lnTo>
                  <a:lnTo>
                    <a:pt x="133350" y="984250"/>
                  </a:lnTo>
                  <a:lnTo>
                    <a:pt x="0" y="1106487"/>
                  </a:lnTo>
                  <a:lnTo>
                    <a:pt x="41275" y="631824"/>
                  </a:lnTo>
                  <a:close/>
                  <a:moveTo>
                    <a:pt x="180975" y="503237"/>
                  </a:moveTo>
                  <a:lnTo>
                    <a:pt x="603251" y="503237"/>
                  </a:lnTo>
                  <a:lnTo>
                    <a:pt x="658813" y="565150"/>
                  </a:lnTo>
                  <a:lnTo>
                    <a:pt x="592138" y="625475"/>
                  </a:lnTo>
                  <a:lnTo>
                    <a:pt x="168275" y="625475"/>
                  </a:lnTo>
                  <a:lnTo>
                    <a:pt x="117475" y="565150"/>
                  </a:lnTo>
                  <a:close/>
                  <a:moveTo>
                    <a:pt x="771526" y="22225"/>
                  </a:moveTo>
                  <a:lnTo>
                    <a:pt x="728664" y="496888"/>
                  </a:lnTo>
                  <a:lnTo>
                    <a:pt x="682626" y="541338"/>
                  </a:lnTo>
                  <a:lnTo>
                    <a:pt x="611188" y="465138"/>
                  </a:lnTo>
                  <a:lnTo>
                    <a:pt x="639763" y="141288"/>
                  </a:lnTo>
                  <a:close/>
                  <a:moveTo>
                    <a:pt x="95250" y="22225"/>
                  </a:moveTo>
                  <a:lnTo>
                    <a:pt x="203201" y="141288"/>
                  </a:lnTo>
                  <a:lnTo>
                    <a:pt x="177801" y="465138"/>
                  </a:lnTo>
                  <a:lnTo>
                    <a:pt x="95250"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20" name="Freeform 126"/>
            <p:cNvSpPr>
              <a:spLocks/>
            </p:cNvSpPr>
            <p:nvPr/>
          </p:nvSpPr>
          <p:spPr bwMode="auto">
            <a:xfrm>
              <a:off x="4937549" y="8676920"/>
              <a:ext cx="771526" cy="1128713"/>
            </a:xfrm>
            <a:custGeom>
              <a:avLst/>
              <a:gdLst/>
              <a:ahLst/>
              <a:cxnLst/>
              <a:rect l="l" t="t" r="r" b="b"/>
              <a:pathLst>
                <a:path w="771526" h="1128713">
                  <a:moveTo>
                    <a:pt x="150813" y="1006475"/>
                  </a:moveTo>
                  <a:lnTo>
                    <a:pt x="542925" y="1006475"/>
                  </a:lnTo>
                  <a:lnTo>
                    <a:pt x="650875" y="1128713"/>
                  </a:lnTo>
                  <a:lnTo>
                    <a:pt x="19050" y="1128713"/>
                  </a:lnTo>
                  <a:close/>
                  <a:moveTo>
                    <a:pt x="677864" y="585787"/>
                  </a:moveTo>
                  <a:lnTo>
                    <a:pt x="717551" y="631824"/>
                  </a:lnTo>
                  <a:lnTo>
                    <a:pt x="676276" y="1106487"/>
                  </a:lnTo>
                  <a:lnTo>
                    <a:pt x="566738" y="984250"/>
                  </a:lnTo>
                  <a:lnTo>
                    <a:pt x="593726" y="663574"/>
                  </a:lnTo>
                  <a:close/>
                  <a:moveTo>
                    <a:pt x="90487" y="585787"/>
                  </a:moveTo>
                  <a:lnTo>
                    <a:pt x="158750" y="663574"/>
                  </a:lnTo>
                  <a:lnTo>
                    <a:pt x="133350" y="984250"/>
                  </a:lnTo>
                  <a:lnTo>
                    <a:pt x="0" y="1106487"/>
                  </a:lnTo>
                  <a:lnTo>
                    <a:pt x="41275" y="631824"/>
                  </a:lnTo>
                  <a:close/>
                  <a:moveTo>
                    <a:pt x="180975" y="503237"/>
                  </a:moveTo>
                  <a:lnTo>
                    <a:pt x="603251" y="503237"/>
                  </a:lnTo>
                  <a:lnTo>
                    <a:pt x="658813" y="565150"/>
                  </a:lnTo>
                  <a:lnTo>
                    <a:pt x="592138" y="625475"/>
                  </a:lnTo>
                  <a:lnTo>
                    <a:pt x="168275" y="625475"/>
                  </a:lnTo>
                  <a:lnTo>
                    <a:pt x="117475" y="565150"/>
                  </a:lnTo>
                  <a:close/>
                  <a:moveTo>
                    <a:pt x="771526" y="22225"/>
                  </a:moveTo>
                  <a:lnTo>
                    <a:pt x="728664" y="496888"/>
                  </a:lnTo>
                  <a:lnTo>
                    <a:pt x="682626" y="541338"/>
                  </a:lnTo>
                  <a:lnTo>
                    <a:pt x="611188" y="465138"/>
                  </a:lnTo>
                  <a:lnTo>
                    <a:pt x="639763" y="141288"/>
                  </a:lnTo>
                  <a:close/>
                  <a:moveTo>
                    <a:pt x="95250" y="22225"/>
                  </a:moveTo>
                  <a:lnTo>
                    <a:pt x="203201" y="141288"/>
                  </a:lnTo>
                  <a:lnTo>
                    <a:pt x="177801" y="465138"/>
                  </a:lnTo>
                  <a:lnTo>
                    <a:pt x="95250"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21" name="Group 620"/>
          <p:cNvGrpSpPr/>
          <p:nvPr/>
        </p:nvGrpSpPr>
        <p:grpSpPr>
          <a:xfrm>
            <a:off x="6033030" y="4001735"/>
            <a:ext cx="545292" cy="798865"/>
            <a:chOff x="5704312" y="8684857"/>
            <a:chExt cx="771525" cy="1130301"/>
          </a:xfrm>
        </p:grpSpPr>
        <p:sp>
          <p:nvSpPr>
            <p:cNvPr id="622" name="Freeform 135"/>
            <p:cNvSpPr>
              <a:spLocks/>
            </p:cNvSpPr>
            <p:nvPr/>
          </p:nvSpPr>
          <p:spPr bwMode="auto">
            <a:xfrm>
              <a:off x="5704312" y="8684857"/>
              <a:ext cx="771525" cy="1130301"/>
            </a:xfrm>
            <a:custGeom>
              <a:avLst/>
              <a:gdLst/>
              <a:ahLst/>
              <a:cxnLst/>
              <a:rect l="l" t="t" r="r" b="b"/>
              <a:pathLst>
                <a:path w="771525" h="1130301">
                  <a:moveTo>
                    <a:pt x="150812" y="1008063"/>
                  </a:moveTo>
                  <a:lnTo>
                    <a:pt x="542924" y="1008063"/>
                  </a:lnTo>
                  <a:lnTo>
                    <a:pt x="652462" y="1130301"/>
                  </a:lnTo>
                  <a:lnTo>
                    <a:pt x="20637" y="1130301"/>
                  </a:lnTo>
                  <a:close/>
                  <a:moveTo>
                    <a:pt x="677863" y="585788"/>
                  </a:moveTo>
                  <a:lnTo>
                    <a:pt x="717550" y="633413"/>
                  </a:lnTo>
                  <a:lnTo>
                    <a:pt x="676275" y="1108076"/>
                  </a:lnTo>
                  <a:lnTo>
                    <a:pt x="568325" y="985838"/>
                  </a:lnTo>
                  <a:lnTo>
                    <a:pt x="593725" y="663576"/>
                  </a:lnTo>
                  <a:close/>
                  <a:moveTo>
                    <a:pt x="90488" y="585788"/>
                  </a:moveTo>
                  <a:lnTo>
                    <a:pt x="160338" y="663576"/>
                  </a:lnTo>
                  <a:lnTo>
                    <a:pt x="133350" y="985838"/>
                  </a:lnTo>
                  <a:lnTo>
                    <a:pt x="0" y="1108076"/>
                  </a:lnTo>
                  <a:lnTo>
                    <a:pt x="42862" y="633413"/>
                  </a:lnTo>
                  <a:close/>
                  <a:moveTo>
                    <a:pt x="182562" y="504825"/>
                  </a:moveTo>
                  <a:lnTo>
                    <a:pt x="603250" y="504825"/>
                  </a:lnTo>
                  <a:lnTo>
                    <a:pt x="658813" y="566738"/>
                  </a:lnTo>
                  <a:lnTo>
                    <a:pt x="592138" y="627063"/>
                  </a:lnTo>
                  <a:lnTo>
                    <a:pt x="168275" y="627063"/>
                  </a:lnTo>
                  <a:lnTo>
                    <a:pt x="117475" y="566738"/>
                  </a:lnTo>
                  <a:close/>
                  <a:moveTo>
                    <a:pt x="771525" y="22225"/>
                  </a:moveTo>
                  <a:lnTo>
                    <a:pt x="728663" y="498475"/>
                  </a:lnTo>
                  <a:lnTo>
                    <a:pt x="682625" y="542925"/>
                  </a:lnTo>
                  <a:lnTo>
                    <a:pt x="611187" y="466725"/>
                  </a:lnTo>
                  <a:lnTo>
                    <a:pt x="641350" y="142875"/>
                  </a:lnTo>
                  <a:close/>
                  <a:moveTo>
                    <a:pt x="95250" y="22225"/>
                  </a:moveTo>
                  <a:lnTo>
                    <a:pt x="204788" y="142875"/>
                  </a:lnTo>
                  <a:lnTo>
                    <a:pt x="177800" y="466725"/>
                  </a:lnTo>
                  <a:lnTo>
                    <a:pt x="95250" y="542925"/>
                  </a:lnTo>
                  <a:lnTo>
                    <a:pt x="53975" y="498475"/>
                  </a:lnTo>
                  <a:close/>
                  <a:moveTo>
                    <a:pt x="119062" y="0"/>
                  </a:moveTo>
                  <a:lnTo>
                    <a:pt x="749300" y="0"/>
                  </a:lnTo>
                  <a:lnTo>
                    <a:pt x="620713" y="122238"/>
                  </a:lnTo>
                  <a:lnTo>
                    <a:pt x="230187"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23" name="Freeform 139"/>
            <p:cNvSpPr>
              <a:spLocks/>
            </p:cNvSpPr>
            <p:nvPr/>
          </p:nvSpPr>
          <p:spPr bwMode="auto">
            <a:xfrm>
              <a:off x="5724949" y="8684857"/>
              <a:ext cx="750888" cy="1130301"/>
            </a:xfrm>
            <a:custGeom>
              <a:avLst/>
              <a:gdLst/>
              <a:ahLst/>
              <a:cxnLst/>
              <a:rect l="l" t="t" r="r" b="b"/>
              <a:pathLst>
                <a:path w="750888" h="1130301">
                  <a:moveTo>
                    <a:pt x="130175" y="1008063"/>
                  </a:moveTo>
                  <a:lnTo>
                    <a:pt x="522288" y="1008063"/>
                  </a:lnTo>
                  <a:lnTo>
                    <a:pt x="631825" y="1130301"/>
                  </a:lnTo>
                  <a:lnTo>
                    <a:pt x="0" y="1130301"/>
                  </a:lnTo>
                  <a:close/>
                  <a:moveTo>
                    <a:pt x="657226" y="585788"/>
                  </a:moveTo>
                  <a:lnTo>
                    <a:pt x="696913" y="633413"/>
                  </a:lnTo>
                  <a:lnTo>
                    <a:pt x="655638" y="1108076"/>
                  </a:lnTo>
                  <a:lnTo>
                    <a:pt x="547688" y="985838"/>
                  </a:lnTo>
                  <a:lnTo>
                    <a:pt x="573088" y="663576"/>
                  </a:lnTo>
                  <a:close/>
                  <a:moveTo>
                    <a:pt x="161926" y="504825"/>
                  </a:moveTo>
                  <a:lnTo>
                    <a:pt x="582614" y="504825"/>
                  </a:lnTo>
                  <a:lnTo>
                    <a:pt x="638176" y="566738"/>
                  </a:lnTo>
                  <a:lnTo>
                    <a:pt x="571501" y="627063"/>
                  </a:lnTo>
                  <a:lnTo>
                    <a:pt x="147638" y="627063"/>
                  </a:lnTo>
                  <a:lnTo>
                    <a:pt x="96838" y="566738"/>
                  </a:lnTo>
                  <a:close/>
                  <a:moveTo>
                    <a:pt x="750888" y="22225"/>
                  </a:moveTo>
                  <a:lnTo>
                    <a:pt x="708026" y="498475"/>
                  </a:lnTo>
                  <a:lnTo>
                    <a:pt x="661988" y="542925"/>
                  </a:lnTo>
                  <a:lnTo>
                    <a:pt x="590550" y="466725"/>
                  </a:lnTo>
                  <a:lnTo>
                    <a:pt x="620713" y="142875"/>
                  </a:lnTo>
                  <a:close/>
                  <a:moveTo>
                    <a:pt x="74613" y="22225"/>
                  </a:moveTo>
                  <a:lnTo>
                    <a:pt x="184151" y="142875"/>
                  </a:lnTo>
                  <a:lnTo>
                    <a:pt x="157164" y="466725"/>
                  </a:lnTo>
                  <a:lnTo>
                    <a:pt x="74613" y="542925"/>
                  </a:lnTo>
                  <a:lnTo>
                    <a:pt x="33338" y="498475"/>
                  </a:lnTo>
                  <a:close/>
                  <a:moveTo>
                    <a:pt x="98425" y="0"/>
                  </a:moveTo>
                  <a:lnTo>
                    <a:pt x="728663" y="0"/>
                  </a:lnTo>
                  <a:lnTo>
                    <a:pt x="600076" y="122238"/>
                  </a:lnTo>
                  <a:lnTo>
                    <a:pt x="209550"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24" name="Group 623"/>
          <p:cNvGrpSpPr/>
          <p:nvPr/>
        </p:nvGrpSpPr>
        <p:grpSpPr>
          <a:xfrm>
            <a:off x="6033590" y="4002296"/>
            <a:ext cx="544172" cy="797743"/>
            <a:chOff x="3448473" y="7460894"/>
            <a:chExt cx="769939" cy="1128713"/>
          </a:xfrm>
        </p:grpSpPr>
        <p:sp>
          <p:nvSpPr>
            <p:cNvPr id="625"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26"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1014" name="Group 1013"/>
          <p:cNvGrpSpPr/>
          <p:nvPr/>
        </p:nvGrpSpPr>
        <p:grpSpPr>
          <a:xfrm>
            <a:off x="4597187" y="4002296"/>
            <a:ext cx="544172" cy="797743"/>
            <a:chOff x="3448473" y="7460894"/>
            <a:chExt cx="769939" cy="1128713"/>
          </a:xfrm>
        </p:grpSpPr>
        <p:sp>
          <p:nvSpPr>
            <p:cNvPr id="1015"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016"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49" name="Group 248"/>
          <p:cNvGrpSpPr/>
          <p:nvPr/>
        </p:nvGrpSpPr>
        <p:grpSpPr>
          <a:xfrm>
            <a:off x="5487165" y="4002296"/>
            <a:ext cx="544172" cy="797743"/>
            <a:chOff x="3448473" y="7460894"/>
            <a:chExt cx="769939" cy="1128713"/>
          </a:xfrm>
        </p:grpSpPr>
        <p:sp>
          <p:nvSpPr>
            <p:cNvPr id="250"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51"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1017" name="Group 1016"/>
          <p:cNvGrpSpPr/>
          <p:nvPr/>
        </p:nvGrpSpPr>
        <p:grpSpPr>
          <a:xfrm>
            <a:off x="5486045" y="4002296"/>
            <a:ext cx="545292" cy="797743"/>
            <a:chOff x="4215237" y="7470420"/>
            <a:chExt cx="771525" cy="1128713"/>
          </a:xfrm>
        </p:grpSpPr>
        <p:sp>
          <p:nvSpPr>
            <p:cNvPr id="1018" name="Freeform 40"/>
            <p:cNvSpPr>
              <a:spLocks/>
            </p:cNvSpPr>
            <p:nvPr/>
          </p:nvSpPr>
          <p:spPr bwMode="auto">
            <a:xfrm>
              <a:off x="4215237"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6275"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3250" y="503237"/>
                  </a:lnTo>
                  <a:lnTo>
                    <a:pt x="657225" y="565150"/>
                  </a:lnTo>
                  <a:lnTo>
                    <a:pt x="592138"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019" name="Freeform 44"/>
            <p:cNvSpPr>
              <a:spLocks/>
            </p:cNvSpPr>
            <p:nvPr/>
          </p:nvSpPr>
          <p:spPr bwMode="auto">
            <a:xfrm>
              <a:off x="4781974" y="7492644"/>
              <a:ext cx="204788" cy="1084262"/>
            </a:xfrm>
            <a:custGeom>
              <a:avLst/>
              <a:gdLst/>
              <a:ahLst/>
              <a:cxnLst/>
              <a:rect l="l" t="t" r="r" b="b"/>
              <a:pathLst>
                <a:path w="204788" h="1084262">
                  <a:moveTo>
                    <a:pt x="111126" y="563562"/>
                  </a:moveTo>
                  <a:lnTo>
                    <a:pt x="150813" y="609600"/>
                  </a:lnTo>
                  <a:lnTo>
                    <a:pt x="109538" y="1084262"/>
                  </a:lnTo>
                  <a:lnTo>
                    <a:pt x="0" y="962025"/>
                  </a:lnTo>
                  <a:lnTo>
                    <a:pt x="26987" y="639762"/>
                  </a:lnTo>
                  <a:close/>
                  <a:moveTo>
                    <a:pt x="204788" y="0"/>
                  </a:moveTo>
                  <a:lnTo>
                    <a:pt x="161926" y="474663"/>
                  </a:lnTo>
                  <a:lnTo>
                    <a:pt x="115888" y="519113"/>
                  </a:lnTo>
                  <a:lnTo>
                    <a:pt x="44450" y="442913"/>
                  </a:lnTo>
                  <a:lnTo>
                    <a:pt x="73025" y="1190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sp>
        <p:nvSpPr>
          <p:cNvPr id="2" name="Footer Placeholder 1"/>
          <p:cNvSpPr>
            <a:spLocks noGrp="1"/>
          </p:cNvSpPr>
          <p:nvPr>
            <p:ph type="ftr" sz="quarter" idx="11"/>
          </p:nvPr>
        </p:nvSpPr>
        <p:spPr/>
        <p:txBody>
          <a:bodyPr/>
          <a:lstStyle/>
          <a:p>
            <a:r>
              <a:rPr lang="en-GB" smtClean="0">
                <a:solidFill>
                  <a:prstClr val="black">
                    <a:tint val="75000"/>
                  </a:prstClr>
                </a:solidFill>
              </a:rPr>
              <a:t>©A. Morrison, 2013</a:t>
            </a:r>
            <a:endParaRPr lang="en-GB">
              <a:solidFill>
                <a:prstClr val="black">
                  <a:tint val="75000"/>
                </a:prstClr>
              </a:solidFill>
            </a:endParaRPr>
          </a:p>
        </p:txBody>
      </p:sp>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98067" y="-16168"/>
            <a:ext cx="8747863" cy="6585535"/>
          </a:xfrm>
          <a:prstGeom prst="rect">
            <a:avLst/>
          </a:prstGeom>
        </p:spPr>
      </p:pic>
    </p:spTree>
    <p:extLst>
      <p:ext uri="{BB962C8B-B14F-4D97-AF65-F5344CB8AC3E}">
        <p14:creationId xmlns:p14="http://schemas.microsoft.com/office/powerpoint/2010/main" val="1228135548"/>
      </p:ext>
    </p:extLst>
  </p:cSld>
  <p:clrMapOvr>
    <a:masterClrMapping/>
  </p:clrMapOvr>
  <mc:AlternateContent xmlns:mc="http://schemas.openxmlformats.org/markup-compatibility/2006" xmlns:p14="http://schemas.microsoft.com/office/powerpoint/2010/main">
    <mc:Choice Requires="p14">
      <p:transition spd="med" p14:dur="700" advClick="0" advTm="11000">
        <p:fade/>
      </p:transition>
    </mc:Choice>
    <mc:Fallback xmlns="">
      <p:transition spd="med" advClick="0" advTm="1100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afterEffect">
                                  <p:stCondLst>
                                    <p:cond delay="0"/>
                                  </p:stCondLst>
                                  <p:childTnLst>
                                    <p:set>
                                      <p:cBhvr>
                                        <p:cTn id="6" dur="1" fill="hold">
                                          <p:stCondLst>
                                            <p:cond delay="0"/>
                                          </p:stCondLst>
                                        </p:cTn>
                                        <p:tgtEl>
                                          <p:spTgt spid="391"/>
                                        </p:tgtEl>
                                        <p:attrNameLst>
                                          <p:attrName>style.visibility</p:attrName>
                                        </p:attrNameLst>
                                      </p:cBhvr>
                                      <p:to>
                                        <p:strVal val="hidden"/>
                                      </p:to>
                                    </p:set>
                                  </p:childTnLst>
                                </p:cTn>
                              </p:par>
                              <p:par>
                                <p:cTn id="7" presetID="1" presetClass="exit" presetSubtype="0" fill="hold" nodeType="withEffect">
                                  <p:stCondLst>
                                    <p:cond delay="1000"/>
                                  </p:stCondLst>
                                  <p:childTnLst>
                                    <p:set>
                                      <p:cBhvr>
                                        <p:cTn id="8" dur="1" fill="hold">
                                          <p:stCondLst>
                                            <p:cond delay="0"/>
                                          </p:stCondLst>
                                        </p:cTn>
                                        <p:tgtEl>
                                          <p:spTgt spid="562"/>
                                        </p:tgtEl>
                                        <p:attrNameLst>
                                          <p:attrName>style.visibility</p:attrName>
                                        </p:attrNameLst>
                                      </p:cBhvr>
                                      <p:to>
                                        <p:strVal val="hidden"/>
                                      </p:to>
                                    </p:set>
                                  </p:childTnLst>
                                </p:cTn>
                              </p:par>
                              <p:par>
                                <p:cTn id="9" presetID="1" presetClass="entr" presetSubtype="0" fill="hold" nodeType="withEffect">
                                  <p:stCondLst>
                                    <p:cond delay="1000"/>
                                  </p:stCondLst>
                                  <p:childTnLst>
                                    <p:set>
                                      <p:cBhvr>
                                        <p:cTn id="10" dur="1" fill="hold">
                                          <p:stCondLst>
                                            <p:cond delay="0"/>
                                          </p:stCondLst>
                                        </p:cTn>
                                        <p:tgtEl>
                                          <p:spTgt spid="232"/>
                                        </p:tgtEl>
                                        <p:attrNameLst>
                                          <p:attrName>style.visibility</p:attrName>
                                        </p:attrNameLst>
                                      </p:cBhvr>
                                      <p:to>
                                        <p:strVal val="visible"/>
                                      </p:to>
                                    </p:set>
                                  </p:childTnLst>
                                </p:cTn>
                              </p:par>
                              <p:par>
                                <p:cTn id="11" presetID="1" presetClass="exit" presetSubtype="0" fill="hold" nodeType="withEffect">
                                  <p:stCondLst>
                                    <p:cond delay="1000"/>
                                  </p:stCondLst>
                                  <p:childTnLst>
                                    <p:set>
                                      <p:cBhvr>
                                        <p:cTn id="12" dur="1" fill="hold">
                                          <p:stCondLst>
                                            <p:cond delay="0"/>
                                          </p:stCondLst>
                                        </p:cTn>
                                        <p:tgtEl>
                                          <p:spTgt spid="1017"/>
                                        </p:tgtEl>
                                        <p:attrNameLst>
                                          <p:attrName>style.visibility</p:attrName>
                                        </p:attrNameLst>
                                      </p:cBhvr>
                                      <p:to>
                                        <p:strVal val="hidden"/>
                                      </p:to>
                                    </p:set>
                                  </p:childTnLst>
                                </p:cTn>
                              </p:par>
                              <p:par>
                                <p:cTn id="13" presetID="1" presetClass="entr" presetSubtype="0" fill="hold" nodeType="withEffect">
                                  <p:stCondLst>
                                    <p:cond delay="1000"/>
                                  </p:stCondLst>
                                  <p:childTnLst>
                                    <p:set>
                                      <p:cBhvr>
                                        <p:cTn id="14" dur="1" fill="hold">
                                          <p:stCondLst>
                                            <p:cond delay="0"/>
                                          </p:stCondLst>
                                        </p:cTn>
                                        <p:tgtEl>
                                          <p:spTgt spid="249"/>
                                        </p:tgtEl>
                                        <p:attrNameLst>
                                          <p:attrName>style.visibility</p:attrName>
                                        </p:attrNameLst>
                                      </p:cBhvr>
                                      <p:to>
                                        <p:strVal val="visible"/>
                                      </p:to>
                                    </p:set>
                                  </p:childTnLst>
                                </p:cTn>
                              </p:par>
                              <p:par>
                                <p:cTn id="15" presetID="1" presetClass="entr" presetSubtype="0" fill="hold" nodeType="withEffect">
                                  <p:stCondLst>
                                    <p:cond delay="1000"/>
                                  </p:stCondLst>
                                  <p:childTnLst>
                                    <p:set>
                                      <p:cBhvr>
                                        <p:cTn id="16" dur="1" fill="hold">
                                          <p:stCondLst>
                                            <p:cond delay="0"/>
                                          </p:stCondLst>
                                        </p:cTn>
                                        <p:tgtEl>
                                          <p:spTgt spid="621"/>
                                        </p:tgtEl>
                                        <p:attrNameLst>
                                          <p:attrName>style.visibility</p:attrName>
                                        </p:attrNameLst>
                                      </p:cBhvr>
                                      <p:to>
                                        <p:strVal val="visible"/>
                                      </p:to>
                                    </p:set>
                                  </p:childTnLst>
                                </p:cTn>
                              </p:par>
                            </p:childTnLst>
                          </p:cTn>
                        </p:par>
                        <p:par>
                          <p:cTn id="17" fill="hold">
                            <p:stCondLst>
                              <p:cond delay="1000"/>
                            </p:stCondLst>
                            <p:childTnLst>
                              <p:par>
                                <p:cTn id="18" presetID="1" presetClass="exit" presetSubtype="0" fill="hold" nodeType="afterEffect">
                                  <p:stCondLst>
                                    <p:cond delay="1000"/>
                                  </p:stCondLst>
                                  <p:childTnLst>
                                    <p:set>
                                      <p:cBhvr>
                                        <p:cTn id="19" dur="1" fill="hold">
                                          <p:stCondLst>
                                            <p:cond delay="0"/>
                                          </p:stCondLst>
                                        </p:cTn>
                                        <p:tgtEl>
                                          <p:spTgt spid="621"/>
                                        </p:tgtEl>
                                        <p:attrNameLst>
                                          <p:attrName>style.visibility</p:attrName>
                                        </p:attrNameLst>
                                      </p:cBhvr>
                                      <p:to>
                                        <p:strVal val="hidden"/>
                                      </p:to>
                                    </p:set>
                                  </p:childTnLst>
                                </p:cTn>
                              </p:par>
                              <p:par>
                                <p:cTn id="20" presetID="1" presetClass="entr" presetSubtype="0" fill="hold" nodeType="withEffect">
                                  <p:stCondLst>
                                    <p:cond delay="1000"/>
                                  </p:stCondLst>
                                  <p:childTnLst>
                                    <p:set>
                                      <p:cBhvr>
                                        <p:cTn id="21" dur="1" fill="hold">
                                          <p:stCondLst>
                                            <p:cond delay="0"/>
                                          </p:stCondLst>
                                        </p:cTn>
                                        <p:tgtEl>
                                          <p:spTgt spid="618"/>
                                        </p:tgtEl>
                                        <p:attrNameLst>
                                          <p:attrName>style.visibility</p:attrName>
                                        </p:attrNameLst>
                                      </p:cBhvr>
                                      <p:to>
                                        <p:strVal val="visible"/>
                                      </p:to>
                                    </p:set>
                                  </p:childTnLst>
                                </p:cTn>
                              </p:par>
                              <p:par>
                                <p:cTn id="22" presetID="1" presetClass="entr" presetSubtype="0" fill="hold" nodeType="withEffect">
                                  <p:stCondLst>
                                    <p:cond delay="1000"/>
                                  </p:stCondLst>
                                  <p:childTnLst>
                                    <p:set>
                                      <p:cBhvr>
                                        <p:cTn id="23" dur="1" fill="hold">
                                          <p:stCondLst>
                                            <p:cond delay="0"/>
                                          </p:stCondLst>
                                        </p:cTn>
                                        <p:tgtEl>
                                          <p:spTgt spid="231"/>
                                        </p:tgtEl>
                                        <p:attrNameLst>
                                          <p:attrName>style.visibility</p:attrName>
                                        </p:attrNameLst>
                                      </p:cBhvr>
                                      <p:to>
                                        <p:strVal val="visible"/>
                                      </p:to>
                                    </p:set>
                                  </p:childTnLst>
                                </p:cTn>
                              </p:par>
                            </p:childTnLst>
                          </p:cTn>
                        </p:par>
                        <p:par>
                          <p:cTn id="24" fill="hold">
                            <p:stCondLst>
                              <p:cond delay="2000"/>
                            </p:stCondLst>
                            <p:childTnLst>
                              <p:par>
                                <p:cTn id="25" presetID="1" presetClass="exit" presetSubtype="0" fill="hold" nodeType="afterEffect">
                                  <p:stCondLst>
                                    <p:cond delay="1000"/>
                                  </p:stCondLst>
                                  <p:childTnLst>
                                    <p:set>
                                      <p:cBhvr>
                                        <p:cTn id="26" dur="1" fill="hold">
                                          <p:stCondLst>
                                            <p:cond delay="0"/>
                                          </p:stCondLst>
                                        </p:cTn>
                                        <p:tgtEl>
                                          <p:spTgt spid="618"/>
                                        </p:tgtEl>
                                        <p:attrNameLst>
                                          <p:attrName>style.visibility</p:attrName>
                                        </p:attrNameLst>
                                      </p:cBhvr>
                                      <p:to>
                                        <p:strVal val="hidden"/>
                                      </p:to>
                                    </p:set>
                                  </p:childTnLst>
                                </p:cTn>
                              </p:par>
                              <p:par>
                                <p:cTn id="27" presetID="1" presetClass="entr" presetSubtype="0" fill="hold" nodeType="withEffect">
                                  <p:stCondLst>
                                    <p:cond delay="1000"/>
                                  </p:stCondLst>
                                  <p:childTnLst>
                                    <p:set>
                                      <p:cBhvr>
                                        <p:cTn id="28" dur="1" fill="hold">
                                          <p:stCondLst>
                                            <p:cond delay="0"/>
                                          </p:stCondLst>
                                        </p:cTn>
                                        <p:tgtEl>
                                          <p:spTgt spid="615"/>
                                        </p:tgtEl>
                                        <p:attrNameLst>
                                          <p:attrName>style.visibility</p:attrName>
                                        </p:attrNameLst>
                                      </p:cBhvr>
                                      <p:to>
                                        <p:strVal val="visible"/>
                                      </p:to>
                                    </p:set>
                                  </p:childTnLst>
                                </p:cTn>
                              </p:par>
                              <p:par>
                                <p:cTn id="29" presetID="1" presetClass="entr" presetSubtype="0" fill="hold" nodeType="withEffect">
                                  <p:stCondLst>
                                    <p:cond delay="1000"/>
                                  </p:stCondLst>
                                  <p:childTnLst>
                                    <p:set>
                                      <p:cBhvr>
                                        <p:cTn id="30" dur="1" fill="hold">
                                          <p:stCondLst>
                                            <p:cond delay="0"/>
                                          </p:stCondLst>
                                        </p:cTn>
                                        <p:tgtEl>
                                          <p:spTgt spid="230"/>
                                        </p:tgtEl>
                                        <p:attrNameLst>
                                          <p:attrName>style.visibility</p:attrName>
                                        </p:attrNameLst>
                                      </p:cBhvr>
                                      <p:to>
                                        <p:strVal val="visible"/>
                                      </p:to>
                                    </p:set>
                                  </p:childTnLst>
                                </p:cTn>
                              </p:par>
                            </p:childTnLst>
                          </p:cTn>
                        </p:par>
                        <p:par>
                          <p:cTn id="31" fill="hold">
                            <p:stCondLst>
                              <p:cond delay="3000"/>
                            </p:stCondLst>
                            <p:childTnLst>
                              <p:par>
                                <p:cTn id="32" presetID="1" presetClass="exit" presetSubtype="0" fill="hold" nodeType="afterEffect">
                                  <p:stCondLst>
                                    <p:cond delay="1000"/>
                                  </p:stCondLst>
                                  <p:childTnLst>
                                    <p:set>
                                      <p:cBhvr>
                                        <p:cTn id="33" dur="1" fill="hold">
                                          <p:stCondLst>
                                            <p:cond delay="0"/>
                                          </p:stCondLst>
                                        </p:cTn>
                                        <p:tgtEl>
                                          <p:spTgt spid="615"/>
                                        </p:tgtEl>
                                        <p:attrNameLst>
                                          <p:attrName>style.visibility</p:attrName>
                                        </p:attrNameLst>
                                      </p:cBhvr>
                                      <p:to>
                                        <p:strVal val="hidden"/>
                                      </p:to>
                                    </p:set>
                                  </p:childTnLst>
                                </p:cTn>
                              </p:par>
                              <p:par>
                                <p:cTn id="34" presetID="1" presetClass="entr" presetSubtype="0" fill="hold" nodeType="withEffect">
                                  <p:stCondLst>
                                    <p:cond delay="1000"/>
                                  </p:stCondLst>
                                  <p:childTnLst>
                                    <p:set>
                                      <p:cBhvr>
                                        <p:cTn id="35" dur="1" fill="hold">
                                          <p:stCondLst>
                                            <p:cond delay="0"/>
                                          </p:stCondLst>
                                        </p:cTn>
                                        <p:tgtEl>
                                          <p:spTgt spid="612"/>
                                        </p:tgtEl>
                                        <p:attrNameLst>
                                          <p:attrName>style.visibility</p:attrName>
                                        </p:attrNameLst>
                                      </p:cBhvr>
                                      <p:to>
                                        <p:strVal val="visible"/>
                                      </p:to>
                                    </p:set>
                                  </p:childTnLst>
                                </p:cTn>
                              </p:par>
                              <p:par>
                                <p:cTn id="36" presetID="1" presetClass="entr" presetSubtype="0" fill="hold" nodeType="withEffect">
                                  <p:stCondLst>
                                    <p:cond delay="1000"/>
                                  </p:stCondLst>
                                  <p:childTnLst>
                                    <p:set>
                                      <p:cBhvr>
                                        <p:cTn id="37" dur="1" fill="hold">
                                          <p:stCondLst>
                                            <p:cond delay="0"/>
                                          </p:stCondLst>
                                        </p:cTn>
                                        <p:tgtEl>
                                          <p:spTgt spid="229"/>
                                        </p:tgtEl>
                                        <p:attrNameLst>
                                          <p:attrName>style.visibility</p:attrName>
                                        </p:attrNameLst>
                                      </p:cBhvr>
                                      <p:to>
                                        <p:strVal val="visible"/>
                                      </p:to>
                                    </p:set>
                                  </p:childTnLst>
                                </p:cTn>
                              </p:par>
                            </p:childTnLst>
                          </p:cTn>
                        </p:par>
                        <p:par>
                          <p:cTn id="38" fill="hold">
                            <p:stCondLst>
                              <p:cond delay="4000"/>
                            </p:stCondLst>
                            <p:childTnLst>
                              <p:par>
                                <p:cTn id="39" presetID="1" presetClass="exit" presetSubtype="0" fill="hold" nodeType="afterEffect">
                                  <p:stCondLst>
                                    <p:cond delay="1000"/>
                                  </p:stCondLst>
                                  <p:childTnLst>
                                    <p:set>
                                      <p:cBhvr>
                                        <p:cTn id="40" dur="1" fill="hold">
                                          <p:stCondLst>
                                            <p:cond delay="0"/>
                                          </p:stCondLst>
                                        </p:cTn>
                                        <p:tgtEl>
                                          <p:spTgt spid="612"/>
                                        </p:tgtEl>
                                        <p:attrNameLst>
                                          <p:attrName>style.visibility</p:attrName>
                                        </p:attrNameLst>
                                      </p:cBhvr>
                                      <p:to>
                                        <p:strVal val="hidden"/>
                                      </p:to>
                                    </p:set>
                                  </p:childTnLst>
                                </p:cTn>
                              </p:par>
                              <p:par>
                                <p:cTn id="41" presetID="1" presetClass="entr" presetSubtype="0" fill="hold" nodeType="withEffect">
                                  <p:stCondLst>
                                    <p:cond delay="1000"/>
                                  </p:stCondLst>
                                  <p:childTnLst>
                                    <p:set>
                                      <p:cBhvr>
                                        <p:cTn id="42" dur="1" fill="hold">
                                          <p:stCondLst>
                                            <p:cond delay="0"/>
                                          </p:stCondLst>
                                        </p:cTn>
                                        <p:tgtEl>
                                          <p:spTgt spid="609"/>
                                        </p:tgtEl>
                                        <p:attrNameLst>
                                          <p:attrName>style.visibility</p:attrName>
                                        </p:attrNameLst>
                                      </p:cBhvr>
                                      <p:to>
                                        <p:strVal val="visible"/>
                                      </p:to>
                                    </p:set>
                                  </p:childTnLst>
                                </p:cTn>
                              </p:par>
                              <p:par>
                                <p:cTn id="43" presetID="1" presetClass="entr" presetSubtype="0" fill="hold" nodeType="withEffect">
                                  <p:stCondLst>
                                    <p:cond delay="1000"/>
                                  </p:stCondLst>
                                  <p:childTnLst>
                                    <p:set>
                                      <p:cBhvr>
                                        <p:cTn id="44" dur="1" fill="hold">
                                          <p:stCondLst>
                                            <p:cond delay="0"/>
                                          </p:stCondLst>
                                        </p:cTn>
                                        <p:tgtEl>
                                          <p:spTgt spid="228"/>
                                        </p:tgtEl>
                                        <p:attrNameLst>
                                          <p:attrName>style.visibility</p:attrName>
                                        </p:attrNameLst>
                                      </p:cBhvr>
                                      <p:to>
                                        <p:strVal val="visible"/>
                                      </p:to>
                                    </p:set>
                                  </p:childTnLst>
                                </p:cTn>
                              </p:par>
                              <p:par>
                                <p:cTn id="45" presetID="1" presetClass="exit" presetSubtype="0" fill="hold" nodeType="withEffect">
                                  <p:stCondLst>
                                    <p:cond delay="2000"/>
                                  </p:stCondLst>
                                  <p:childTnLst>
                                    <p:set>
                                      <p:cBhvr>
                                        <p:cTn id="46" dur="1" fill="hold">
                                          <p:stCondLst>
                                            <p:cond delay="0"/>
                                          </p:stCondLst>
                                        </p:cTn>
                                        <p:tgtEl>
                                          <p:spTgt spid="609"/>
                                        </p:tgtEl>
                                        <p:attrNameLst>
                                          <p:attrName>style.visibility</p:attrName>
                                        </p:attrNameLst>
                                      </p:cBhvr>
                                      <p:to>
                                        <p:strVal val="hidden"/>
                                      </p:to>
                                    </p:set>
                                  </p:childTnLst>
                                </p:cTn>
                              </p:par>
                              <p:par>
                                <p:cTn id="47" presetID="1" presetClass="entr" presetSubtype="0" fill="hold" nodeType="withEffect">
                                  <p:stCondLst>
                                    <p:cond delay="2000"/>
                                  </p:stCondLst>
                                  <p:childTnLst>
                                    <p:set>
                                      <p:cBhvr>
                                        <p:cTn id="48" dur="1" fill="hold">
                                          <p:stCondLst>
                                            <p:cond delay="0"/>
                                          </p:stCondLst>
                                        </p:cTn>
                                        <p:tgtEl>
                                          <p:spTgt spid="227"/>
                                        </p:tgtEl>
                                        <p:attrNameLst>
                                          <p:attrName>style.visibility</p:attrName>
                                        </p:attrNameLst>
                                      </p:cBhvr>
                                      <p:to>
                                        <p:strVal val="visible"/>
                                      </p:to>
                                    </p:set>
                                  </p:childTnLst>
                                </p:cTn>
                              </p:par>
                              <p:par>
                                <p:cTn id="49" presetID="1" presetClass="entr" presetSubtype="0" fill="hold" nodeType="withEffect">
                                  <p:stCondLst>
                                    <p:cond delay="2000"/>
                                  </p:stCondLst>
                                  <p:childTnLst>
                                    <p:set>
                                      <p:cBhvr>
                                        <p:cTn id="50" dur="1" fill="hold">
                                          <p:stCondLst>
                                            <p:cond delay="0"/>
                                          </p:stCondLst>
                                        </p:cTn>
                                        <p:tgtEl>
                                          <p:spTgt spid="606"/>
                                        </p:tgtEl>
                                        <p:attrNameLst>
                                          <p:attrName>style.visibility</p:attrName>
                                        </p:attrNameLst>
                                      </p:cBhvr>
                                      <p:to>
                                        <p:strVal val="visible"/>
                                      </p:to>
                                    </p:set>
                                  </p:childTnLst>
                                </p:cTn>
                              </p:par>
                              <p:par>
                                <p:cTn id="51" presetID="1" presetClass="exit" presetSubtype="0" fill="hold" nodeType="withEffect">
                                  <p:stCondLst>
                                    <p:cond delay="3000"/>
                                  </p:stCondLst>
                                  <p:childTnLst>
                                    <p:set>
                                      <p:cBhvr>
                                        <p:cTn id="52" dur="1" fill="hold">
                                          <p:stCondLst>
                                            <p:cond delay="0"/>
                                          </p:stCondLst>
                                        </p:cTn>
                                        <p:tgtEl>
                                          <p:spTgt spid="606"/>
                                        </p:tgtEl>
                                        <p:attrNameLst>
                                          <p:attrName>style.visibility</p:attrName>
                                        </p:attrNameLst>
                                      </p:cBhvr>
                                      <p:to>
                                        <p:strVal val="hidden"/>
                                      </p:to>
                                    </p:set>
                                  </p:childTnLst>
                                </p:cTn>
                              </p:par>
                              <p:par>
                                <p:cTn id="53" presetID="1" presetClass="entr" presetSubtype="0" fill="hold" nodeType="withEffect">
                                  <p:stCondLst>
                                    <p:cond delay="3000"/>
                                  </p:stCondLst>
                                  <p:childTnLst>
                                    <p:set>
                                      <p:cBhvr>
                                        <p:cTn id="54" dur="1" fill="hold">
                                          <p:stCondLst>
                                            <p:cond delay="0"/>
                                          </p:stCondLst>
                                        </p:cTn>
                                        <p:tgtEl>
                                          <p:spTgt spid="603"/>
                                        </p:tgtEl>
                                        <p:attrNameLst>
                                          <p:attrName>style.visibility</p:attrName>
                                        </p:attrNameLst>
                                      </p:cBhvr>
                                      <p:to>
                                        <p:strVal val="visible"/>
                                      </p:to>
                                    </p:set>
                                  </p:childTnLst>
                                </p:cTn>
                              </p:par>
                              <p:par>
                                <p:cTn id="55" presetID="1" presetClass="entr" presetSubtype="0" fill="hold" nodeType="withEffect">
                                  <p:stCondLst>
                                    <p:cond delay="3000"/>
                                  </p:stCondLst>
                                  <p:childTnLst>
                                    <p:set>
                                      <p:cBhvr>
                                        <p:cTn id="56" dur="1" fill="hold">
                                          <p:stCondLst>
                                            <p:cond delay="0"/>
                                          </p:stCondLst>
                                        </p:cTn>
                                        <p:tgtEl>
                                          <p:spTgt spid="226"/>
                                        </p:tgtEl>
                                        <p:attrNameLst>
                                          <p:attrName>style.visibility</p:attrName>
                                        </p:attrNameLst>
                                      </p:cBhvr>
                                      <p:to>
                                        <p:strVal val="visible"/>
                                      </p:to>
                                    </p:set>
                                  </p:childTnLst>
                                </p:cTn>
                              </p:par>
                              <p:par>
                                <p:cTn id="57" presetID="1" presetClass="exit" presetSubtype="0" fill="hold" nodeType="withEffect">
                                  <p:stCondLst>
                                    <p:cond delay="4000"/>
                                  </p:stCondLst>
                                  <p:childTnLst>
                                    <p:set>
                                      <p:cBhvr>
                                        <p:cTn id="58" dur="1" fill="hold">
                                          <p:stCondLst>
                                            <p:cond delay="0"/>
                                          </p:stCondLst>
                                        </p:cTn>
                                        <p:tgtEl>
                                          <p:spTgt spid="603"/>
                                        </p:tgtEl>
                                        <p:attrNameLst>
                                          <p:attrName>style.visibility</p:attrName>
                                        </p:attrNameLst>
                                      </p:cBhvr>
                                      <p:to>
                                        <p:strVal val="hidden"/>
                                      </p:to>
                                    </p:set>
                                  </p:childTnLst>
                                </p:cTn>
                              </p:par>
                              <p:par>
                                <p:cTn id="59" presetID="1" presetClass="entr" presetSubtype="0" fill="hold" nodeType="withEffect">
                                  <p:stCondLst>
                                    <p:cond delay="4000"/>
                                  </p:stCondLst>
                                  <p:childTnLst>
                                    <p:set>
                                      <p:cBhvr>
                                        <p:cTn id="60" dur="1" fill="hold">
                                          <p:stCondLst>
                                            <p:cond delay="0"/>
                                          </p:stCondLst>
                                        </p:cTn>
                                        <p:tgtEl>
                                          <p:spTgt spid="600"/>
                                        </p:tgtEl>
                                        <p:attrNameLst>
                                          <p:attrName>style.visibility</p:attrName>
                                        </p:attrNameLst>
                                      </p:cBhvr>
                                      <p:to>
                                        <p:strVal val="visible"/>
                                      </p:to>
                                    </p:set>
                                  </p:childTnLst>
                                </p:cTn>
                              </p:par>
                              <p:par>
                                <p:cTn id="61" presetID="1" presetClass="entr" presetSubtype="0" fill="hold" nodeType="withEffect">
                                  <p:stCondLst>
                                    <p:cond delay="4000"/>
                                  </p:stCondLst>
                                  <p:childTnLst>
                                    <p:set>
                                      <p:cBhvr>
                                        <p:cTn id="62" dur="1" fill="hold">
                                          <p:stCondLst>
                                            <p:cond delay="0"/>
                                          </p:stCondLst>
                                        </p:cTn>
                                        <p:tgtEl>
                                          <p:spTgt spid="225"/>
                                        </p:tgtEl>
                                        <p:attrNameLst>
                                          <p:attrName>style.visibility</p:attrName>
                                        </p:attrNameLst>
                                      </p:cBhvr>
                                      <p:to>
                                        <p:strVal val="visible"/>
                                      </p:to>
                                    </p:set>
                                  </p:childTnLst>
                                </p:cTn>
                              </p:par>
                              <p:par>
                                <p:cTn id="63" presetID="1" presetClass="exit" presetSubtype="0" fill="hold" nodeType="withEffect">
                                  <p:stCondLst>
                                    <p:cond delay="5000"/>
                                  </p:stCondLst>
                                  <p:childTnLst>
                                    <p:set>
                                      <p:cBhvr>
                                        <p:cTn id="64" dur="1" fill="hold">
                                          <p:stCondLst>
                                            <p:cond delay="0"/>
                                          </p:stCondLst>
                                        </p:cTn>
                                        <p:tgtEl>
                                          <p:spTgt spid="600"/>
                                        </p:tgtEl>
                                        <p:attrNameLst>
                                          <p:attrName>style.visibility</p:attrName>
                                        </p:attrNameLst>
                                      </p:cBhvr>
                                      <p:to>
                                        <p:strVal val="hidden"/>
                                      </p:to>
                                    </p:set>
                                  </p:childTnLst>
                                </p:cTn>
                              </p:par>
                              <p:par>
                                <p:cTn id="65" presetID="1" presetClass="entr" presetSubtype="0" fill="hold" nodeType="withEffect">
                                  <p:stCondLst>
                                    <p:cond delay="5000"/>
                                  </p:stCondLst>
                                  <p:childTnLst>
                                    <p:set>
                                      <p:cBhvr>
                                        <p:cTn id="66" dur="1" fill="hold">
                                          <p:stCondLst>
                                            <p:cond delay="0"/>
                                          </p:stCondLst>
                                        </p:cTn>
                                        <p:tgtEl>
                                          <p:spTgt spid="597"/>
                                        </p:tgtEl>
                                        <p:attrNameLst>
                                          <p:attrName>style.visibility</p:attrName>
                                        </p:attrNameLst>
                                      </p:cBhvr>
                                      <p:to>
                                        <p:strVal val="visible"/>
                                      </p:to>
                                    </p:set>
                                  </p:childTnLst>
                                </p:cTn>
                              </p:par>
                              <p:par>
                                <p:cTn id="67" presetID="1" presetClass="entr" presetSubtype="0" fill="hold" nodeType="withEffect">
                                  <p:stCondLst>
                                    <p:cond delay="5000"/>
                                  </p:stCondLst>
                                  <p:childTnLst>
                                    <p:set>
                                      <p:cBhvr>
                                        <p:cTn id="68" dur="1" fill="hold">
                                          <p:stCondLst>
                                            <p:cond delay="0"/>
                                          </p:stCondLst>
                                        </p:cTn>
                                        <p:tgtEl>
                                          <p:spTgt spid="224"/>
                                        </p:tgtEl>
                                        <p:attrNameLst>
                                          <p:attrName>style.visibility</p:attrName>
                                        </p:attrNameLst>
                                      </p:cBhvr>
                                      <p:to>
                                        <p:strVal val="visible"/>
                                      </p:to>
                                    </p:set>
                                  </p:childTnLst>
                                </p:cTn>
                              </p:par>
                              <p:par>
                                <p:cTn id="69" presetID="1" presetClass="exit" presetSubtype="0" fill="hold" nodeType="withEffect">
                                  <p:stCondLst>
                                    <p:cond delay="6000"/>
                                  </p:stCondLst>
                                  <p:childTnLst>
                                    <p:set>
                                      <p:cBhvr>
                                        <p:cTn id="70" dur="1" fill="hold">
                                          <p:stCondLst>
                                            <p:cond delay="0"/>
                                          </p:stCondLst>
                                        </p:cTn>
                                        <p:tgtEl>
                                          <p:spTgt spid="597"/>
                                        </p:tgtEl>
                                        <p:attrNameLst>
                                          <p:attrName>style.visibility</p:attrName>
                                        </p:attrNameLst>
                                      </p:cBhvr>
                                      <p:to>
                                        <p:strVal val="hidden"/>
                                      </p:to>
                                    </p:set>
                                  </p:childTnLst>
                                </p:cTn>
                              </p:par>
                              <p:par>
                                <p:cTn id="71" presetID="1" presetClass="entr" presetSubtype="0" fill="hold" nodeType="withEffect">
                                  <p:stCondLst>
                                    <p:cond delay="6000"/>
                                  </p:stCondLst>
                                  <p:childTnLst>
                                    <p:set>
                                      <p:cBhvr>
                                        <p:cTn id="72" dur="1" fill="hold">
                                          <p:stCondLst>
                                            <p:cond delay="0"/>
                                          </p:stCondLst>
                                        </p:cTn>
                                        <p:tgtEl>
                                          <p:spTgt spid="223"/>
                                        </p:tgtEl>
                                        <p:attrNameLst>
                                          <p:attrName>style.visibility</p:attrName>
                                        </p:attrNameLst>
                                      </p:cBhvr>
                                      <p:to>
                                        <p:strVal val="visible"/>
                                      </p:to>
                                    </p:set>
                                  </p:childTnLst>
                                </p:cTn>
                              </p:par>
                              <p:par>
                                <p:cTn id="73" presetID="1" presetClass="entr" presetSubtype="0" fill="hold" nodeType="withEffect">
                                  <p:stCondLst>
                                    <p:cond delay="6000"/>
                                  </p:stCondLst>
                                  <p:childTnLst>
                                    <p:set>
                                      <p:cBhvr>
                                        <p:cTn id="74" dur="1" fill="hold">
                                          <p:stCondLst>
                                            <p:cond delay="0"/>
                                          </p:stCondLst>
                                        </p:cTn>
                                        <p:tgtEl>
                                          <p:spTgt spid="6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icture 1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58" y="0"/>
            <a:ext cx="9153633" cy="6858000"/>
          </a:xfrm>
          <a:prstGeom prst="rect">
            <a:avLst/>
          </a:prstGeom>
        </p:spPr>
      </p:pic>
      <p:sp>
        <p:nvSpPr>
          <p:cNvPr id="121" name="Rectangle 120"/>
          <p:cNvSpPr/>
          <p:nvPr/>
        </p:nvSpPr>
        <p:spPr>
          <a:xfrm>
            <a:off x="2324338" y="3758221"/>
            <a:ext cx="4451112" cy="1270979"/>
          </a:xfrm>
          <a:prstGeom prst="rect">
            <a:avLst/>
          </a:prstGeom>
          <a:solidFill>
            <a:schemeClr val="tx1">
              <a:lumMod val="85000"/>
              <a:lumOff val="15000"/>
            </a:schemeClr>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999" name="Group 998"/>
          <p:cNvGrpSpPr/>
          <p:nvPr/>
        </p:nvGrpSpPr>
        <p:grpSpPr>
          <a:xfrm>
            <a:off x="1392593" y="397274"/>
            <a:ext cx="6352466" cy="6072977"/>
            <a:chOff x="1392593" y="397274"/>
            <a:chExt cx="6352466" cy="6072977"/>
          </a:xfrm>
        </p:grpSpPr>
        <p:sp>
          <p:nvSpPr>
            <p:cNvPr id="59" name="Freeform 30"/>
            <p:cNvSpPr>
              <a:spLocks/>
            </p:cNvSpPr>
            <p:nvPr/>
          </p:nvSpPr>
          <p:spPr bwMode="auto">
            <a:xfrm>
              <a:off x="6964765" y="1518052"/>
              <a:ext cx="203984" cy="203984"/>
            </a:xfrm>
            <a:custGeom>
              <a:avLst/>
              <a:gdLst>
                <a:gd name="T0" fmla="*/ 9 w 65"/>
                <a:gd name="T1" fmla="*/ 49 h 65"/>
                <a:gd name="T2" fmla="*/ 49 w 65"/>
                <a:gd name="T3" fmla="*/ 56 h 65"/>
                <a:gd name="T4" fmla="*/ 55 w 65"/>
                <a:gd name="T5" fmla="*/ 16 h 65"/>
                <a:gd name="T6" fmla="*/ 15 w 65"/>
                <a:gd name="T7" fmla="*/ 9 h 65"/>
                <a:gd name="T8" fmla="*/ 9 w 65"/>
                <a:gd name="T9" fmla="*/ 49 h 65"/>
              </a:gdLst>
              <a:ahLst/>
              <a:cxnLst>
                <a:cxn ang="0">
                  <a:pos x="T0" y="T1"/>
                </a:cxn>
                <a:cxn ang="0">
                  <a:pos x="T2" y="T3"/>
                </a:cxn>
                <a:cxn ang="0">
                  <a:pos x="T4" y="T5"/>
                </a:cxn>
                <a:cxn ang="0">
                  <a:pos x="T6" y="T7"/>
                </a:cxn>
                <a:cxn ang="0">
                  <a:pos x="T8" y="T9"/>
                </a:cxn>
              </a:cxnLst>
              <a:rect l="0" t="0" r="r" b="b"/>
              <a:pathLst>
                <a:path w="65" h="65">
                  <a:moveTo>
                    <a:pt x="9" y="49"/>
                  </a:moveTo>
                  <a:cubicBezTo>
                    <a:pt x="18" y="62"/>
                    <a:pt x="36" y="65"/>
                    <a:pt x="49" y="56"/>
                  </a:cubicBezTo>
                  <a:cubicBezTo>
                    <a:pt x="62" y="47"/>
                    <a:pt x="65" y="29"/>
                    <a:pt x="55" y="16"/>
                  </a:cubicBezTo>
                  <a:cubicBezTo>
                    <a:pt x="46" y="3"/>
                    <a:pt x="28" y="0"/>
                    <a:pt x="15" y="9"/>
                  </a:cubicBezTo>
                  <a:cubicBezTo>
                    <a:pt x="3" y="19"/>
                    <a:pt x="0" y="37"/>
                    <a:pt x="9" y="49"/>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1" name="Freeform 31"/>
            <p:cNvSpPr>
              <a:spLocks/>
            </p:cNvSpPr>
            <p:nvPr/>
          </p:nvSpPr>
          <p:spPr bwMode="auto">
            <a:xfrm>
              <a:off x="5420131" y="397274"/>
              <a:ext cx="205566" cy="202402"/>
            </a:xfrm>
            <a:custGeom>
              <a:avLst/>
              <a:gdLst>
                <a:gd name="T0" fmla="*/ 23 w 65"/>
                <a:gd name="T1" fmla="*/ 60 h 64"/>
                <a:gd name="T2" fmla="*/ 60 w 65"/>
                <a:gd name="T3" fmla="*/ 41 h 64"/>
                <a:gd name="T4" fmla="*/ 41 w 65"/>
                <a:gd name="T5" fmla="*/ 5 h 64"/>
                <a:gd name="T6" fmla="*/ 5 w 65"/>
                <a:gd name="T7" fmla="*/ 23 h 64"/>
                <a:gd name="T8" fmla="*/ 23 w 65"/>
                <a:gd name="T9" fmla="*/ 60 h 64"/>
              </a:gdLst>
              <a:ahLst/>
              <a:cxnLst>
                <a:cxn ang="0">
                  <a:pos x="T0" y="T1"/>
                </a:cxn>
                <a:cxn ang="0">
                  <a:pos x="T2" y="T3"/>
                </a:cxn>
                <a:cxn ang="0">
                  <a:pos x="T4" y="T5"/>
                </a:cxn>
                <a:cxn ang="0">
                  <a:pos x="T6" y="T7"/>
                </a:cxn>
                <a:cxn ang="0">
                  <a:pos x="T8" y="T9"/>
                </a:cxn>
              </a:cxnLst>
              <a:rect l="0" t="0" r="r" b="b"/>
              <a:pathLst>
                <a:path w="65" h="64">
                  <a:moveTo>
                    <a:pt x="23" y="60"/>
                  </a:moveTo>
                  <a:cubicBezTo>
                    <a:pt x="39" y="64"/>
                    <a:pt x="55" y="56"/>
                    <a:pt x="60" y="41"/>
                  </a:cubicBezTo>
                  <a:cubicBezTo>
                    <a:pt x="65" y="26"/>
                    <a:pt x="56" y="10"/>
                    <a:pt x="41" y="5"/>
                  </a:cubicBezTo>
                  <a:cubicBezTo>
                    <a:pt x="26" y="0"/>
                    <a:pt x="10" y="8"/>
                    <a:pt x="5" y="23"/>
                  </a:cubicBezTo>
                  <a:cubicBezTo>
                    <a:pt x="0" y="38"/>
                    <a:pt x="8" y="55"/>
                    <a:pt x="23" y="60"/>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3" name="Freeform 32"/>
            <p:cNvSpPr>
              <a:spLocks/>
            </p:cNvSpPr>
            <p:nvPr/>
          </p:nvSpPr>
          <p:spPr bwMode="auto">
            <a:xfrm>
              <a:off x="3511956" y="397274"/>
              <a:ext cx="205566" cy="202402"/>
            </a:xfrm>
            <a:custGeom>
              <a:avLst/>
              <a:gdLst>
                <a:gd name="T0" fmla="*/ 41 w 65"/>
                <a:gd name="T1" fmla="*/ 60 h 64"/>
                <a:gd name="T2" fmla="*/ 60 w 65"/>
                <a:gd name="T3" fmla="*/ 24 h 64"/>
                <a:gd name="T4" fmla="*/ 24 w 65"/>
                <a:gd name="T5" fmla="*/ 5 h 64"/>
                <a:gd name="T6" fmla="*/ 5 w 65"/>
                <a:gd name="T7" fmla="*/ 41 h 64"/>
                <a:gd name="T8" fmla="*/ 41 w 65"/>
                <a:gd name="T9" fmla="*/ 60 h 64"/>
              </a:gdLst>
              <a:ahLst/>
              <a:cxnLst>
                <a:cxn ang="0">
                  <a:pos x="T0" y="T1"/>
                </a:cxn>
                <a:cxn ang="0">
                  <a:pos x="T2" y="T3"/>
                </a:cxn>
                <a:cxn ang="0">
                  <a:pos x="T4" y="T5"/>
                </a:cxn>
                <a:cxn ang="0">
                  <a:pos x="T6" y="T7"/>
                </a:cxn>
                <a:cxn ang="0">
                  <a:pos x="T8" y="T9"/>
                </a:cxn>
              </a:cxnLst>
              <a:rect l="0" t="0" r="r" b="b"/>
              <a:pathLst>
                <a:path w="65" h="64">
                  <a:moveTo>
                    <a:pt x="41" y="60"/>
                  </a:moveTo>
                  <a:cubicBezTo>
                    <a:pt x="56" y="55"/>
                    <a:pt x="65" y="39"/>
                    <a:pt x="60" y="24"/>
                  </a:cubicBezTo>
                  <a:cubicBezTo>
                    <a:pt x="55" y="8"/>
                    <a:pt x="39" y="0"/>
                    <a:pt x="24" y="5"/>
                  </a:cubicBezTo>
                  <a:cubicBezTo>
                    <a:pt x="9" y="10"/>
                    <a:pt x="0" y="26"/>
                    <a:pt x="5" y="41"/>
                  </a:cubicBezTo>
                  <a:cubicBezTo>
                    <a:pt x="10" y="56"/>
                    <a:pt x="26" y="64"/>
                    <a:pt x="41" y="60"/>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92" name="Freeform 33"/>
            <p:cNvSpPr>
              <a:spLocks/>
            </p:cNvSpPr>
            <p:nvPr/>
          </p:nvSpPr>
          <p:spPr bwMode="auto">
            <a:xfrm>
              <a:off x="1968903" y="1518052"/>
              <a:ext cx="203984" cy="203984"/>
            </a:xfrm>
            <a:custGeom>
              <a:avLst/>
              <a:gdLst>
                <a:gd name="T0" fmla="*/ 56 w 65"/>
                <a:gd name="T1" fmla="*/ 50 h 65"/>
                <a:gd name="T2" fmla="*/ 50 w 65"/>
                <a:gd name="T3" fmla="*/ 10 h 65"/>
                <a:gd name="T4" fmla="*/ 10 w 65"/>
                <a:gd name="T5" fmla="*/ 16 h 65"/>
                <a:gd name="T6" fmla="*/ 16 w 65"/>
                <a:gd name="T7" fmla="*/ 56 h 65"/>
                <a:gd name="T8" fmla="*/ 56 w 65"/>
                <a:gd name="T9" fmla="*/ 50 h 65"/>
              </a:gdLst>
              <a:ahLst/>
              <a:cxnLst>
                <a:cxn ang="0">
                  <a:pos x="T0" y="T1"/>
                </a:cxn>
                <a:cxn ang="0">
                  <a:pos x="T2" y="T3"/>
                </a:cxn>
                <a:cxn ang="0">
                  <a:pos x="T4" y="T5"/>
                </a:cxn>
                <a:cxn ang="0">
                  <a:pos x="T6" y="T7"/>
                </a:cxn>
                <a:cxn ang="0">
                  <a:pos x="T8" y="T9"/>
                </a:cxn>
              </a:cxnLst>
              <a:rect l="0" t="0" r="r" b="b"/>
              <a:pathLst>
                <a:path w="65" h="65">
                  <a:moveTo>
                    <a:pt x="56" y="50"/>
                  </a:moveTo>
                  <a:cubicBezTo>
                    <a:pt x="65" y="37"/>
                    <a:pt x="63" y="19"/>
                    <a:pt x="50" y="10"/>
                  </a:cubicBezTo>
                  <a:cubicBezTo>
                    <a:pt x="37" y="0"/>
                    <a:pt x="19" y="3"/>
                    <a:pt x="10" y="16"/>
                  </a:cubicBezTo>
                  <a:cubicBezTo>
                    <a:pt x="0" y="29"/>
                    <a:pt x="3" y="46"/>
                    <a:pt x="16" y="56"/>
                  </a:cubicBezTo>
                  <a:cubicBezTo>
                    <a:pt x="29" y="65"/>
                    <a:pt x="47" y="62"/>
                    <a:pt x="56" y="50"/>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93" name="Freeform 34"/>
            <p:cNvSpPr>
              <a:spLocks/>
            </p:cNvSpPr>
            <p:nvPr/>
          </p:nvSpPr>
          <p:spPr bwMode="auto">
            <a:xfrm>
              <a:off x="7564793" y="3342049"/>
              <a:ext cx="180266" cy="183428"/>
            </a:xfrm>
            <a:custGeom>
              <a:avLst/>
              <a:gdLst>
                <a:gd name="T0" fmla="*/ 29 w 57"/>
                <a:gd name="T1" fmla="*/ 58 h 58"/>
                <a:gd name="T2" fmla="*/ 57 w 57"/>
                <a:gd name="T3" fmla="*/ 29 h 58"/>
                <a:gd name="T4" fmla="*/ 28 w 57"/>
                <a:gd name="T5" fmla="*/ 0 h 58"/>
                <a:gd name="T6" fmla="*/ 0 w 57"/>
                <a:gd name="T7" fmla="*/ 29 h 58"/>
                <a:gd name="T8" fmla="*/ 29 w 57"/>
                <a:gd name="T9" fmla="*/ 58 h 58"/>
              </a:gdLst>
              <a:ahLst/>
              <a:cxnLst>
                <a:cxn ang="0">
                  <a:pos x="T0" y="T1"/>
                </a:cxn>
                <a:cxn ang="0">
                  <a:pos x="T2" y="T3"/>
                </a:cxn>
                <a:cxn ang="0">
                  <a:pos x="T4" y="T5"/>
                </a:cxn>
                <a:cxn ang="0">
                  <a:pos x="T6" y="T7"/>
                </a:cxn>
                <a:cxn ang="0">
                  <a:pos x="T8" y="T9"/>
                </a:cxn>
              </a:cxnLst>
              <a:rect l="0" t="0" r="r" b="b"/>
              <a:pathLst>
                <a:path w="57" h="58">
                  <a:moveTo>
                    <a:pt x="29" y="58"/>
                  </a:moveTo>
                  <a:cubicBezTo>
                    <a:pt x="44" y="58"/>
                    <a:pt x="57" y="45"/>
                    <a:pt x="57" y="29"/>
                  </a:cubicBezTo>
                  <a:cubicBezTo>
                    <a:pt x="57" y="13"/>
                    <a:pt x="44" y="0"/>
                    <a:pt x="28" y="0"/>
                  </a:cubicBezTo>
                  <a:cubicBezTo>
                    <a:pt x="13" y="0"/>
                    <a:pt x="0" y="13"/>
                    <a:pt x="0" y="29"/>
                  </a:cubicBezTo>
                  <a:cubicBezTo>
                    <a:pt x="0" y="45"/>
                    <a:pt x="13" y="58"/>
                    <a:pt x="29" y="58"/>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94" name="Freeform 35"/>
            <p:cNvSpPr>
              <a:spLocks/>
            </p:cNvSpPr>
            <p:nvPr/>
          </p:nvSpPr>
          <p:spPr bwMode="auto">
            <a:xfrm>
              <a:off x="6964765" y="5145494"/>
              <a:ext cx="203984" cy="205564"/>
            </a:xfrm>
            <a:custGeom>
              <a:avLst/>
              <a:gdLst>
                <a:gd name="T0" fmla="*/ 15 w 65"/>
                <a:gd name="T1" fmla="*/ 56 h 65"/>
                <a:gd name="T2" fmla="*/ 55 w 65"/>
                <a:gd name="T3" fmla="*/ 49 h 65"/>
                <a:gd name="T4" fmla="*/ 49 w 65"/>
                <a:gd name="T5" fmla="*/ 9 h 65"/>
                <a:gd name="T6" fmla="*/ 9 w 65"/>
                <a:gd name="T7" fmla="*/ 16 h 65"/>
                <a:gd name="T8" fmla="*/ 15 w 65"/>
                <a:gd name="T9" fmla="*/ 56 h 65"/>
              </a:gdLst>
              <a:ahLst/>
              <a:cxnLst>
                <a:cxn ang="0">
                  <a:pos x="T0" y="T1"/>
                </a:cxn>
                <a:cxn ang="0">
                  <a:pos x="T2" y="T3"/>
                </a:cxn>
                <a:cxn ang="0">
                  <a:pos x="T4" y="T5"/>
                </a:cxn>
                <a:cxn ang="0">
                  <a:pos x="T6" y="T7"/>
                </a:cxn>
                <a:cxn ang="0">
                  <a:pos x="T8" y="T9"/>
                </a:cxn>
              </a:cxnLst>
              <a:rect l="0" t="0" r="r" b="b"/>
              <a:pathLst>
                <a:path w="65" h="65">
                  <a:moveTo>
                    <a:pt x="15" y="56"/>
                  </a:moveTo>
                  <a:cubicBezTo>
                    <a:pt x="28" y="65"/>
                    <a:pt x="46" y="62"/>
                    <a:pt x="55" y="49"/>
                  </a:cubicBezTo>
                  <a:cubicBezTo>
                    <a:pt x="65" y="36"/>
                    <a:pt x="62" y="18"/>
                    <a:pt x="49" y="9"/>
                  </a:cubicBezTo>
                  <a:cubicBezTo>
                    <a:pt x="36" y="0"/>
                    <a:pt x="18" y="3"/>
                    <a:pt x="9" y="16"/>
                  </a:cubicBezTo>
                  <a:cubicBezTo>
                    <a:pt x="0" y="28"/>
                    <a:pt x="3" y="46"/>
                    <a:pt x="15" y="56"/>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95" name="Freeform 36"/>
            <p:cNvSpPr>
              <a:spLocks/>
            </p:cNvSpPr>
            <p:nvPr/>
          </p:nvSpPr>
          <p:spPr bwMode="auto">
            <a:xfrm>
              <a:off x="5420131" y="6267849"/>
              <a:ext cx="205566" cy="202402"/>
            </a:xfrm>
            <a:custGeom>
              <a:avLst/>
              <a:gdLst>
                <a:gd name="T0" fmla="*/ 5 w 65"/>
                <a:gd name="T1" fmla="*/ 41 h 64"/>
                <a:gd name="T2" fmla="*/ 41 w 65"/>
                <a:gd name="T3" fmla="*/ 59 h 64"/>
                <a:gd name="T4" fmla="*/ 60 w 65"/>
                <a:gd name="T5" fmla="*/ 23 h 64"/>
                <a:gd name="T6" fmla="*/ 23 w 65"/>
                <a:gd name="T7" fmla="*/ 4 h 64"/>
                <a:gd name="T8" fmla="*/ 5 w 65"/>
                <a:gd name="T9" fmla="*/ 41 h 64"/>
              </a:gdLst>
              <a:ahLst/>
              <a:cxnLst>
                <a:cxn ang="0">
                  <a:pos x="T0" y="T1"/>
                </a:cxn>
                <a:cxn ang="0">
                  <a:pos x="T2" y="T3"/>
                </a:cxn>
                <a:cxn ang="0">
                  <a:pos x="T4" y="T5"/>
                </a:cxn>
                <a:cxn ang="0">
                  <a:pos x="T6" y="T7"/>
                </a:cxn>
                <a:cxn ang="0">
                  <a:pos x="T8" y="T9"/>
                </a:cxn>
              </a:cxnLst>
              <a:rect l="0" t="0" r="r" b="b"/>
              <a:pathLst>
                <a:path w="65" h="64">
                  <a:moveTo>
                    <a:pt x="5" y="41"/>
                  </a:moveTo>
                  <a:cubicBezTo>
                    <a:pt x="10" y="56"/>
                    <a:pt x="26" y="64"/>
                    <a:pt x="41" y="59"/>
                  </a:cubicBezTo>
                  <a:cubicBezTo>
                    <a:pt x="56" y="54"/>
                    <a:pt x="65" y="38"/>
                    <a:pt x="60" y="23"/>
                  </a:cubicBezTo>
                  <a:cubicBezTo>
                    <a:pt x="55" y="8"/>
                    <a:pt x="39" y="0"/>
                    <a:pt x="23" y="4"/>
                  </a:cubicBezTo>
                  <a:cubicBezTo>
                    <a:pt x="8" y="9"/>
                    <a:pt x="0" y="26"/>
                    <a:pt x="5" y="41"/>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96" name="Freeform 37"/>
            <p:cNvSpPr>
              <a:spLocks/>
            </p:cNvSpPr>
            <p:nvPr/>
          </p:nvSpPr>
          <p:spPr bwMode="auto">
            <a:xfrm>
              <a:off x="3511956" y="6267849"/>
              <a:ext cx="205566" cy="202402"/>
            </a:xfrm>
            <a:custGeom>
              <a:avLst/>
              <a:gdLst>
                <a:gd name="T0" fmla="*/ 5 w 65"/>
                <a:gd name="T1" fmla="*/ 23 h 64"/>
                <a:gd name="T2" fmla="*/ 24 w 65"/>
                <a:gd name="T3" fmla="*/ 59 h 64"/>
                <a:gd name="T4" fmla="*/ 60 w 65"/>
                <a:gd name="T5" fmla="*/ 40 h 64"/>
                <a:gd name="T6" fmla="*/ 41 w 65"/>
                <a:gd name="T7" fmla="*/ 4 h 64"/>
                <a:gd name="T8" fmla="*/ 5 w 65"/>
                <a:gd name="T9" fmla="*/ 23 h 64"/>
              </a:gdLst>
              <a:ahLst/>
              <a:cxnLst>
                <a:cxn ang="0">
                  <a:pos x="T0" y="T1"/>
                </a:cxn>
                <a:cxn ang="0">
                  <a:pos x="T2" y="T3"/>
                </a:cxn>
                <a:cxn ang="0">
                  <a:pos x="T4" y="T5"/>
                </a:cxn>
                <a:cxn ang="0">
                  <a:pos x="T6" y="T7"/>
                </a:cxn>
                <a:cxn ang="0">
                  <a:pos x="T8" y="T9"/>
                </a:cxn>
              </a:cxnLst>
              <a:rect l="0" t="0" r="r" b="b"/>
              <a:pathLst>
                <a:path w="65" h="64">
                  <a:moveTo>
                    <a:pt x="5" y="23"/>
                  </a:moveTo>
                  <a:cubicBezTo>
                    <a:pt x="0" y="38"/>
                    <a:pt x="9" y="54"/>
                    <a:pt x="24" y="59"/>
                  </a:cubicBezTo>
                  <a:cubicBezTo>
                    <a:pt x="39" y="64"/>
                    <a:pt x="55" y="56"/>
                    <a:pt x="60" y="40"/>
                  </a:cubicBezTo>
                  <a:cubicBezTo>
                    <a:pt x="65" y="25"/>
                    <a:pt x="56" y="9"/>
                    <a:pt x="41" y="4"/>
                  </a:cubicBezTo>
                  <a:cubicBezTo>
                    <a:pt x="26" y="0"/>
                    <a:pt x="10" y="8"/>
                    <a:pt x="5" y="23"/>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97" name="Freeform 38"/>
            <p:cNvSpPr>
              <a:spLocks/>
            </p:cNvSpPr>
            <p:nvPr/>
          </p:nvSpPr>
          <p:spPr bwMode="auto">
            <a:xfrm>
              <a:off x="1968903" y="5145494"/>
              <a:ext cx="203984" cy="205564"/>
            </a:xfrm>
            <a:custGeom>
              <a:avLst/>
              <a:gdLst>
                <a:gd name="T0" fmla="*/ 16 w 65"/>
                <a:gd name="T1" fmla="*/ 9 h 65"/>
                <a:gd name="T2" fmla="*/ 10 w 65"/>
                <a:gd name="T3" fmla="*/ 49 h 65"/>
                <a:gd name="T4" fmla="*/ 50 w 65"/>
                <a:gd name="T5" fmla="*/ 55 h 65"/>
                <a:gd name="T6" fmla="*/ 56 w 65"/>
                <a:gd name="T7" fmla="*/ 15 h 65"/>
                <a:gd name="T8" fmla="*/ 16 w 65"/>
                <a:gd name="T9" fmla="*/ 9 h 65"/>
              </a:gdLst>
              <a:ahLst/>
              <a:cxnLst>
                <a:cxn ang="0">
                  <a:pos x="T0" y="T1"/>
                </a:cxn>
                <a:cxn ang="0">
                  <a:pos x="T2" y="T3"/>
                </a:cxn>
                <a:cxn ang="0">
                  <a:pos x="T4" y="T5"/>
                </a:cxn>
                <a:cxn ang="0">
                  <a:pos x="T6" y="T7"/>
                </a:cxn>
                <a:cxn ang="0">
                  <a:pos x="T8" y="T9"/>
                </a:cxn>
              </a:cxnLst>
              <a:rect l="0" t="0" r="r" b="b"/>
              <a:pathLst>
                <a:path w="65" h="65">
                  <a:moveTo>
                    <a:pt x="16" y="9"/>
                  </a:moveTo>
                  <a:cubicBezTo>
                    <a:pt x="3" y="19"/>
                    <a:pt x="0" y="36"/>
                    <a:pt x="10" y="49"/>
                  </a:cubicBezTo>
                  <a:cubicBezTo>
                    <a:pt x="19" y="62"/>
                    <a:pt x="37" y="65"/>
                    <a:pt x="50" y="55"/>
                  </a:cubicBezTo>
                  <a:cubicBezTo>
                    <a:pt x="63" y="46"/>
                    <a:pt x="65" y="28"/>
                    <a:pt x="56" y="15"/>
                  </a:cubicBezTo>
                  <a:cubicBezTo>
                    <a:pt x="47" y="3"/>
                    <a:pt x="29" y="0"/>
                    <a:pt x="16" y="9"/>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98" name="Freeform 39"/>
            <p:cNvSpPr>
              <a:spLocks/>
            </p:cNvSpPr>
            <p:nvPr/>
          </p:nvSpPr>
          <p:spPr bwMode="auto">
            <a:xfrm>
              <a:off x="1392593" y="3342049"/>
              <a:ext cx="180266" cy="183428"/>
            </a:xfrm>
            <a:custGeom>
              <a:avLst/>
              <a:gdLst>
                <a:gd name="T0" fmla="*/ 28 w 57"/>
                <a:gd name="T1" fmla="*/ 0 h 58"/>
                <a:gd name="T2" fmla="*/ 0 w 57"/>
                <a:gd name="T3" fmla="*/ 29 h 58"/>
                <a:gd name="T4" fmla="*/ 29 w 57"/>
                <a:gd name="T5" fmla="*/ 58 h 58"/>
                <a:gd name="T6" fmla="*/ 57 w 57"/>
                <a:gd name="T7" fmla="*/ 29 h 58"/>
                <a:gd name="T8" fmla="*/ 28 w 57"/>
                <a:gd name="T9" fmla="*/ 0 h 58"/>
              </a:gdLst>
              <a:ahLst/>
              <a:cxnLst>
                <a:cxn ang="0">
                  <a:pos x="T0" y="T1"/>
                </a:cxn>
                <a:cxn ang="0">
                  <a:pos x="T2" y="T3"/>
                </a:cxn>
                <a:cxn ang="0">
                  <a:pos x="T4" y="T5"/>
                </a:cxn>
                <a:cxn ang="0">
                  <a:pos x="T6" y="T7"/>
                </a:cxn>
                <a:cxn ang="0">
                  <a:pos x="T8" y="T9"/>
                </a:cxn>
              </a:cxnLst>
              <a:rect l="0" t="0" r="r" b="b"/>
              <a:pathLst>
                <a:path w="57" h="58">
                  <a:moveTo>
                    <a:pt x="28" y="0"/>
                  </a:moveTo>
                  <a:cubicBezTo>
                    <a:pt x="13" y="0"/>
                    <a:pt x="0" y="13"/>
                    <a:pt x="0" y="29"/>
                  </a:cubicBezTo>
                  <a:cubicBezTo>
                    <a:pt x="0" y="45"/>
                    <a:pt x="13" y="58"/>
                    <a:pt x="29" y="58"/>
                  </a:cubicBezTo>
                  <a:cubicBezTo>
                    <a:pt x="44" y="58"/>
                    <a:pt x="57" y="45"/>
                    <a:pt x="57" y="29"/>
                  </a:cubicBezTo>
                  <a:cubicBezTo>
                    <a:pt x="57" y="13"/>
                    <a:pt x="44" y="0"/>
                    <a:pt x="28" y="0"/>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32" name="Group 231"/>
          <p:cNvGrpSpPr/>
          <p:nvPr/>
        </p:nvGrpSpPr>
        <p:grpSpPr>
          <a:xfrm>
            <a:off x="5319514" y="295075"/>
            <a:ext cx="406800" cy="406800"/>
            <a:chOff x="4351893" y="6363259"/>
            <a:chExt cx="441804" cy="441798"/>
          </a:xfrm>
          <a:blipFill dpi="0" rotWithShape="1">
            <a:blip r:embed="rId3">
              <a:extLst>
                <a:ext uri="{28A0092B-C50C-407E-A947-70E740481C1C}">
                  <a14:useLocalDpi xmlns:a14="http://schemas.microsoft.com/office/drawing/2010/main" val="0"/>
                </a:ext>
              </a:extLst>
            </a:blip>
            <a:srcRect/>
            <a:stretch>
              <a:fillRect/>
            </a:stretch>
          </a:blipFill>
        </p:grpSpPr>
        <p:sp>
          <p:nvSpPr>
            <p:cNvPr id="104" name="Oval 34"/>
            <p:cNvSpPr>
              <a:spLocks noChangeArrowheads="1"/>
            </p:cNvSpPr>
            <p:nvPr/>
          </p:nvSpPr>
          <p:spPr bwMode="auto">
            <a:xfrm>
              <a:off x="4351893" y="6363259"/>
              <a:ext cx="441804" cy="441798"/>
            </a:xfrm>
            <a:prstGeom prst="ellipse">
              <a:avLst/>
            </a:pr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8" name="Oval 34"/>
            <p:cNvSpPr>
              <a:spLocks noChangeArrowheads="1"/>
            </p:cNvSpPr>
            <p:nvPr/>
          </p:nvSpPr>
          <p:spPr bwMode="auto">
            <a:xfrm>
              <a:off x="4474296" y="6485660"/>
              <a:ext cx="196998" cy="196996"/>
            </a:xfrm>
            <a:prstGeom prst="ellipse">
              <a:avLst/>
            </a:pr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31" name="Group 230"/>
          <p:cNvGrpSpPr/>
          <p:nvPr/>
        </p:nvGrpSpPr>
        <p:grpSpPr>
          <a:xfrm>
            <a:off x="6863357" y="1416644"/>
            <a:ext cx="406800" cy="406800"/>
            <a:chOff x="4012715" y="6345795"/>
            <a:chExt cx="464522" cy="441800"/>
          </a:xfrm>
          <a:blipFill dpi="0" rotWithShape="1">
            <a:blip r:embed="rId4">
              <a:extLst>
                <a:ext uri="{28A0092B-C50C-407E-A947-70E740481C1C}">
                  <a14:useLocalDpi xmlns:a14="http://schemas.microsoft.com/office/drawing/2010/main" val="0"/>
                </a:ext>
              </a:extLst>
            </a:blip>
            <a:srcRect/>
            <a:stretch>
              <a:fillRect/>
            </a:stretch>
          </a:blipFill>
        </p:grpSpPr>
        <p:sp>
          <p:nvSpPr>
            <p:cNvPr id="106" name="Freeform 36"/>
            <p:cNvSpPr>
              <a:spLocks/>
            </p:cNvSpPr>
            <p:nvPr/>
          </p:nvSpPr>
          <p:spPr bwMode="auto">
            <a:xfrm>
              <a:off x="4012715" y="6345795"/>
              <a:ext cx="464522" cy="441800"/>
            </a:xfrm>
            <a:custGeom>
              <a:avLst/>
              <a:gdLst>
                <a:gd name="T0" fmla="*/ 56 w 113"/>
                <a:gd name="T1" fmla="*/ 108 h 108"/>
                <a:gd name="T2" fmla="*/ 50 w 113"/>
                <a:gd name="T3" fmla="*/ 108 h 108"/>
                <a:gd name="T4" fmla="*/ 14 w 113"/>
                <a:gd name="T5" fmla="*/ 88 h 108"/>
                <a:gd name="T6" fmla="*/ 2 w 113"/>
                <a:gd name="T7" fmla="*/ 48 h 108"/>
                <a:gd name="T8" fmla="*/ 56 w 113"/>
                <a:gd name="T9" fmla="*/ 0 h 108"/>
                <a:gd name="T10" fmla="*/ 62 w 113"/>
                <a:gd name="T11" fmla="*/ 0 h 108"/>
                <a:gd name="T12" fmla="*/ 110 w 113"/>
                <a:gd name="T13" fmla="*/ 60 h 108"/>
                <a:gd name="T14" fmla="*/ 56 w 113"/>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08">
                  <a:moveTo>
                    <a:pt x="56" y="108"/>
                  </a:moveTo>
                  <a:cubicBezTo>
                    <a:pt x="54" y="108"/>
                    <a:pt x="52" y="108"/>
                    <a:pt x="50" y="108"/>
                  </a:cubicBezTo>
                  <a:cubicBezTo>
                    <a:pt x="36" y="106"/>
                    <a:pt x="23" y="99"/>
                    <a:pt x="14" y="88"/>
                  </a:cubicBezTo>
                  <a:cubicBezTo>
                    <a:pt x="5" y="77"/>
                    <a:pt x="0" y="63"/>
                    <a:pt x="2" y="48"/>
                  </a:cubicBezTo>
                  <a:cubicBezTo>
                    <a:pt x="5" y="21"/>
                    <a:pt x="28" y="0"/>
                    <a:pt x="56" y="0"/>
                  </a:cubicBezTo>
                  <a:cubicBezTo>
                    <a:pt x="58" y="0"/>
                    <a:pt x="60" y="0"/>
                    <a:pt x="62" y="0"/>
                  </a:cubicBezTo>
                  <a:cubicBezTo>
                    <a:pt x="91" y="3"/>
                    <a:pt x="113" y="30"/>
                    <a:pt x="110" y="60"/>
                  </a:cubicBezTo>
                  <a:cubicBezTo>
                    <a:pt x="107" y="87"/>
                    <a:pt x="84"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 name="Freeform 36"/>
            <p:cNvSpPr>
              <a:spLocks/>
            </p:cNvSpPr>
            <p:nvPr/>
          </p:nvSpPr>
          <p:spPr bwMode="auto">
            <a:xfrm>
              <a:off x="4141412" y="6468197"/>
              <a:ext cx="207128" cy="196996"/>
            </a:xfrm>
            <a:custGeom>
              <a:avLst/>
              <a:gdLst>
                <a:gd name="T0" fmla="*/ 56 w 113"/>
                <a:gd name="T1" fmla="*/ 108 h 108"/>
                <a:gd name="T2" fmla="*/ 50 w 113"/>
                <a:gd name="T3" fmla="*/ 108 h 108"/>
                <a:gd name="T4" fmla="*/ 14 w 113"/>
                <a:gd name="T5" fmla="*/ 88 h 108"/>
                <a:gd name="T6" fmla="*/ 2 w 113"/>
                <a:gd name="T7" fmla="*/ 48 h 108"/>
                <a:gd name="T8" fmla="*/ 56 w 113"/>
                <a:gd name="T9" fmla="*/ 0 h 108"/>
                <a:gd name="T10" fmla="*/ 62 w 113"/>
                <a:gd name="T11" fmla="*/ 0 h 108"/>
                <a:gd name="T12" fmla="*/ 110 w 113"/>
                <a:gd name="T13" fmla="*/ 60 h 108"/>
                <a:gd name="T14" fmla="*/ 56 w 113"/>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08">
                  <a:moveTo>
                    <a:pt x="56" y="108"/>
                  </a:moveTo>
                  <a:cubicBezTo>
                    <a:pt x="54" y="108"/>
                    <a:pt x="52" y="108"/>
                    <a:pt x="50" y="108"/>
                  </a:cubicBezTo>
                  <a:cubicBezTo>
                    <a:pt x="36" y="106"/>
                    <a:pt x="23" y="99"/>
                    <a:pt x="14" y="88"/>
                  </a:cubicBezTo>
                  <a:cubicBezTo>
                    <a:pt x="5" y="77"/>
                    <a:pt x="0" y="63"/>
                    <a:pt x="2" y="48"/>
                  </a:cubicBezTo>
                  <a:cubicBezTo>
                    <a:pt x="5" y="21"/>
                    <a:pt x="28" y="0"/>
                    <a:pt x="56" y="0"/>
                  </a:cubicBezTo>
                  <a:cubicBezTo>
                    <a:pt x="58" y="0"/>
                    <a:pt x="60" y="0"/>
                    <a:pt x="62" y="0"/>
                  </a:cubicBezTo>
                  <a:cubicBezTo>
                    <a:pt x="91" y="3"/>
                    <a:pt x="113" y="30"/>
                    <a:pt x="110" y="60"/>
                  </a:cubicBezTo>
                  <a:cubicBezTo>
                    <a:pt x="107" y="87"/>
                    <a:pt x="84"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30" name="Group 229"/>
          <p:cNvGrpSpPr/>
          <p:nvPr/>
        </p:nvGrpSpPr>
        <p:grpSpPr>
          <a:xfrm>
            <a:off x="7451526" y="3230363"/>
            <a:ext cx="406800" cy="406800"/>
            <a:chOff x="3688684" y="6294995"/>
            <a:chExt cx="456946" cy="441800"/>
          </a:xfrm>
          <a:blipFill dpi="0" rotWithShape="1">
            <a:blip r:embed="rId5">
              <a:extLst>
                <a:ext uri="{28A0092B-C50C-407E-A947-70E740481C1C}">
                  <a14:useLocalDpi xmlns:a14="http://schemas.microsoft.com/office/drawing/2010/main" val="0"/>
                </a:ext>
              </a:extLst>
            </a:blip>
            <a:srcRect/>
            <a:stretch>
              <a:fillRect/>
            </a:stretch>
          </a:blipFill>
        </p:grpSpPr>
        <p:sp>
          <p:nvSpPr>
            <p:cNvPr id="108" name="Freeform 38"/>
            <p:cNvSpPr>
              <a:spLocks/>
            </p:cNvSpPr>
            <p:nvPr/>
          </p:nvSpPr>
          <p:spPr bwMode="auto">
            <a:xfrm>
              <a:off x="3688684" y="6294995"/>
              <a:ext cx="456946" cy="441800"/>
            </a:xfrm>
            <a:custGeom>
              <a:avLst/>
              <a:gdLst>
                <a:gd name="T0" fmla="*/ 56 w 112"/>
                <a:gd name="T1" fmla="*/ 108 h 108"/>
                <a:gd name="T2" fmla="*/ 45 w 112"/>
                <a:gd name="T3" fmla="*/ 107 h 108"/>
                <a:gd name="T4" fmla="*/ 11 w 112"/>
                <a:gd name="T5" fmla="*/ 83 h 108"/>
                <a:gd name="T6" fmla="*/ 3 w 112"/>
                <a:gd name="T7" fmla="*/ 43 h 108"/>
                <a:gd name="T8" fmla="*/ 56 w 112"/>
                <a:gd name="T9" fmla="*/ 0 h 108"/>
                <a:gd name="T10" fmla="*/ 67 w 112"/>
                <a:gd name="T11" fmla="*/ 1 h 108"/>
                <a:gd name="T12" fmla="*/ 102 w 112"/>
                <a:gd name="T13" fmla="*/ 25 h 108"/>
                <a:gd name="T14" fmla="*/ 109 w 112"/>
                <a:gd name="T15" fmla="*/ 65 h 108"/>
                <a:gd name="T16" fmla="*/ 56 w 11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8">
                  <a:moveTo>
                    <a:pt x="56" y="108"/>
                  </a:moveTo>
                  <a:cubicBezTo>
                    <a:pt x="52" y="108"/>
                    <a:pt x="49" y="108"/>
                    <a:pt x="45" y="107"/>
                  </a:cubicBezTo>
                  <a:cubicBezTo>
                    <a:pt x="31" y="104"/>
                    <a:pt x="19" y="96"/>
                    <a:pt x="11" y="83"/>
                  </a:cubicBezTo>
                  <a:cubicBezTo>
                    <a:pt x="3" y="71"/>
                    <a:pt x="0" y="57"/>
                    <a:pt x="3" y="43"/>
                  </a:cubicBezTo>
                  <a:cubicBezTo>
                    <a:pt x="8" y="18"/>
                    <a:pt x="31" y="0"/>
                    <a:pt x="56" y="0"/>
                  </a:cubicBezTo>
                  <a:cubicBezTo>
                    <a:pt x="60" y="0"/>
                    <a:pt x="64" y="0"/>
                    <a:pt x="67" y="1"/>
                  </a:cubicBezTo>
                  <a:cubicBezTo>
                    <a:pt x="82" y="4"/>
                    <a:pt x="94" y="12"/>
                    <a:pt x="102" y="25"/>
                  </a:cubicBezTo>
                  <a:cubicBezTo>
                    <a:pt x="109" y="37"/>
                    <a:pt x="112" y="51"/>
                    <a:pt x="109" y="65"/>
                  </a:cubicBezTo>
                  <a:cubicBezTo>
                    <a:pt x="104" y="90"/>
                    <a:pt x="82"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2" name="Freeform 38"/>
            <p:cNvSpPr>
              <a:spLocks/>
            </p:cNvSpPr>
            <p:nvPr/>
          </p:nvSpPr>
          <p:spPr bwMode="auto">
            <a:xfrm>
              <a:off x="3815282" y="6417397"/>
              <a:ext cx="203750" cy="196996"/>
            </a:xfrm>
            <a:custGeom>
              <a:avLst/>
              <a:gdLst>
                <a:gd name="T0" fmla="*/ 56 w 112"/>
                <a:gd name="T1" fmla="*/ 108 h 108"/>
                <a:gd name="T2" fmla="*/ 45 w 112"/>
                <a:gd name="T3" fmla="*/ 107 h 108"/>
                <a:gd name="T4" fmla="*/ 11 w 112"/>
                <a:gd name="T5" fmla="*/ 83 h 108"/>
                <a:gd name="T6" fmla="*/ 3 w 112"/>
                <a:gd name="T7" fmla="*/ 43 h 108"/>
                <a:gd name="T8" fmla="*/ 56 w 112"/>
                <a:gd name="T9" fmla="*/ 0 h 108"/>
                <a:gd name="T10" fmla="*/ 67 w 112"/>
                <a:gd name="T11" fmla="*/ 1 h 108"/>
                <a:gd name="T12" fmla="*/ 102 w 112"/>
                <a:gd name="T13" fmla="*/ 25 h 108"/>
                <a:gd name="T14" fmla="*/ 109 w 112"/>
                <a:gd name="T15" fmla="*/ 65 h 108"/>
                <a:gd name="T16" fmla="*/ 56 w 11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8">
                  <a:moveTo>
                    <a:pt x="56" y="108"/>
                  </a:moveTo>
                  <a:cubicBezTo>
                    <a:pt x="52" y="108"/>
                    <a:pt x="49" y="108"/>
                    <a:pt x="45" y="107"/>
                  </a:cubicBezTo>
                  <a:cubicBezTo>
                    <a:pt x="31" y="104"/>
                    <a:pt x="19" y="96"/>
                    <a:pt x="11" y="83"/>
                  </a:cubicBezTo>
                  <a:cubicBezTo>
                    <a:pt x="3" y="71"/>
                    <a:pt x="0" y="57"/>
                    <a:pt x="3" y="43"/>
                  </a:cubicBezTo>
                  <a:cubicBezTo>
                    <a:pt x="8" y="18"/>
                    <a:pt x="31" y="0"/>
                    <a:pt x="56" y="0"/>
                  </a:cubicBezTo>
                  <a:cubicBezTo>
                    <a:pt x="60" y="0"/>
                    <a:pt x="64" y="0"/>
                    <a:pt x="67" y="1"/>
                  </a:cubicBezTo>
                  <a:cubicBezTo>
                    <a:pt x="82" y="4"/>
                    <a:pt x="94" y="12"/>
                    <a:pt x="102" y="25"/>
                  </a:cubicBezTo>
                  <a:cubicBezTo>
                    <a:pt x="109" y="37"/>
                    <a:pt x="112" y="51"/>
                    <a:pt x="109" y="65"/>
                  </a:cubicBezTo>
                  <a:cubicBezTo>
                    <a:pt x="104" y="90"/>
                    <a:pt x="82"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9" name="Group 228"/>
          <p:cNvGrpSpPr/>
          <p:nvPr/>
        </p:nvGrpSpPr>
        <p:grpSpPr>
          <a:xfrm>
            <a:off x="6863357" y="5044876"/>
            <a:ext cx="406800" cy="406800"/>
            <a:chOff x="3365846" y="6209271"/>
            <a:chExt cx="477148" cy="441798"/>
          </a:xfrm>
          <a:blipFill dpi="0" rotWithShape="1">
            <a:blip r:embed="rId6">
              <a:extLst>
                <a:ext uri="{28A0092B-C50C-407E-A947-70E740481C1C}">
                  <a14:useLocalDpi xmlns:a14="http://schemas.microsoft.com/office/drawing/2010/main" val="0"/>
                </a:ext>
              </a:extLst>
            </a:blip>
            <a:srcRect/>
            <a:stretch>
              <a:fillRect/>
            </a:stretch>
          </a:blipFill>
        </p:grpSpPr>
        <p:sp>
          <p:nvSpPr>
            <p:cNvPr id="110" name="Freeform 40"/>
            <p:cNvSpPr>
              <a:spLocks/>
            </p:cNvSpPr>
            <p:nvPr/>
          </p:nvSpPr>
          <p:spPr bwMode="auto">
            <a:xfrm>
              <a:off x="3365846" y="6209271"/>
              <a:ext cx="477148" cy="441798"/>
            </a:xfrm>
            <a:custGeom>
              <a:avLst/>
              <a:gdLst>
                <a:gd name="T0" fmla="*/ 56 w 117"/>
                <a:gd name="T1" fmla="*/ 108 h 108"/>
                <a:gd name="T2" fmla="*/ 40 w 117"/>
                <a:gd name="T3" fmla="*/ 105 h 108"/>
                <a:gd name="T4" fmla="*/ 8 w 117"/>
                <a:gd name="T5" fmla="*/ 78 h 108"/>
                <a:gd name="T6" fmla="*/ 5 w 117"/>
                <a:gd name="T7" fmla="*/ 37 h 108"/>
                <a:gd name="T8" fmla="*/ 56 w 117"/>
                <a:gd name="T9" fmla="*/ 0 h 108"/>
                <a:gd name="T10" fmla="*/ 73 w 117"/>
                <a:gd name="T11" fmla="*/ 2 h 108"/>
                <a:gd name="T12" fmla="*/ 108 w 117"/>
                <a:gd name="T13" fmla="*/ 71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51" y="108"/>
                    <a:pt x="45" y="107"/>
                    <a:pt x="40" y="105"/>
                  </a:cubicBezTo>
                  <a:cubicBezTo>
                    <a:pt x="26" y="101"/>
                    <a:pt x="15" y="91"/>
                    <a:pt x="8" y="78"/>
                  </a:cubicBezTo>
                  <a:cubicBezTo>
                    <a:pt x="1" y="65"/>
                    <a:pt x="0" y="51"/>
                    <a:pt x="5" y="37"/>
                  </a:cubicBezTo>
                  <a:cubicBezTo>
                    <a:pt x="12" y="15"/>
                    <a:pt x="33" y="0"/>
                    <a:pt x="56" y="0"/>
                  </a:cubicBezTo>
                  <a:cubicBezTo>
                    <a:pt x="62" y="0"/>
                    <a:pt x="68" y="1"/>
                    <a:pt x="73" y="2"/>
                  </a:cubicBezTo>
                  <a:cubicBezTo>
                    <a:pt x="101" y="12"/>
                    <a:pt x="117" y="42"/>
                    <a:pt x="108" y="71"/>
                  </a:cubicBezTo>
                  <a:cubicBezTo>
                    <a:pt x="101" y="93"/>
                    <a:pt x="80"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4" name="Freeform 40"/>
            <p:cNvSpPr>
              <a:spLocks/>
            </p:cNvSpPr>
            <p:nvPr/>
          </p:nvSpPr>
          <p:spPr bwMode="auto">
            <a:xfrm>
              <a:off x="3498041" y="6331672"/>
              <a:ext cx="212758" cy="196996"/>
            </a:xfrm>
            <a:custGeom>
              <a:avLst/>
              <a:gdLst>
                <a:gd name="T0" fmla="*/ 56 w 117"/>
                <a:gd name="T1" fmla="*/ 108 h 108"/>
                <a:gd name="T2" fmla="*/ 40 w 117"/>
                <a:gd name="T3" fmla="*/ 105 h 108"/>
                <a:gd name="T4" fmla="*/ 8 w 117"/>
                <a:gd name="T5" fmla="*/ 78 h 108"/>
                <a:gd name="T6" fmla="*/ 5 w 117"/>
                <a:gd name="T7" fmla="*/ 37 h 108"/>
                <a:gd name="T8" fmla="*/ 56 w 117"/>
                <a:gd name="T9" fmla="*/ 0 h 108"/>
                <a:gd name="T10" fmla="*/ 73 w 117"/>
                <a:gd name="T11" fmla="*/ 2 h 108"/>
                <a:gd name="T12" fmla="*/ 108 w 117"/>
                <a:gd name="T13" fmla="*/ 71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51" y="108"/>
                    <a:pt x="45" y="107"/>
                    <a:pt x="40" y="105"/>
                  </a:cubicBezTo>
                  <a:cubicBezTo>
                    <a:pt x="26" y="101"/>
                    <a:pt x="15" y="91"/>
                    <a:pt x="8" y="78"/>
                  </a:cubicBezTo>
                  <a:cubicBezTo>
                    <a:pt x="1" y="65"/>
                    <a:pt x="0" y="51"/>
                    <a:pt x="5" y="37"/>
                  </a:cubicBezTo>
                  <a:cubicBezTo>
                    <a:pt x="12" y="15"/>
                    <a:pt x="33" y="0"/>
                    <a:pt x="56" y="0"/>
                  </a:cubicBezTo>
                  <a:cubicBezTo>
                    <a:pt x="62" y="0"/>
                    <a:pt x="68" y="1"/>
                    <a:pt x="73" y="2"/>
                  </a:cubicBezTo>
                  <a:cubicBezTo>
                    <a:pt x="101" y="12"/>
                    <a:pt x="117" y="42"/>
                    <a:pt x="108" y="71"/>
                  </a:cubicBezTo>
                  <a:cubicBezTo>
                    <a:pt x="101" y="93"/>
                    <a:pt x="80"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8" name="Group 227"/>
          <p:cNvGrpSpPr/>
          <p:nvPr/>
        </p:nvGrpSpPr>
        <p:grpSpPr>
          <a:xfrm>
            <a:off x="5319514" y="6165650"/>
            <a:ext cx="406800" cy="406800"/>
            <a:chOff x="3038899" y="6089739"/>
            <a:chExt cx="502392" cy="444324"/>
          </a:xfrm>
          <a:blipFill dpi="0" rotWithShape="1">
            <a:blip r:embed="rId6">
              <a:extLst>
                <a:ext uri="{28A0092B-C50C-407E-A947-70E740481C1C}">
                  <a14:useLocalDpi xmlns:a14="http://schemas.microsoft.com/office/drawing/2010/main" val="0"/>
                </a:ext>
              </a:extLst>
            </a:blip>
            <a:srcRect/>
            <a:stretch>
              <a:fillRect/>
            </a:stretch>
          </a:blipFill>
        </p:grpSpPr>
        <p:sp>
          <p:nvSpPr>
            <p:cNvPr id="112" name="Freeform 42"/>
            <p:cNvSpPr>
              <a:spLocks/>
            </p:cNvSpPr>
            <p:nvPr/>
          </p:nvSpPr>
          <p:spPr bwMode="auto">
            <a:xfrm>
              <a:off x="3038899" y="6089739"/>
              <a:ext cx="502392" cy="444324"/>
            </a:xfrm>
            <a:custGeom>
              <a:avLst/>
              <a:gdLst>
                <a:gd name="T0" fmla="*/ 61 w 123"/>
                <a:gd name="T1" fmla="*/ 108 h 108"/>
                <a:gd name="T2" fmla="*/ 39 w 123"/>
                <a:gd name="T3" fmla="*/ 103 h 108"/>
                <a:gd name="T4" fmla="*/ 12 w 123"/>
                <a:gd name="T5" fmla="*/ 32 h 108"/>
                <a:gd name="T6" fmla="*/ 62 w 123"/>
                <a:gd name="T7" fmla="*/ 0 h 108"/>
                <a:gd name="T8" fmla="*/ 84 w 123"/>
                <a:gd name="T9" fmla="*/ 4 h 108"/>
                <a:gd name="T10" fmla="*/ 111 w 123"/>
                <a:gd name="T11" fmla="*/ 76 h 108"/>
                <a:gd name="T12" fmla="*/ 61 w 123"/>
                <a:gd name="T13" fmla="*/ 108 h 108"/>
              </a:gdLst>
              <a:ahLst/>
              <a:cxnLst>
                <a:cxn ang="0">
                  <a:pos x="T0" y="T1"/>
                </a:cxn>
                <a:cxn ang="0">
                  <a:pos x="T2" y="T3"/>
                </a:cxn>
                <a:cxn ang="0">
                  <a:pos x="T4" y="T5"/>
                </a:cxn>
                <a:cxn ang="0">
                  <a:pos x="T6" y="T7"/>
                </a:cxn>
                <a:cxn ang="0">
                  <a:pos x="T8" y="T9"/>
                </a:cxn>
                <a:cxn ang="0">
                  <a:pos x="T10" y="T11"/>
                </a:cxn>
                <a:cxn ang="0">
                  <a:pos x="T12" y="T13"/>
                </a:cxn>
              </a:cxnLst>
              <a:rect l="0" t="0" r="r" b="b"/>
              <a:pathLst>
                <a:path w="123" h="108">
                  <a:moveTo>
                    <a:pt x="61" y="108"/>
                  </a:moveTo>
                  <a:cubicBezTo>
                    <a:pt x="54" y="108"/>
                    <a:pt x="46" y="106"/>
                    <a:pt x="39" y="103"/>
                  </a:cubicBezTo>
                  <a:cubicBezTo>
                    <a:pt x="12" y="91"/>
                    <a:pt x="0" y="59"/>
                    <a:pt x="12" y="32"/>
                  </a:cubicBezTo>
                  <a:cubicBezTo>
                    <a:pt x="21" y="12"/>
                    <a:pt x="40" y="0"/>
                    <a:pt x="62" y="0"/>
                  </a:cubicBezTo>
                  <a:cubicBezTo>
                    <a:pt x="69" y="0"/>
                    <a:pt x="77" y="1"/>
                    <a:pt x="84" y="4"/>
                  </a:cubicBezTo>
                  <a:cubicBezTo>
                    <a:pt x="111" y="16"/>
                    <a:pt x="123" y="49"/>
                    <a:pt x="111" y="76"/>
                  </a:cubicBezTo>
                  <a:cubicBezTo>
                    <a:pt x="102" y="95"/>
                    <a:pt x="83" y="108"/>
                    <a:pt x="61"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6" name="Freeform 42"/>
            <p:cNvSpPr>
              <a:spLocks/>
            </p:cNvSpPr>
            <p:nvPr/>
          </p:nvSpPr>
          <p:spPr bwMode="auto">
            <a:xfrm>
              <a:off x="3178088" y="6212840"/>
              <a:ext cx="224014" cy="198122"/>
            </a:xfrm>
            <a:custGeom>
              <a:avLst/>
              <a:gdLst>
                <a:gd name="T0" fmla="*/ 61 w 123"/>
                <a:gd name="T1" fmla="*/ 108 h 108"/>
                <a:gd name="T2" fmla="*/ 39 w 123"/>
                <a:gd name="T3" fmla="*/ 103 h 108"/>
                <a:gd name="T4" fmla="*/ 12 w 123"/>
                <a:gd name="T5" fmla="*/ 32 h 108"/>
                <a:gd name="T6" fmla="*/ 62 w 123"/>
                <a:gd name="T7" fmla="*/ 0 h 108"/>
                <a:gd name="T8" fmla="*/ 84 w 123"/>
                <a:gd name="T9" fmla="*/ 4 h 108"/>
                <a:gd name="T10" fmla="*/ 111 w 123"/>
                <a:gd name="T11" fmla="*/ 76 h 108"/>
                <a:gd name="T12" fmla="*/ 61 w 123"/>
                <a:gd name="T13" fmla="*/ 108 h 108"/>
              </a:gdLst>
              <a:ahLst/>
              <a:cxnLst>
                <a:cxn ang="0">
                  <a:pos x="T0" y="T1"/>
                </a:cxn>
                <a:cxn ang="0">
                  <a:pos x="T2" y="T3"/>
                </a:cxn>
                <a:cxn ang="0">
                  <a:pos x="T4" y="T5"/>
                </a:cxn>
                <a:cxn ang="0">
                  <a:pos x="T6" y="T7"/>
                </a:cxn>
                <a:cxn ang="0">
                  <a:pos x="T8" y="T9"/>
                </a:cxn>
                <a:cxn ang="0">
                  <a:pos x="T10" y="T11"/>
                </a:cxn>
                <a:cxn ang="0">
                  <a:pos x="T12" y="T13"/>
                </a:cxn>
              </a:cxnLst>
              <a:rect l="0" t="0" r="r" b="b"/>
              <a:pathLst>
                <a:path w="123" h="108">
                  <a:moveTo>
                    <a:pt x="61" y="108"/>
                  </a:moveTo>
                  <a:cubicBezTo>
                    <a:pt x="54" y="108"/>
                    <a:pt x="46" y="106"/>
                    <a:pt x="39" y="103"/>
                  </a:cubicBezTo>
                  <a:cubicBezTo>
                    <a:pt x="12" y="91"/>
                    <a:pt x="0" y="59"/>
                    <a:pt x="12" y="32"/>
                  </a:cubicBezTo>
                  <a:cubicBezTo>
                    <a:pt x="21" y="12"/>
                    <a:pt x="40" y="0"/>
                    <a:pt x="62" y="0"/>
                  </a:cubicBezTo>
                  <a:cubicBezTo>
                    <a:pt x="69" y="0"/>
                    <a:pt x="77" y="1"/>
                    <a:pt x="84" y="4"/>
                  </a:cubicBezTo>
                  <a:cubicBezTo>
                    <a:pt x="111" y="16"/>
                    <a:pt x="123" y="49"/>
                    <a:pt x="111" y="76"/>
                  </a:cubicBezTo>
                  <a:cubicBezTo>
                    <a:pt x="102" y="95"/>
                    <a:pt x="83" y="108"/>
                    <a:pt x="61"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7" name="Group 226"/>
          <p:cNvGrpSpPr/>
          <p:nvPr/>
        </p:nvGrpSpPr>
        <p:grpSpPr>
          <a:xfrm>
            <a:off x="3411339" y="6165650"/>
            <a:ext cx="406800" cy="406800"/>
            <a:chOff x="2765879" y="5938457"/>
            <a:chExt cx="459470" cy="446850"/>
          </a:xfrm>
          <a:blipFill dpi="0" rotWithShape="1">
            <a:blip r:embed="rId3">
              <a:extLst>
                <a:ext uri="{28A0092B-C50C-407E-A947-70E740481C1C}">
                  <a14:useLocalDpi xmlns:a14="http://schemas.microsoft.com/office/drawing/2010/main" val="0"/>
                </a:ext>
              </a:extLst>
            </a:blip>
            <a:srcRect/>
            <a:stretch>
              <a:fillRect/>
            </a:stretch>
          </a:blipFill>
        </p:grpSpPr>
        <p:sp>
          <p:nvSpPr>
            <p:cNvPr id="114" name="Freeform 44"/>
            <p:cNvSpPr>
              <a:spLocks/>
            </p:cNvSpPr>
            <p:nvPr/>
          </p:nvSpPr>
          <p:spPr bwMode="auto">
            <a:xfrm>
              <a:off x="2765879" y="5938457"/>
              <a:ext cx="459470" cy="446850"/>
            </a:xfrm>
            <a:custGeom>
              <a:avLst/>
              <a:gdLst>
                <a:gd name="T0" fmla="*/ 56 w 112"/>
                <a:gd name="T1" fmla="*/ 109 h 109"/>
                <a:gd name="T2" fmla="*/ 29 w 112"/>
                <a:gd name="T3" fmla="*/ 102 h 109"/>
                <a:gd name="T4" fmla="*/ 4 w 112"/>
                <a:gd name="T5" fmla="*/ 69 h 109"/>
                <a:gd name="T6" fmla="*/ 9 w 112"/>
                <a:gd name="T7" fmla="*/ 27 h 109"/>
                <a:gd name="T8" fmla="*/ 56 w 112"/>
                <a:gd name="T9" fmla="*/ 0 h 109"/>
                <a:gd name="T10" fmla="*/ 83 w 112"/>
                <a:gd name="T11" fmla="*/ 8 h 109"/>
                <a:gd name="T12" fmla="*/ 109 w 112"/>
                <a:gd name="T13" fmla="*/ 41 h 109"/>
                <a:gd name="T14" fmla="*/ 103 w 112"/>
                <a:gd name="T15" fmla="*/ 82 h 109"/>
                <a:gd name="T16" fmla="*/ 56 w 112"/>
                <a:gd name="T1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9">
                  <a:moveTo>
                    <a:pt x="56" y="109"/>
                  </a:moveTo>
                  <a:cubicBezTo>
                    <a:pt x="47" y="109"/>
                    <a:pt x="37" y="106"/>
                    <a:pt x="29" y="102"/>
                  </a:cubicBezTo>
                  <a:cubicBezTo>
                    <a:pt x="17" y="94"/>
                    <a:pt x="8" y="83"/>
                    <a:pt x="4" y="69"/>
                  </a:cubicBezTo>
                  <a:cubicBezTo>
                    <a:pt x="0" y="55"/>
                    <a:pt x="2" y="40"/>
                    <a:pt x="9" y="27"/>
                  </a:cubicBezTo>
                  <a:cubicBezTo>
                    <a:pt x="19" y="11"/>
                    <a:pt x="37" y="0"/>
                    <a:pt x="56" y="0"/>
                  </a:cubicBezTo>
                  <a:cubicBezTo>
                    <a:pt x="66" y="0"/>
                    <a:pt x="75" y="3"/>
                    <a:pt x="83" y="8"/>
                  </a:cubicBezTo>
                  <a:cubicBezTo>
                    <a:pt x="96" y="15"/>
                    <a:pt x="105" y="27"/>
                    <a:pt x="109" y="41"/>
                  </a:cubicBezTo>
                  <a:cubicBezTo>
                    <a:pt x="112" y="55"/>
                    <a:pt x="110" y="69"/>
                    <a:pt x="103" y="82"/>
                  </a:cubicBezTo>
                  <a:cubicBezTo>
                    <a:pt x="93" y="98"/>
                    <a:pt x="75" y="109"/>
                    <a:pt x="56"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8" name="Freeform 44"/>
            <p:cNvSpPr>
              <a:spLocks/>
            </p:cNvSpPr>
            <p:nvPr/>
          </p:nvSpPr>
          <p:spPr bwMode="auto">
            <a:xfrm>
              <a:off x="2893176" y="6062258"/>
              <a:ext cx="204876" cy="199248"/>
            </a:xfrm>
            <a:custGeom>
              <a:avLst/>
              <a:gdLst>
                <a:gd name="T0" fmla="*/ 56 w 112"/>
                <a:gd name="T1" fmla="*/ 109 h 109"/>
                <a:gd name="T2" fmla="*/ 29 w 112"/>
                <a:gd name="T3" fmla="*/ 102 h 109"/>
                <a:gd name="T4" fmla="*/ 4 w 112"/>
                <a:gd name="T5" fmla="*/ 69 h 109"/>
                <a:gd name="T6" fmla="*/ 9 w 112"/>
                <a:gd name="T7" fmla="*/ 27 h 109"/>
                <a:gd name="T8" fmla="*/ 56 w 112"/>
                <a:gd name="T9" fmla="*/ 0 h 109"/>
                <a:gd name="T10" fmla="*/ 83 w 112"/>
                <a:gd name="T11" fmla="*/ 8 h 109"/>
                <a:gd name="T12" fmla="*/ 109 w 112"/>
                <a:gd name="T13" fmla="*/ 41 h 109"/>
                <a:gd name="T14" fmla="*/ 103 w 112"/>
                <a:gd name="T15" fmla="*/ 82 h 109"/>
                <a:gd name="T16" fmla="*/ 56 w 112"/>
                <a:gd name="T1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9">
                  <a:moveTo>
                    <a:pt x="56" y="109"/>
                  </a:moveTo>
                  <a:cubicBezTo>
                    <a:pt x="47" y="109"/>
                    <a:pt x="37" y="106"/>
                    <a:pt x="29" y="102"/>
                  </a:cubicBezTo>
                  <a:cubicBezTo>
                    <a:pt x="17" y="94"/>
                    <a:pt x="8" y="83"/>
                    <a:pt x="4" y="69"/>
                  </a:cubicBezTo>
                  <a:cubicBezTo>
                    <a:pt x="0" y="55"/>
                    <a:pt x="2" y="40"/>
                    <a:pt x="9" y="27"/>
                  </a:cubicBezTo>
                  <a:cubicBezTo>
                    <a:pt x="19" y="11"/>
                    <a:pt x="37" y="0"/>
                    <a:pt x="56" y="0"/>
                  </a:cubicBezTo>
                  <a:cubicBezTo>
                    <a:pt x="66" y="0"/>
                    <a:pt x="75" y="3"/>
                    <a:pt x="83" y="8"/>
                  </a:cubicBezTo>
                  <a:cubicBezTo>
                    <a:pt x="96" y="15"/>
                    <a:pt x="105" y="27"/>
                    <a:pt x="109" y="41"/>
                  </a:cubicBezTo>
                  <a:cubicBezTo>
                    <a:pt x="112" y="55"/>
                    <a:pt x="110" y="69"/>
                    <a:pt x="103" y="82"/>
                  </a:cubicBezTo>
                  <a:cubicBezTo>
                    <a:pt x="93" y="98"/>
                    <a:pt x="75" y="109"/>
                    <a:pt x="56"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6" name="Group 225"/>
          <p:cNvGrpSpPr/>
          <p:nvPr/>
        </p:nvGrpSpPr>
        <p:grpSpPr>
          <a:xfrm>
            <a:off x="1867495" y="5044876"/>
            <a:ext cx="406800" cy="406800"/>
            <a:chOff x="2487958" y="5761596"/>
            <a:chExt cx="477148" cy="441798"/>
          </a:xfrm>
          <a:blipFill dpi="0" rotWithShape="1">
            <a:blip r:embed="rId4">
              <a:extLst>
                <a:ext uri="{28A0092B-C50C-407E-A947-70E740481C1C}">
                  <a14:useLocalDpi xmlns:a14="http://schemas.microsoft.com/office/drawing/2010/main" val="0"/>
                </a:ext>
              </a:extLst>
            </a:blip>
            <a:srcRect/>
            <a:stretch>
              <a:fillRect/>
            </a:stretch>
          </a:blipFill>
        </p:grpSpPr>
        <p:sp>
          <p:nvSpPr>
            <p:cNvPr id="116" name="Freeform 46"/>
            <p:cNvSpPr>
              <a:spLocks/>
            </p:cNvSpPr>
            <p:nvPr/>
          </p:nvSpPr>
          <p:spPr bwMode="auto">
            <a:xfrm>
              <a:off x="2487958" y="5761596"/>
              <a:ext cx="477148" cy="441798"/>
            </a:xfrm>
            <a:custGeom>
              <a:avLst/>
              <a:gdLst>
                <a:gd name="T0" fmla="*/ 56 w 117"/>
                <a:gd name="T1" fmla="*/ 108 h 108"/>
                <a:gd name="T2" fmla="*/ 24 w 117"/>
                <a:gd name="T3" fmla="*/ 98 h 108"/>
                <a:gd name="T4" fmla="*/ 2 w 117"/>
                <a:gd name="T5" fmla="*/ 62 h 108"/>
                <a:gd name="T6" fmla="*/ 12 w 117"/>
                <a:gd name="T7" fmla="*/ 22 h 108"/>
                <a:gd name="T8" fmla="*/ 56 w 117"/>
                <a:gd name="T9" fmla="*/ 0 h 108"/>
                <a:gd name="T10" fmla="*/ 87 w 117"/>
                <a:gd name="T11" fmla="*/ 10 h 108"/>
                <a:gd name="T12" fmla="*/ 99 w 117"/>
                <a:gd name="T13" fmla="*/ 86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44" y="108"/>
                    <a:pt x="33" y="104"/>
                    <a:pt x="24" y="98"/>
                  </a:cubicBezTo>
                  <a:cubicBezTo>
                    <a:pt x="12" y="89"/>
                    <a:pt x="4" y="77"/>
                    <a:pt x="2" y="62"/>
                  </a:cubicBezTo>
                  <a:cubicBezTo>
                    <a:pt x="0" y="48"/>
                    <a:pt x="3" y="34"/>
                    <a:pt x="12" y="22"/>
                  </a:cubicBezTo>
                  <a:cubicBezTo>
                    <a:pt x="22" y="8"/>
                    <a:pt x="38" y="0"/>
                    <a:pt x="56" y="0"/>
                  </a:cubicBezTo>
                  <a:cubicBezTo>
                    <a:pt x="67" y="0"/>
                    <a:pt x="78" y="3"/>
                    <a:pt x="87" y="10"/>
                  </a:cubicBezTo>
                  <a:cubicBezTo>
                    <a:pt x="112" y="27"/>
                    <a:pt x="117" y="61"/>
                    <a:pt x="99" y="86"/>
                  </a:cubicBezTo>
                  <a:cubicBezTo>
                    <a:pt x="89" y="100"/>
                    <a:pt x="73"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0" name="Freeform 46"/>
            <p:cNvSpPr>
              <a:spLocks/>
            </p:cNvSpPr>
            <p:nvPr/>
          </p:nvSpPr>
          <p:spPr bwMode="auto">
            <a:xfrm>
              <a:off x="2620153" y="5883997"/>
              <a:ext cx="212758" cy="196996"/>
            </a:xfrm>
            <a:custGeom>
              <a:avLst/>
              <a:gdLst>
                <a:gd name="T0" fmla="*/ 56 w 117"/>
                <a:gd name="T1" fmla="*/ 108 h 108"/>
                <a:gd name="T2" fmla="*/ 24 w 117"/>
                <a:gd name="T3" fmla="*/ 98 h 108"/>
                <a:gd name="T4" fmla="*/ 2 w 117"/>
                <a:gd name="T5" fmla="*/ 62 h 108"/>
                <a:gd name="T6" fmla="*/ 12 w 117"/>
                <a:gd name="T7" fmla="*/ 22 h 108"/>
                <a:gd name="T8" fmla="*/ 56 w 117"/>
                <a:gd name="T9" fmla="*/ 0 h 108"/>
                <a:gd name="T10" fmla="*/ 87 w 117"/>
                <a:gd name="T11" fmla="*/ 10 h 108"/>
                <a:gd name="T12" fmla="*/ 99 w 117"/>
                <a:gd name="T13" fmla="*/ 86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44" y="108"/>
                    <a:pt x="33" y="104"/>
                    <a:pt x="24" y="98"/>
                  </a:cubicBezTo>
                  <a:cubicBezTo>
                    <a:pt x="12" y="89"/>
                    <a:pt x="4" y="77"/>
                    <a:pt x="2" y="62"/>
                  </a:cubicBezTo>
                  <a:cubicBezTo>
                    <a:pt x="0" y="48"/>
                    <a:pt x="3" y="34"/>
                    <a:pt x="12" y="22"/>
                  </a:cubicBezTo>
                  <a:cubicBezTo>
                    <a:pt x="22" y="8"/>
                    <a:pt x="38" y="0"/>
                    <a:pt x="56" y="0"/>
                  </a:cubicBezTo>
                  <a:cubicBezTo>
                    <a:pt x="67" y="0"/>
                    <a:pt x="78" y="3"/>
                    <a:pt x="87" y="10"/>
                  </a:cubicBezTo>
                  <a:cubicBezTo>
                    <a:pt x="112" y="27"/>
                    <a:pt x="117" y="61"/>
                    <a:pt x="99" y="86"/>
                  </a:cubicBezTo>
                  <a:cubicBezTo>
                    <a:pt x="89" y="100"/>
                    <a:pt x="73"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5" name="Group 224"/>
          <p:cNvGrpSpPr/>
          <p:nvPr/>
        </p:nvGrpSpPr>
        <p:grpSpPr>
          <a:xfrm>
            <a:off x="1279326" y="3230363"/>
            <a:ext cx="406800" cy="406800"/>
            <a:chOff x="2237058" y="5553634"/>
            <a:chExt cx="451900" cy="441798"/>
          </a:xfrm>
          <a:blipFill dpi="0" rotWithShape="1">
            <a:blip r:embed="rId5">
              <a:extLst>
                <a:ext uri="{28A0092B-C50C-407E-A947-70E740481C1C}">
                  <a14:useLocalDpi xmlns:a14="http://schemas.microsoft.com/office/drawing/2010/main" val="0"/>
                </a:ext>
              </a:extLst>
            </a:blip>
            <a:srcRect/>
            <a:stretch>
              <a:fillRect/>
            </a:stretch>
          </a:blipFill>
        </p:grpSpPr>
        <p:sp>
          <p:nvSpPr>
            <p:cNvPr id="118" name="Freeform 48"/>
            <p:cNvSpPr>
              <a:spLocks/>
            </p:cNvSpPr>
            <p:nvPr/>
          </p:nvSpPr>
          <p:spPr bwMode="auto">
            <a:xfrm>
              <a:off x="2237058" y="5553634"/>
              <a:ext cx="451900" cy="441798"/>
            </a:xfrm>
            <a:custGeom>
              <a:avLst/>
              <a:gdLst>
                <a:gd name="T0" fmla="*/ 55 w 110"/>
                <a:gd name="T1" fmla="*/ 108 h 108"/>
                <a:gd name="T2" fmla="*/ 55 w 110"/>
                <a:gd name="T3" fmla="*/ 108 h 108"/>
                <a:gd name="T4" fmla="*/ 19 w 110"/>
                <a:gd name="T5" fmla="*/ 94 h 108"/>
                <a:gd name="T6" fmla="*/ 1 w 110"/>
                <a:gd name="T7" fmla="*/ 57 h 108"/>
                <a:gd name="T8" fmla="*/ 15 w 110"/>
                <a:gd name="T9" fmla="*/ 18 h 108"/>
                <a:gd name="T10" fmla="*/ 55 w 110"/>
                <a:gd name="T11" fmla="*/ 0 h 108"/>
                <a:gd name="T12" fmla="*/ 91 w 110"/>
                <a:gd name="T13" fmla="*/ 14 h 108"/>
                <a:gd name="T14" fmla="*/ 109 w 110"/>
                <a:gd name="T15" fmla="*/ 51 h 108"/>
                <a:gd name="T16" fmla="*/ 95 w 110"/>
                <a:gd name="T17" fmla="*/ 90 h 108"/>
                <a:gd name="T18" fmla="*/ 55 w 110"/>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08"/>
                  </a:moveTo>
                  <a:cubicBezTo>
                    <a:pt x="55" y="108"/>
                    <a:pt x="55" y="108"/>
                    <a:pt x="55" y="108"/>
                  </a:cubicBezTo>
                  <a:cubicBezTo>
                    <a:pt x="42" y="108"/>
                    <a:pt x="29" y="103"/>
                    <a:pt x="19" y="94"/>
                  </a:cubicBezTo>
                  <a:cubicBezTo>
                    <a:pt x="8" y="85"/>
                    <a:pt x="2" y="71"/>
                    <a:pt x="1" y="57"/>
                  </a:cubicBezTo>
                  <a:cubicBezTo>
                    <a:pt x="0" y="42"/>
                    <a:pt x="5" y="28"/>
                    <a:pt x="15" y="18"/>
                  </a:cubicBezTo>
                  <a:cubicBezTo>
                    <a:pt x="25" y="6"/>
                    <a:pt x="40" y="0"/>
                    <a:pt x="55" y="0"/>
                  </a:cubicBezTo>
                  <a:cubicBezTo>
                    <a:pt x="68" y="0"/>
                    <a:pt x="81" y="5"/>
                    <a:pt x="91" y="14"/>
                  </a:cubicBezTo>
                  <a:cubicBezTo>
                    <a:pt x="102" y="23"/>
                    <a:pt x="108" y="37"/>
                    <a:pt x="109" y="51"/>
                  </a:cubicBezTo>
                  <a:cubicBezTo>
                    <a:pt x="110" y="66"/>
                    <a:pt x="105" y="80"/>
                    <a:pt x="95" y="90"/>
                  </a:cubicBezTo>
                  <a:cubicBezTo>
                    <a:pt x="85" y="102"/>
                    <a:pt x="70" y="108"/>
                    <a:pt x="55"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2" name="Freeform 48"/>
            <p:cNvSpPr>
              <a:spLocks/>
            </p:cNvSpPr>
            <p:nvPr/>
          </p:nvSpPr>
          <p:spPr bwMode="auto">
            <a:xfrm>
              <a:off x="2362258" y="5676035"/>
              <a:ext cx="201500" cy="196996"/>
            </a:xfrm>
            <a:custGeom>
              <a:avLst/>
              <a:gdLst>
                <a:gd name="T0" fmla="*/ 55 w 110"/>
                <a:gd name="T1" fmla="*/ 108 h 108"/>
                <a:gd name="T2" fmla="*/ 55 w 110"/>
                <a:gd name="T3" fmla="*/ 108 h 108"/>
                <a:gd name="T4" fmla="*/ 19 w 110"/>
                <a:gd name="T5" fmla="*/ 94 h 108"/>
                <a:gd name="T6" fmla="*/ 1 w 110"/>
                <a:gd name="T7" fmla="*/ 57 h 108"/>
                <a:gd name="T8" fmla="*/ 15 w 110"/>
                <a:gd name="T9" fmla="*/ 18 h 108"/>
                <a:gd name="T10" fmla="*/ 55 w 110"/>
                <a:gd name="T11" fmla="*/ 0 h 108"/>
                <a:gd name="T12" fmla="*/ 91 w 110"/>
                <a:gd name="T13" fmla="*/ 14 h 108"/>
                <a:gd name="T14" fmla="*/ 109 w 110"/>
                <a:gd name="T15" fmla="*/ 51 h 108"/>
                <a:gd name="T16" fmla="*/ 95 w 110"/>
                <a:gd name="T17" fmla="*/ 90 h 108"/>
                <a:gd name="T18" fmla="*/ 55 w 110"/>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08"/>
                  </a:moveTo>
                  <a:cubicBezTo>
                    <a:pt x="55" y="108"/>
                    <a:pt x="55" y="108"/>
                    <a:pt x="55" y="108"/>
                  </a:cubicBezTo>
                  <a:cubicBezTo>
                    <a:pt x="42" y="108"/>
                    <a:pt x="29" y="103"/>
                    <a:pt x="19" y="94"/>
                  </a:cubicBezTo>
                  <a:cubicBezTo>
                    <a:pt x="8" y="85"/>
                    <a:pt x="2" y="71"/>
                    <a:pt x="1" y="57"/>
                  </a:cubicBezTo>
                  <a:cubicBezTo>
                    <a:pt x="0" y="42"/>
                    <a:pt x="5" y="28"/>
                    <a:pt x="15" y="18"/>
                  </a:cubicBezTo>
                  <a:cubicBezTo>
                    <a:pt x="25" y="6"/>
                    <a:pt x="40" y="0"/>
                    <a:pt x="55" y="0"/>
                  </a:cubicBezTo>
                  <a:cubicBezTo>
                    <a:pt x="68" y="0"/>
                    <a:pt x="81" y="5"/>
                    <a:pt x="91" y="14"/>
                  </a:cubicBezTo>
                  <a:cubicBezTo>
                    <a:pt x="102" y="23"/>
                    <a:pt x="108" y="37"/>
                    <a:pt x="109" y="51"/>
                  </a:cubicBezTo>
                  <a:cubicBezTo>
                    <a:pt x="110" y="66"/>
                    <a:pt x="105" y="80"/>
                    <a:pt x="95" y="90"/>
                  </a:cubicBezTo>
                  <a:cubicBezTo>
                    <a:pt x="85" y="102"/>
                    <a:pt x="70" y="108"/>
                    <a:pt x="55"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4" name="Group 223"/>
          <p:cNvGrpSpPr/>
          <p:nvPr/>
        </p:nvGrpSpPr>
        <p:grpSpPr>
          <a:xfrm>
            <a:off x="1867495" y="1416644"/>
            <a:ext cx="406800" cy="406800"/>
            <a:chOff x="2004164" y="5318684"/>
            <a:chExt cx="449374" cy="441798"/>
          </a:xfrm>
          <a:blipFill dpi="0" rotWithShape="1">
            <a:blip r:embed="rId6">
              <a:extLst>
                <a:ext uri="{28A0092B-C50C-407E-A947-70E740481C1C}">
                  <a14:useLocalDpi xmlns:a14="http://schemas.microsoft.com/office/drawing/2010/main" val="0"/>
                </a:ext>
              </a:extLst>
            </a:blip>
            <a:srcRect/>
            <a:stretch>
              <a:fillRect/>
            </a:stretch>
          </a:blipFill>
        </p:grpSpPr>
        <p:sp>
          <p:nvSpPr>
            <p:cNvPr id="120" name="Freeform 50"/>
            <p:cNvSpPr>
              <a:spLocks/>
            </p:cNvSpPr>
            <p:nvPr/>
          </p:nvSpPr>
          <p:spPr bwMode="auto">
            <a:xfrm>
              <a:off x="2004164" y="5318684"/>
              <a:ext cx="449374" cy="441798"/>
            </a:xfrm>
            <a:custGeom>
              <a:avLst/>
              <a:gdLst>
                <a:gd name="T0" fmla="*/ 55 w 110"/>
                <a:gd name="T1" fmla="*/ 108 h 108"/>
                <a:gd name="T2" fmla="*/ 55 w 110"/>
                <a:gd name="T3" fmla="*/ 108 h 108"/>
                <a:gd name="T4" fmla="*/ 15 w 110"/>
                <a:gd name="T5" fmla="*/ 91 h 108"/>
                <a:gd name="T6" fmla="*/ 1 w 110"/>
                <a:gd name="T7" fmla="*/ 51 h 108"/>
                <a:gd name="T8" fmla="*/ 19 w 110"/>
                <a:gd name="T9" fmla="*/ 14 h 108"/>
                <a:gd name="T10" fmla="*/ 55 w 110"/>
                <a:gd name="T11" fmla="*/ 0 h 108"/>
                <a:gd name="T12" fmla="*/ 95 w 110"/>
                <a:gd name="T13" fmla="*/ 18 h 108"/>
                <a:gd name="T14" fmla="*/ 109 w 110"/>
                <a:gd name="T15" fmla="*/ 57 h 108"/>
                <a:gd name="T16" fmla="*/ 91 w 110"/>
                <a:gd name="T17" fmla="*/ 95 h 108"/>
                <a:gd name="T18" fmla="*/ 55 w 110"/>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08"/>
                  </a:moveTo>
                  <a:cubicBezTo>
                    <a:pt x="55" y="108"/>
                    <a:pt x="55" y="108"/>
                    <a:pt x="55" y="108"/>
                  </a:cubicBezTo>
                  <a:cubicBezTo>
                    <a:pt x="40" y="108"/>
                    <a:pt x="25" y="102"/>
                    <a:pt x="15" y="91"/>
                  </a:cubicBezTo>
                  <a:cubicBezTo>
                    <a:pt x="5" y="80"/>
                    <a:pt x="0" y="66"/>
                    <a:pt x="1" y="51"/>
                  </a:cubicBezTo>
                  <a:cubicBezTo>
                    <a:pt x="2" y="37"/>
                    <a:pt x="8" y="24"/>
                    <a:pt x="19" y="14"/>
                  </a:cubicBezTo>
                  <a:cubicBezTo>
                    <a:pt x="29" y="5"/>
                    <a:pt x="42" y="0"/>
                    <a:pt x="55" y="0"/>
                  </a:cubicBezTo>
                  <a:cubicBezTo>
                    <a:pt x="71" y="0"/>
                    <a:pt x="85" y="7"/>
                    <a:pt x="95" y="18"/>
                  </a:cubicBezTo>
                  <a:cubicBezTo>
                    <a:pt x="105" y="29"/>
                    <a:pt x="110" y="43"/>
                    <a:pt x="109" y="57"/>
                  </a:cubicBezTo>
                  <a:cubicBezTo>
                    <a:pt x="109" y="72"/>
                    <a:pt x="102" y="85"/>
                    <a:pt x="91" y="95"/>
                  </a:cubicBezTo>
                  <a:cubicBezTo>
                    <a:pt x="82" y="104"/>
                    <a:pt x="69" y="108"/>
                    <a:pt x="55"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4" name="Freeform 50"/>
            <p:cNvSpPr>
              <a:spLocks/>
            </p:cNvSpPr>
            <p:nvPr/>
          </p:nvSpPr>
          <p:spPr bwMode="auto">
            <a:xfrm>
              <a:off x="2128664" y="5441085"/>
              <a:ext cx="200374" cy="196996"/>
            </a:xfrm>
            <a:custGeom>
              <a:avLst/>
              <a:gdLst>
                <a:gd name="T0" fmla="*/ 55 w 110"/>
                <a:gd name="T1" fmla="*/ 108 h 108"/>
                <a:gd name="T2" fmla="*/ 55 w 110"/>
                <a:gd name="T3" fmla="*/ 108 h 108"/>
                <a:gd name="T4" fmla="*/ 15 w 110"/>
                <a:gd name="T5" fmla="*/ 91 h 108"/>
                <a:gd name="T6" fmla="*/ 1 w 110"/>
                <a:gd name="T7" fmla="*/ 51 h 108"/>
                <a:gd name="T8" fmla="*/ 19 w 110"/>
                <a:gd name="T9" fmla="*/ 14 h 108"/>
                <a:gd name="T10" fmla="*/ 55 w 110"/>
                <a:gd name="T11" fmla="*/ 0 h 108"/>
                <a:gd name="T12" fmla="*/ 95 w 110"/>
                <a:gd name="T13" fmla="*/ 18 h 108"/>
                <a:gd name="T14" fmla="*/ 109 w 110"/>
                <a:gd name="T15" fmla="*/ 57 h 108"/>
                <a:gd name="T16" fmla="*/ 91 w 110"/>
                <a:gd name="T17" fmla="*/ 95 h 108"/>
                <a:gd name="T18" fmla="*/ 55 w 110"/>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08"/>
                  </a:moveTo>
                  <a:cubicBezTo>
                    <a:pt x="55" y="108"/>
                    <a:pt x="55" y="108"/>
                    <a:pt x="55" y="108"/>
                  </a:cubicBezTo>
                  <a:cubicBezTo>
                    <a:pt x="40" y="108"/>
                    <a:pt x="25" y="102"/>
                    <a:pt x="15" y="91"/>
                  </a:cubicBezTo>
                  <a:cubicBezTo>
                    <a:pt x="5" y="80"/>
                    <a:pt x="0" y="66"/>
                    <a:pt x="1" y="51"/>
                  </a:cubicBezTo>
                  <a:cubicBezTo>
                    <a:pt x="2" y="37"/>
                    <a:pt x="8" y="24"/>
                    <a:pt x="19" y="14"/>
                  </a:cubicBezTo>
                  <a:cubicBezTo>
                    <a:pt x="29" y="5"/>
                    <a:pt x="42" y="0"/>
                    <a:pt x="55" y="0"/>
                  </a:cubicBezTo>
                  <a:cubicBezTo>
                    <a:pt x="71" y="0"/>
                    <a:pt x="85" y="7"/>
                    <a:pt x="95" y="18"/>
                  </a:cubicBezTo>
                  <a:cubicBezTo>
                    <a:pt x="105" y="29"/>
                    <a:pt x="110" y="43"/>
                    <a:pt x="109" y="57"/>
                  </a:cubicBezTo>
                  <a:cubicBezTo>
                    <a:pt x="109" y="72"/>
                    <a:pt x="102" y="85"/>
                    <a:pt x="91" y="95"/>
                  </a:cubicBezTo>
                  <a:cubicBezTo>
                    <a:pt x="82" y="104"/>
                    <a:pt x="69" y="108"/>
                    <a:pt x="55"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3" name="Group 222"/>
          <p:cNvGrpSpPr/>
          <p:nvPr/>
        </p:nvGrpSpPr>
        <p:grpSpPr>
          <a:xfrm>
            <a:off x="3411339" y="295075"/>
            <a:ext cx="406800" cy="406800"/>
            <a:chOff x="1795733" y="5060570"/>
            <a:chExt cx="451900" cy="446850"/>
          </a:xfrm>
          <a:blipFill dpi="0" rotWithShape="1">
            <a:blip r:embed="rId6">
              <a:extLst>
                <a:ext uri="{28A0092B-C50C-407E-A947-70E740481C1C}">
                  <a14:useLocalDpi xmlns:a14="http://schemas.microsoft.com/office/drawing/2010/main" val="0"/>
                </a:ext>
              </a:extLst>
            </a:blip>
            <a:srcRect/>
            <a:stretch>
              <a:fillRect/>
            </a:stretch>
          </a:blipFill>
        </p:grpSpPr>
        <p:sp>
          <p:nvSpPr>
            <p:cNvPr id="122" name="Freeform 52"/>
            <p:cNvSpPr>
              <a:spLocks/>
            </p:cNvSpPr>
            <p:nvPr/>
          </p:nvSpPr>
          <p:spPr bwMode="auto">
            <a:xfrm>
              <a:off x="1795733" y="5060570"/>
              <a:ext cx="451900" cy="446850"/>
            </a:xfrm>
            <a:custGeom>
              <a:avLst/>
              <a:gdLst>
                <a:gd name="T0" fmla="*/ 56 w 111"/>
                <a:gd name="T1" fmla="*/ 109 h 109"/>
                <a:gd name="T2" fmla="*/ 12 w 111"/>
                <a:gd name="T3" fmla="*/ 86 h 109"/>
                <a:gd name="T4" fmla="*/ 2 w 111"/>
                <a:gd name="T5" fmla="*/ 46 h 109"/>
                <a:gd name="T6" fmla="*/ 24 w 111"/>
                <a:gd name="T7" fmla="*/ 11 h 109"/>
                <a:gd name="T8" fmla="*/ 55 w 111"/>
                <a:gd name="T9" fmla="*/ 0 h 109"/>
                <a:gd name="T10" fmla="*/ 99 w 111"/>
                <a:gd name="T11" fmla="*/ 23 h 109"/>
                <a:gd name="T12" fmla="*/ 109 w 111"/>
                <a:gd name="T13" fmla="*/ 63 h 109"/>
                <a:gd name="T14" fmla="*/ 87 w 111"/>
                <a:gd name="T15" fmla="*/ 98 h 109"/>
                <a:gd name="T16" fmla="*/ 56 w 111"/>
                <a:gd name="T1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109">
                  <a:moveTo>
                    <a:pt x="56" y="109"/>
                  </a:moveTo>
                  <a:cubicBezTo>
                    <a:pt x="38" y="109"/>
                    <a:pt x="22" y="100"/>
                    <a:pt x="12" y="86"/>
                  </a:cubicBezTo>
                  <a:cubicBezTo>
                    <a:pt x="3" y="75"/>
                    <a:pt x="0" y="60"/>
                    <a:pt x="2" y="46"/>
                  </a:cubicBezTo>
                  <a:cubicBezTo>
                    <a:pt x="4" y="32"/>
                    <a:pt x="12" y="19"/>
                    <a:pt x="24" y="11"/>
                  </a:cubicBezTo>
                  <a:cubicBezTo>
                    <a:pt x="33" y="4"/>
                    <a:pt x="44" y="0"/>
                    <a:pt x="55" y="0"/>
                  </a:cubicBezTo>
                  <a:cubicBezTo>
                    <a:pt x="73" y="0"/>
                    <a:pt x="89" y="9"/>
                    <a:pt x="99" y="23"/>
                  </a:cubicBezTo>
                  <a:cubicBezTo>
                    <a:pt x="108" y="34"/>
                    <a:pt x="111" y="49"/>
                    <a:pt x="109" y="63"/>
                  </a:cubicBezTo>
                  <a:cubicBezTo>
                    <a:pt x="107" y="77"/>
                    <a:pt x="99" y="90"/>
                    <a:pt x="87" y="98"/>
                  </a:cubicBezTo>
                  <a:cubicBezTo>
                    <a:pt x="78" y="105"/>
                    <a:pt x="67" y="109"/>
                    <a:pt x="56"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6" name="Freeform 52"/>
            <p:cNvSpPr>
              <a:spLocks/>
            </p:cNvSpPr>
            <p:nvPr/>
          </p:nvSpPr>
          <p:spPr bwMode="auto">
            <a:xfrm>
              <a:off x="1920933" y="5184371"/>
              <a:ext cx="201500" cy="199248"/>
            </a:xfrm>
            <a:custGeom>
              <a:avLst/>
              <a:gdLst>
                <a:gd name="T0" fmla="*/ 56 w 111"/>
                <a:gd name="T1" fmla="*/ 109 h 109"/>
                <a:gd name="T2" fmla="*/ 12 w 111"/>
                <a:gd name="T3" fmla="*/ 86 h 109"/>
                <a:gd name="T4" fmla="*/ 2 w 111"/>
                <a:gd name="T5" fmla="*/ 46 h 109"/>
                <a:gd name="T6" fmla="*/ 24 w 111"/>
                <a:gd name="T7" fmla="*/ 11 h 109"/>
                <a:gd name="T8" fmla="*/ 55 w 111"/>
                <a:gd name="T9" fmla="*/ 0 h 109"/>
                <a:gd name="T10" fmla="*/ 99 w 111"/>
                <a:gd name="T11" fmla="*/ 23 h 109"/>
                <a:gd name="T12" fmla="*/ 109 w 111"/>
                <a:gd name="T13" fmla="*/ 63 h 109"/>
                <a:gd name="T14" fmla="*/ 87 w 111"/>
                <a:gd name="T15" fmla="*/ 98 h 109"/>
                <a:gd name="T16" fmla="*/ 56 w 111"/>
                <a:gd name="T1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109">
                  <a:moveTo>
                    <a:pt x="56" y="109"/>
                  </a:moveTo>
                  <a:cubicBezTo>
                    <a:pt x="38" y="109"/>
                    <a:pt x="22" y="100"/>
                    <a:pt x="12" y="86"/>
                  </a:cubicBezTo>
                  <a:cubicBezTo>
                    <a:pt x="3" y="75"/>
                    <a:pt x="0" y="60"/>
                    <a:pt x="2" y="46"/>
                  </a:cubicBezTo>
                  <a:cubicBezTo>
                    <a:pt x="4" y="32"/>
                    <a:pt x="12" y="19"/>
                    <a:pt x="24" y="11"/>
                  </a:cubicBezTo>
                  <a:cubicBezTo>
                    <a:pt x="33" y="4"/>
                    <a:pt x="44" y="0"/>
                    <a:pt x="55" y="0"/>
                  </a:cubicBezTo>
                  <a:cubicBezTo>
                    <a:pt x="73" y="0"/>
                    <a:pt x="89" y="9"/>
                    <a:pt x="99" y="23"/>
                  </a:cubicBezTo>
                  <a:cubicBezTo>
                    <a:pt x="108" y="34"/>
                    <a:pt x="111" y="49"/>
                    <a:pt x="109" y="63"/>
                  </a:cubicBezTo>
                  <a:cubicBezTo>
                    <a:pt x="107" y="77"/>
                    <a:pt x="99" y="90"/>
                    <a:pt x="87" y="98"/>
                  </a:cubicBezTo>
                  <a:cubicBezTo>
                    <a:pt x="78" y="105"/>
                    <a:pt x="67" y="109"/>
                    <a:pt x="56"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80" name="Group 379"/>
          <p:cNvGrpSpPr/>
          <p:nvPr/>
        </p:nvGrpSpPr>
        <p:grpSpPr>
          <a:xfrm>
            <a:off x="4001521" y="4002296"/>
            <a:ext cx="544172" cy="797743"/>
            <a:chOff x="3448473" y="7460894"/>
            <a:chExt cx="769939" cy="1128713"/>
          </a:xfrm>
        </p:grpSpPr>
        <p:sp>
          <p:nvSpPr>
            <p:cNvPr id="381"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82"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572" name="Group 571"/>
          <p:cNvGrpSpPr/>
          <p:nvPr/>
        </p:nvGrpSpPr>
        <p:grpSpPr>
          <a:xfrm>
            <a:off x="5217553" y="4135814"/>
            <a:ext cx="144739" cy="664225"/>
            <a:chOff x="6981958" y="7022624"/>
            <a:chExt cx="144739" cy="664225"/>
          </a:xfrm>
        </p:grpSpPr>
        <p:sp>
          <p:nvSpPr>
            <p:cNvPr id="560" name="Freeform 142"/>
            <p:cNvSpPr>
              <a:spLocks noEditPoints="1"/>
            </p:cNvSpPr>
            <p:nvPr/>
          </p:nvSpPr>
          <p:spPr bwMode="auto">
            <a:xfrm>
              <a:off x="6981958" y="7022624"/>
              <a:ext cx="144739" cy="664225"/>
            </a:xfrm>
            <a:custGeom>
              <a:avLst/>
              <a:gdLst>
                <a:gd name="T0" fmla="*/ 0 w 129"/>
                <a:gd name="T1" fmla="*/ 592 h 592"/>
                <a:gd name="T2" fmla="*/ 7 w 129"/>
                <a:gd name="T3" fmla="*/ 516 h 592"/>
                <a:gd name="T4" fmla="*/ 84 w 129"/>
                <a:gd name="T5" fmla="*/ 516 h 592"/>
                <a:gd name="T6" fmla="*/ 77 w 129"/>
                <a:gd name="T7" fmla="*/ 592 h 592"/>
                <a:gd name="T8" fmla="*/ 0 w 129"/>
                <a:gd name="T9" fmla="*/ 592 h 592"/>
                <a:gd name="T10" fmla="*/ 45 w 129"/>
                <a:gd name="T11" fmla="*/ 77 h 592"/>
                <a:gd name="T12" fmla="*/ 52 w 129"/>
                <a:gd name="T13" fmla="*/ 0 h 592"/>
                <a:gd name="T14" fmla="*/ 129 w 129"/>
                <a:gd name="T15" fmla="*/ 0 h 592"/>
                <a:gd name="T16" fmla="*/ 122 w 129"/>
                <a:gd name="T17" fmla="*/ 77 h 592"/>
                <a:gd name="T18" fmla="*/ 45 w 129"/>
                <a:gd name="T19" fmla="*/ 77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92">
                  <a:moveTo>
                    <a:pt x="0" y="592"/>
                  </a:moveTo>
                  <a:lnTo>
                    <a:pt x="7" y="516"/>
                  </a:lnTo>
                  <a:lnTo>
                    <a:pt x="84" y="516"/>
                  </a:lnTo>
                  <a:lnTo>
                    <a:pt x="77" y="592"/>
                  </a:lnTo>
                  <a:lnTo>
                    <a:pt x="0" y="592"/>
                  </a:lnTo>
                  <a:close/>
                  <a:moveTo>
                    <a:pt x="45" y="77"/>
                  </a:moveTo>
                  <a:lnTo>
                    <a:pt x="52" y="0"/>
                  </a:lnTo>
                  <a:lnTo>
                    <a:pt x="129" y="0"/>
                  </a:lnTo>
                  <a:lnTo>
                    <a:pt x="122" y="77"/>
                  </a:lnTo>
                  <a:lnTo>
                    <a:pt x="45" y="77"/>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86" name="Freeform 142"/>
            <p:cNvSpPr>
              <a:spLocks noEditPoints="1"/>
            </p:cNvSpPr>
            <p:nvPr/>
          </p:nvSpPr>
          <p:spPr bwMode="auto">
            <a:xfrm>
              <a:off x="6981958" y="7022624"/>
              <a:ext cx="144739" cy="664225"/>
            </a:xfrm>
            <a:custGeom>
              <a:avLst/>
              <a:gdLst>
                <a:gd name="T0" fmla="*/ 0 w 129"/>
                <a:gd name="T1" fmla="*/ 592 h 592"/>
                <a:gd name="T2" fmla="*/ 7 w 129"/>
                <a:gd name="T3" fmla="*/ 516 h 592"/>
                <a:gd name="T4" fmla="*/ 84 w 129"/>
                <a:gd name="T5" fmla="*/ 516 h 592"/>
                <a:gd name="T6" fmla="*/ 77 w 129"/>
                <a:gd name="T7" fmla="*/ 592 h 592"/>
                <a:gd name="T8" fmla="*/ 0 w 129"/>
                <a:gd name="T9" fmla="*/ 592 h 592"/>
                <a:gd name="T10" fmla="*/ 45 w 129"/>
                <a:gd name="T11" fmla="*/ 77 h 592"/>
                <a:gd name="T12" fmla="*/ 52 w 129"/>
                <a:gd name="T13" fmla="*/ 0 h 592"/>
                <a:gd name="T14" fmla="*/ 129 w 129"/>
                <a:gd name="T15" fmla="*/ 0 h 592"/>
                <a:gd name="T16" fmla="*/ 122 w 129"/>
                <a:gd name="T17" fmla="*/ 77 h 592"/>
                <a:gd name="T18" fmla="*/ 45 w 129"/>
                <a:gd name="T19" fmla="*/ 77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92">
                  <a:moveTo>
                    <a:pt x="0" y="592"/>
                  </a:moveTo>
                  <a:lnTo>
                    <a:pt x="7" y="516"/>
                  </a:lnTo>
                  <a:lnTo>
                    <a:pt x="84" y="516"/>
                  </a:lnTo>
                  <a:lnTo>
                    <a:pt x="77" y="592"/>
                  </a:lnTo>
                  <a:lnTo>
                    <a:pt x="0" y="592"/>
                  </a:lnTo>
                  <a:close/>
                  <a:moveTo>
                    <a:pt x="45" y="77"/>
                  </a:moveTo>
                  <a:lnTo>
                    <a:pt x="52" y="0"/>
                  </a:lnTo>
                  <a:lnTo>
                    <a:pt x="129" y="0"/>
                  </a:lnTo>
                  <a:lnTo>
                    <a:pt x="122" y="77"/>
                  </a:lnTo>
                  <a:lnTo>
                    <a:pt x="45" y="77"/>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91" name="Group 390"/>
          <p:cNvGrpSpPr/>
          <p:nvPr/>
        </p:nvGrpSpPr>
        <p:grpSpPr>
          <a:xfrm>
            <a:off x="6033590" y="4002296"/>
            <a:ext cx="544172" cy="797743"/>
            <a:chOff x="3448473" y="7460894"/>
            <a:chExt cx="769939" cy="1128713"/>
          </a:xfrm>
        </p:grpSpPr>
        <p:sp>
          <p:nvSpPr>
            <p:cNvPr id="392"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93"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97" name="Group 396"/>
          <p:cNvGrpSpPr/>
          <p:nvPr/>
        </p:nvGrpSpPr>
        <p:grpSpPr>
          <a:xfrm>
            <a:off x="2565676" y="4002296"/>
            <a:ext cx="544172" cy="797743"/>
            <a:chOff x="3448473" y="7460894"/>
            <a:chExt cx="769939" cy="1128713"/>
          </a:xfrm>
        </p:grpSpPr>
        <p:sp>
          <p:nvSpPr>
            <p:cNvPr id="401"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2"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98" name="Group 397"/>
          <p:cNvGrpSpPr/>
          <p:nvPr/>
        </p:nvGrpSpPr>
        <p:grpSpPr>
          <a:xfrm>
            <a:off x="3162462" y="4002296"/>
            <a:ext cx="544172" cy="797743"/>
            <a:chOff x="3448473" y="7460894"/>
            <a:chExt cx="769939" cy="1128713"/>
          </a:xfrm>
        </p:grpSpPr>
        <p:sp>
          <p:nvSpPr>
            <p:cNvPr id="399"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0"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403" name="Group 402"/>
          <p:cNvGrpSpPr/>
          <p:nvPr/>
        </p:nvGrpSpPr>
        <p:grpSpPr>
          <a:xfrm>
            <a:off x="3781708" y="4135814"/>
            <a:ext cx="144739" cy="664225"/>
            <a:chOff x="6981958" y="7022624"/>
            <a:chExt cx="144739" cy="664225"/>
          </a:xfrm>
        </p:grpSpPr>
        <p:sp>
          <p:nvSpPr>
            <p:cNvPr id="404" name="Freeform 142"/>
            <p:cNvSpPr>
              <a:spLocks noEditPoints="1"/>
            </p:cNvSpPr>
            <p:nvPr/>
          </p:nvSpPr>
          <p:spPr bwMode="auto">
            <a:xfrm>
              <a:off x="6981958" y="7022624"/>
              <a:ext cx="144739" cy="664225"/>
            </a:xfrm>
            <a:custGeom>
              <a:avLst/>
              <a:gdLst>
                <a:gd name="T0" fmla="*/ 0 w 129"/>
                <a:gd name="T1" fmla="*/ 592 h 592"/>
                <a:gd name="T2" fmla="*/ 7 w 129"/>
                <a:gd name="T3" fmla="*/ 516 h 592"/>
                <a:gd name="T4" fmla="*/ 84 w 129"/>
                <a:gd name="T5" fmla="*/ 516 h 592"/>
                <a:gd name="T6" fmla="*/ 77 w 129"/>
                <a:gd name="T7" fmla="*/ 592 h 592"/>
                <a:gd name="T8" fmla="*/ 0 w 129"/>
                <a:gd name="T9" fmla="*/ 592 h 592"/>
                <a:gd name="T10" fmla="*/ 45 w 129"/>
                <a:gd name="T11" fmla="*/ 77 h 592"/>
                <a:gd name="T12" fmla="*/ 52 w 129"/>
                <a:gd name="T13" fmla="*/ 0 h 592"/>
                <a:gd name="T14" fmla="*/ 129 w 129"/>
                <a:gd name="T15" fmla="*/ 0 h 592"/>
                <a:gd name="T16" fmla="*/ 122 w 129"/>
                <a:gd name="T17" fmla="*/ 77 h 592"/>
                <a:gd name="T18" fmla="*/ 45 w 129"/>
                <a:gd name="T19" fmla="*/ 77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92">
                  <a:moveTo>
                    <a:pt x="0" y="592"/>
                  </a:moveTo>
                  <a:lnTo>
                    <a:pt x="7" y="516"/>
                  </a:lnTo>
                  <a:lnTo>
                    <a:pt x="84" y="516"/>
                  </a:lnTo>
                  <a:lnTo>
                    <a:pt x="77" y="592"/>
                  </a:lnTo>
                  <a:lnTo>
                    <a:pt x="0" y="592"/>
                  </a:lnTo>
                  <a:close/>
                  <a:moveTo>
                    <a:pt x="45" y="77"/>
                  </a:moveTo>
                  <a:lnTo>
                    <a:pt x="52" y="0"/>
                  </a:lnTo>
                  <a:lnTo>
                    <a:pt x="129" y="0"/>
                  </a:lnTo>
                  <a:lnTo>
                    <a:pt x="122" y="77"/>
                  </a:lnTo>
                  <a:lnTo>
                    <a:pt x="45" y="77"/>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5" name="Freeform 142"/>
            <p:cNvSpPr>
              <a:spLocks noEditPoints="1"/>
            </p:cNvSpPr>
            <p:nvPr/>
          </p:nvSpPr>
          <p:spPr bwMode="auto">
            <a:xfrm>
              <a:off x="6981958" y="7022624"/>
              <a:ext cx="144739" cy="664225"/>
            </a:xfrm>
            <a:custGeom>
              <a:avLst/>
              <a:gdLst>
                <a:gd name="T0" fmla="*/ 0 w 129"/>
                <a:gd name="T1" fmla="*/ 592 h 592"/>
                <a:gd name="T2" fmla="*/ 7 w 129"/>
                <a:gd name="T3" fmla="*/ 516 h 592"/>
                <a:gd name="T4" fmla="*/ 84 w 129"/>
                <a:gd name="T5" fmla="*/ 516 h 592"/>
                <a:gd name="T6" fmla="*/ 77 w 129"/>
                <a:gd name="T7" fmla="*/ 592 h 592"/>
                <a:gd name="T8" fmla="*/ 0 w 129"/>
                <a:gd name="T9" fmla="*/ 592 h 592"/>
                <a:gd name="T10" fmla="*/ 45 w 129"/>
                <a:gd name="T11" fmla="*/ 77 h 592"/>
                <a:gd name="T12" fmla="*/ 52 w 129"/>
                <a:gd name="T13" fmla="*/ 0 h 592"/>
                <a:gd name="T14" fmla="*/ 129 w 129"/>
                <a:gd name="T15" fmla="*/ 0 h 592"/>
                <a:gd name="T16" fmla="*/ 122 w 129"/>
                <a:gd name="T17" fmla="*/ 77 h 592"/>
                <a:gd name="T18" fmla="*/ 45 w 129"/>
                <a:gd name="T19" fmla="*/ 77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92">
                  <a:moveTo>
                    <a:pt x="0" y="592"/>
                  </a:moveTo>
                  <a:lnTo>
                    <a:pt x="7" y="516"/>
                  </a:lnTo>
                  <a:lnTo>
                    <a:pt x="84" y="516"/>
                  </a:lnTo>
                  <a:lnTo>
                    <a:pt x="77" y="592"/>
                  </a:lnTo>
                  <a:lnTo>
                    <a:pt x="0" y="592"/>
                  </a:lnTo>
                  <a:close/>
                  <a:moveTo>
                    <a:pt x="45" y="77"/>
                  </a:moveTo>
                  <a:lnTo>
                    <a:pt x="52" y="0"/>
                  </a:lnTo>
                  <a:lnTo>
                    <a:pt x="129" y="0"/>
                  </a:lnTo>
                  <a:lnTo>
                    <a:pt x="122" y="77"/>
                  </a:lnTo>
                  <a:lnTo>
                    <a:pt x="45" y="77"/>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562" name="Group 561"/>
          <p:cNvGrpSpPr/>
          <p:nvPr/>
        </p:nvGrpSpPr>
        <p:grpSpPr>
          <a:xfrm>
            <a:off x="6033590" y="4002296"/>
            <a:ext cx="544172" cy="797743"/>
            <a:chOff x="3448473" y="7460894"/>
            <a:chExt cx="769939" cy="1128713"/>
          </a:xfrm>
        </p:grpSpPr>
        <p:sp>
          <p:nvSpPr>
            <p:cNvPr id="262"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67"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597" name="Group 596"/>
          <p:cNvGrpSpPr/>
          <p:nvPr/>
        </p:nvGrpSpPr>
        <p:grpSpPr>
          <a:xfrm>
            <a:off x="6033030" y="4001735"/>
            <a:ext cx="545292" cy="797743"/>
            <a:chOff x="4215237" y="7470420"/>
            <a:chExt cx="771525" cy="1128713"/>
          </a:xfrm>
        </p:grpSpPr>
        <p:sp>
          <p:nvSpPr>
            <p:cNvPr id="598" name="Freeform 40"/>
            <p:cNvSpPr>
              <a:spLocks/>
            </p:cNvSpPr>
            <p:nvPr/>
          </p:nvSpPr>
          <p:spPr bwMode="auto">
            <a:xfrm>
              <a:off x="4215237"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6275"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3250" y="503237"/>
                  </a:lnTo>
                  <a:lnTo>
                    <a:pt x="657225" y="565150"/>
                  </a:lnTo>
                  <a:lnTo>
                    <a:pt x="592138"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99" name="Freeform 44"/>
            <p:cNvSpPr>
              <a:spLocks/>
            </p:cNvSpPr>
            <p:nvPr/>
          </p:nvSpPr>
          <p:spPr bwMode="auto">
            <a:xfrm>
              <a:off x="4781974" y="7492644"/>
              <a:ext cx="204788" cy="1084262"/>
            </a:xfrm>
            <a:custGeom>
              <a:avLst/>
              <a:gdLst/>
              <a:ahLst/>
              <a:cxnLst/>
              <a:rect l="l" t="t" r="r" b="b"/>
              <a:pathLst>
                <a:path w="204788" h="1084262">
                  <a:moveTo>
                    <a:pt x="111126" y="563562"/>
                  </a:moveTo>
                  <a:lnTo>
                    <a:pt x="150813" y="609600"/>
                  </a:lnTo>
                  <a:lnTo>
                    <a:pt x="109538" y="1084262"/>
                  </a:lnTo>
                  <a:lnTo>
                    <a:pt x="0" y="962025"/>
                  </a:lnTo>
                  <a:lnTo>
                    <a:pt x="26987" y="639762"/>
                  </a:lnTo>
                  <a:close/>
                  <a:moveTo>
                    <a:pt x="204788" y="0"/>
                  </a:moveTo>
                  <a:lnTo>
                    <a:pt x="161926" y="474663"/>
                  </a:lnTo>
                  <a:lnTo>
                    <a:pt x="115888" y="519113"/>
                  </a:lnTo>
                  <a:lnTo>
                    <a:pt x="44450" y="442913"/>
                  </a:lnTo>
                  <a:lnTo>
                    <a:pt x="73025" y="1190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00" name="Group 599"/>
          <p:cNvGrpSpPr/>
          <p:nvPr/>
        </p:nvGrpSpPr>
        <p:grpSpPr>
          <a:xfrm>
            <a:off x="6033030" y="4002296"/>
            <a:ext cx="545292" cy="797742"/>
            <a:chOff x="4967712" y="7460895"/>
            <a:chExt cx="771525" cy="1128712"/>
          </a:xfrm>
        </p:grpSpPr>
        <p:sp>
          <p:nvSpPr>
            <p:cNvPr id="601" name="Freeform 49"/>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679451" y="585787"/>
                  </a:moveTo>
                  <a:lnTo>
                    <a:pt x="719138" y="631825"/>
                  </a:lnTo>
                  <a:lnTo>
                    <a:pt x="676276" y="1106487"/>
                  </a:lnTo>
                  <a:lnTo>
                    <a:pt x="568325" y="985837"/>
                  </a:lnTo>
                  <a:lnTo>
                    <a:pt x="595313" y="663575"/>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96837" y="22225"/>
                  </a:moveTo>
                  <a:lnTo>
                    <a:pt x="204788" y="141288"/>
                  </a:lnTo>
                  <a:lnTo>
                    <a:pt x="177801" y="466726"/>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02" name="Freeform 55"/>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120650" y="0"/>
                  </a:moveTo>
                  <a:lnTo>
                    <a:pt x="749300" y="0"/>
                  </a:lnTo>
                  <a:lnTo>
                    <a:pt x="620713" y="122238"/>
                  </a:lnTo>
                  <a:lnTo>
                    <a:pt x="231775"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03" name="Group 602"/>
          <p:cNvGrpSpPr/>
          <p:nvPr/>
        </p:nvGrpSpPr>
        <p:grpSpPr>
          <a:xfrm>
            <a:off x="6033030" y="4002296"/>
            <a:ext cx="545292" cy="797743"/>
            <a:chOff x="5736062" y="7470420"/>
            <a:chExt cx="771525" cy="1128713"/>
          </a:xfrm>
        </p:grpSpPr>
        <p:sp>
          <p:nvSpPr>
            <p:cNvPr id="604" name="Freeform 61"/>
            <p:cNvSpPr>
              <a:spLocks/>
            </p:cNvSpPr>
            <p:nvPr/>
          </p:nvSpPr>
          <p:spPr bwMode="auto">
            <a:xfrm>
              <a:off x="5736062"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4688"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05" name="Freeform 66"/>
            <p:cNvSpPr>
              <a:spLocks/>
            </p:cNvSpPr>
            <p:nvPr/>
          </p:nvSpPr>
          <p:spPr bwMode="auto">
            <a:xfrm>
              <a:off x="5755112" y="7470420"/>
              <a:ext cx="752475" cy="1128713"/>
            </a:xfrm>
            <a:custGeom>
              <a:avLst/>
              <a:gdLst/>
              <a:ahLst/>
              <a:cxnLst/>
              <a:rect l="l" t="t" r="r" b="b"/>
              <a:pathLst>
                <a:path w="752475" h="1128713">
                  <a:moveTo>
                    <a:pt x="131763" y="1006475"/>
                  </a:moveTo>
                  <a:lnTo>
                    <a:pt x="523875" y="1006475"/>
                  </a:lnTo>
                  <a:lnTo>
                    <a:pt x="631825" y="1128713"/>
                  </a:lnTo>
                  <a:lnTo>
                    <a:pt x="0" y="1128713"/>
                  </a:lnTo>
                  <a:close/>
                  <a:moveTo>
                    <a:pt x="658813" y="585787"/>
                  </a:moveTo>
                  <a:lnTo>
                    <a:pt x="698500" y="631825"/>
                  </a:lnTo>
                  <a:lnTo>
                    <a:pt x="655638" y="1106487"/>
                  </a:lnTo>
                  <a:lnTo>
                    <a:pt x="547687" y="984250"/>
                  </a:lnTo>
                  <a:lnTo>
                    <a:pt x="574675" y="661987"/>
                  </a:lnTo>
                  <a:close/>
                  <a:moveTo>
                    <a:pt x="161925" y="503237"/>
                  </a:moveTo>
                  <a:lnTo>
                    <a:pt x="582613" y="503237"/>
                  </a:lnTo>
                  <a:lnTo>
                    <a:pt x="638175" y="565150"/>
                  </a:lnTo>
                  <a:lnTo>
                    <a:pt x="571500" y="625475"/>
                  </a:lnTo>
                  <a:lnTo>
                    <a:pt x="149225" y="625475"/>
                  </a:lnTo>
                  <a:lnTo>
                    <a:pt x="98425" y="565150"/>
                  </a:lnTo>
                  <a:close/>
                  <a:moveTo>
                    <a:pt x="752475" y="22225"/>
                  </a:moveTo>
                  <a:lnTo>
                    <a:pt x="709613" y="496888"/>
                  </a:lnTo>
                  <a:lnTo>
                    <a:pt x="663575" y="541338"/>
                  </a:lnTo>
                  <a:lnTo>
                    <a:pt x="592137" y="465138"/>
                  </a:lnTo>
                  <a:lnTo>
                    <a:pt x="620712" y="141288"/>
                  </a:lnTo>
                  <a:close/>
                  <a:moveTo>
                    <a:pt x="100012" y="0"/>
                  </a:moveTo>
                  <a:lnTo>
                    <a:pt x="730250" y="0"/>
                  </a:lnTo>
                  <a:lnTo>
                    <a:pt x="601663" y="120650"/>
                  </a:lnTo>
                  <a:lnTo>
                    <a:pt x="211137" y="120650"/>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06" name="Group 605"/>
          <p:cNvGrpSpPr/>
          <p:nvPr/>
        </p:nvGrpSpPr>
        <p:grpSpPr>
          <a:xfrm>
            <a:off x="6033030" y="4001735"/>
            <a:ext cx="545292" cy="798865"/>
            <a:chOff x="6510762" y="7500582"/>
            <a:chExt cx="771525" cy="1130301"/>
          </a:xfrm>
        </p:grpSpPr>
        <p:sp>
          <p:nvSpPr>
            <p:cNvPr id="607" name="Freeform 77"/>
            <p:cNvSpPr>
              <a:spLocks/>
            </p:cNvSpPr>
            <p:nvPr/>
          </p:nvSpPr>
          <p:spPr bwMode="auto">
            <a:xfrm>
              <a:off x="6510762" y="7500582"/>
              <a:ext cx="771525" cy="1130301"/>
            </a:xfrm>
            <a:custGeom>
              <a:avLst/>
              <a:gdLst/>
              <a:ahLst/>
              <a:cxnLst/>
              <a:rect l="l" t="t" r="r" b="b"/>
              <a:pathLst>
                <a:path w="771525" h="1130301">
                  <a:moveTo>
                    <a:pt x="150812" y="1008063"/>
                  </a:moveTo>
                  <a:lnTo>
                    <a:pt x="542925" y="1008063"/>
                  </a:lnTo>
                  <a:lnTo>
                    <a:pt x="652462" y="1130301"/>
                  </a:lnTo>
                  <a:lnTo>
                    <a:pt x="20637" y="1130301"/>
                  </a:lnTo>
                  <a:close/>
                  <a:moveTo>
                    <a:pt x="679451" y="585788"/>
                  </a:moveTo>
                  <a:lnTo>
                    <a:pt x="719138" y="631826"/>
                  </a:lnTo>
                  <a:lnTo>
                    <a:pt x="676276" y="1108076"/>
                  </a:lnTo>
                  <a:lnTo>
                    <a:pt x="568325" y="985838"/>
                  </a:lnTo>
                  <a:lnTo>
                    <a:pt x="595313" y="663576"/>
                  </a:lnTo>
                  <a:close/>
                  <a:moveTo>
                    <a:pt x="92075" y="585788"/>
                  </a:moveTo>
                  <a:lnTo>
                    <a:pt x="160338" y="663576"/>
                  </a:lnTo>
                  <a:lnTo>
                    <a:pt x="133351" y="985838"/>
                  </a:lnTo>
                  <a:lnTo>
                    <a:pt x="0" y="1108076"/>
                  </a:lnTo>
                  <a:lnTo>
                    <a:pt x="42862" y="631826"/>
                  </a:lnTo>
                  <a:close/>
                  <a:moveTo>
                    <a:pt x="182563" y="503238"/>
                  </a:moveTo>
                  <a:lnTo>
                    <a:pt x="603251" y="503238"/>
                  </a:lnTo>
                  <a:lnTo>
                    <a:pt x="658813" y="566739"/>
                  </a:lnTo>
                  <a:lnTo>
                    <a:pt x="592138" y="625476"/>
                  </a:lnTo>
                  <a:lnTo>
                    <a:pt x="168275" y="625476"/>
                  </a:lnTo>
                  <a:lnTo>
                    <a:pt x="117475" y="566739"/>
                  </a:lnTo>
                  <a:close/>
                  <a:moveTo>
                    <a:pt x="771525" y="22225"/>
                  </a:moveTo>
                  <a:lnTo>
                    <a:pt x="730250" y="496888"/>
                  </a:lnTo>
                  <a:lnTo>
                    <a:pt x="682625" y="541338"/>
                  </a:lnTo>
                  <a:lnTo>
                    <a:pt x="612775" y="466725"/>
                  </a:lnTo>
                  <a:lnTo>
                    <a:pt x="641350" y="142875"/>
                  </a:lnTo>
                  <a:close/>
                  <a:moveTo>
                    <a:pt x="95250" y="22225"/>
                  </a:moveTo>
                  <a:lnTo>
                    <a:pt x="204788" y="142875"/>
                  </a:lnTo>
                  <a:lnTo>
                    <a:pt x="177801" y="466725"/>
                  </a:lnTo>
                  <a:lnTo>
                    <a:pt x="95250"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08" name="Freeform 76"/>
            <p:cNvSpPr>
              <a:spLocks/>
            </p:cNvSpPr>
            <p:nvPr/>
          </p:nvSpPr>
          <p:spPr bwMode="auto">
            <a:xfrm>
              <a:off x="6564736" y="7522807"/>
              <a:ext cx="717550" cy="1085851"/>
            </a:xfrm>
            <a:custGeom>
              <a:avLst/>
              <a:gdLst/>
              <a:ahLst/>
              <a:cxnLst/>
              <a:rect l="l" t="t" r="r" b="b"/>
              <a:pathLst>
                <a:path w="717550" h="1085851">
                  <a:moveTo>
                    <a:pt x="625476" y="563563"/>
                  </a:moveTo>
                  <a:lnTo>
                    <a:pt x="665163" y="609601"/>
                  </a:lnTo>
                  <a:lnTo>
                    <a:pt x="622301" y="1085851"/>
                  </a:lnTo>
                  <a:lnTo>
                    <a:pt x="514350" y="963613"/>
                  </a:lnTo>
                  <a:lnTo>
                    <a:pt x="541338" y="641351"/>
                  </a:lnTo>
                  <a:close/>
                  <a:moveTo>
                    <a:pt x="128588" y="481013"/>
                  </a:moveTo>
                  <a:lnTo>
                    <a:pt x="549276" y="481013"/>
                  </a:lnTo>
                  <a:lnTo>
                    <a:pt x="604838" y="544514"/>
                  </a:lnTo>
                  <a:lnTo>
                    <a:pt x="538163" y="603251"/>
                  </a:lnTo>
                  <a:lnTo>
                    <a:pt x="114300" y="603251"/>
                  </a:lnTo>
                  <a:lnTo>
                    <a:pt x="63500" y="544514"/>
                  </a:lnTo>
                  <a:close/>
                  <a:moveTo>
                    <a:pt x="717550" y="0"/>
                  </a:moveTo>
                  <a:lnTo>
                    <a:pt x="676275" y="474663"/>
                  </a:lnTo>
                  <a:lnTo>
                    <a:pt x="628650" y="519113"/>
                  </a:lnTo>
                  <a:lnTo>
                    <a:pt x="558800" y="444501"/>
                  </a:lnTo>
                  <a:lnTo>
                    <a:pt x="587375" y="120650"/>
                  </a:lnTo>
                  <a:close/>
                  <a:moveTo>
                    <a:pt x="41275" y="0"/>
                  </a:moveTo>
                  <a:lnTo>
                    <a:pt x="150813" y="120650"/>
                  </a:lnTo>
                  <a:lnTo>
                    <a:pt x="123826" y="444501"/>
                  </a:lnTo>
                  <a:lnTo>
                    <a:pt x="41275" y="519113"/>
                  </a:lnTo>
                  <a:lnTo>
                    <a:pt x="0" y="4746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09" name="Group 608"/>
          <p:cNvGrpSpPr/>
          <p:nvPr/>
        </p:nvGrpSpPr>
        <p:grpSpPr>
          <a:xfrm>
            <a:off x="6033030" y="4002296"/>
            <a:ext cx="545292" cy="797743"/>
            <a:chOff x="7277524" y="7510107"/>
            <a:chExt cx="771525" cy="1128713"/>
          </a:xfrm>
        </p:grpSpPr>
        <p:sp>
          <p:nvSpPr>
            <p:cNvPr id="610" name="Freeform 84"/>
            <p:cNvSpPr>
              <a:spLocks/>
            </p:cNvSpPr>
            <p:nvPr/>
          </p:nvSpPr>
          <p:spPr bwMode="auto">
            <a:xfrm>
              <a:off x="7277524" y="7510107"/>
              <a:ext cx="771525" cy="1128713"/>
            </a:xfrm>
            <a:custGeom>
              <a:avLst/>
              <a:gdLst/>
              <a:ahLst/>
              <a:cxnLst/>
              <a:rect l="l" t="t" r="r" b="b"/>
              <a:pathLst>
                <a:path w="771525" h="1128713">
                  <a:moveTo>
                    <a:pt x="150813" y="1006475"/>
                  </a:moveTo>
                  <a:lnTo>
                    <a:pt x="544513" y="1006475"/>
                  </a:lnTo>
                  <a:lnTo>
                    <a:pt x="652463" y="1128713"/>
                  </a:lnTo>
                  <a:lnTo>
                    <a:pt x="20638" y="1128713"/>
                  </a:lnTo>
                  <a:close/>
                  <a:moveTo>
                    <a:pt x="679451" y="585788"/>
                  </a:moveTo>
                  <a:lnTo>
                    <a:pt x="719138" y="631826"/>
                  </a:lnTo>
                  <a:lnTo>
                    <a:pt x="676276" y="1106488"/>
                  </a:lnTo>
                  <a:lnTo>
                    <a:pt x="568325" y="984251"/>
                  </a:lnTo>
                  <a:lnTo>
                    <a:pt x="595313" y="663576"/>
                  </a:lnTo>
                  <a:close/>
                  <a:moveTo>
                    <a:pt x="92075" y="585788"/>
                  </a:moveTo>
                  <a:lnTo>
                    <a:pt x="160338" y="663576"/>
                  </a:lnTo>
                  <a:lnTo>
                    <a:pt x="133351" y="984251"/>
                  </a:lnTo>
                  <a:lnTo>
                    <a:pt x="0" y="1106488"/>
                  </a:lnTo>
                  <a:lnTo>
                    <a:pt x="42862" y="631826"/>
                  </a:lnTo>
                  <a:close/>
                  <a:moveTo>
                    <a:pt x="182563" y="503238"/>
                  </a:moveTo>
                  <a:lnTo>
                    <a:pt x="603251" y="503238"/>
                  </a:lnTo>
                  <a:lnTo>
                    <a:pt x="658813" y="565151"/>
                  </a:lnTo>
                  <a:lnTo>
                    <a:pt x="592138" y="625476"/>
                  </a:lnTo>
                  <a:lnTo>
                    <a:pt x="169863" y="625476"/>
                  </a:lnTo>
                  <a:lnTo>
                    <a:pt x="117475" y="565151"/>
                  </a:lnTo>
                  <a:close/>
                  <a:moveTo>
                    <a:pt x="771525" y="22225"/>
                  </a:moveTo>
                  <a:lnTo>
                    <a:pt x="730250" y="496888"/>
                  </a:lnTo>
                  <a:lnTo>
                    <a:pt x="684213" y="541338"/>
                  </a:lnTo>
                  <a:lnTo>
                    <a:pt x="612775" y="465138"/>
                  </a:lnTo>
                  <a:lnTo>
                    <a:pt x="641350" y="141288"/>
                  </a:lnTo>
                  <a:close/>
                  <a:moveTo>
                    <a:pt x="96837" y="22225"/>
                  </a:moveTo>
                  <a:lnTo>
                    <a:pt x="204788" y="141288"/>
                  </a:lnTo>
                  <a:lnTo>
                    <a:pt x="177801" y="465138"/>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11" name="Freeform 90"/>
            <p:cNvSpPr>
              <a:spLocks/>
            </p:cNvSpPr>
            <p:nvPr/>
          </p:nvSpPr>
          <p:spPr bwMode="auto">
            <a:xfrm>
              <a:off x="7298162" y="7510107"/>
              <a:ext cx="728662" cy="1128713"/>
            </a:xfrm>
            <a:custGeom>
              <a:avLst/>
              <a:gdLst/>
              <a:ahLst/>
              <a:cxnLst/>
              <a:rect l="l" t="t" r="r" b="b"/>
              <a:pathLst>
                <a:path w="728662" h="1128713">
                  <a:moveTo>
                    <a:pt x="130175" y="1006475"/>
                  </a:moveTo>
                  <a:lnTo>
                    <a:pt x="523875" y="1006475"/>
                  </a:lnTo>
                  <a:lnTo>
                    <a:pt x="631825" y="1128713"/>
                  </a:lnTo>
                  <a:lnTo>
                    <a:pt x="0" y="1128713"/>
                  </a:lnTo>
                  <a:close/>
                  <a:moveTo>
                    <a:pt x="658813" y="585788"/>
                  </a:moveTo>
                  <a:lnTo>
                    <a:pt x="698500" y="631826"/>
                  </a:lnTo>
                  <a:lnTo>
                    <a:pt x="655638" y="1106488"/>
                  </a:lnTo>
                  <a:lnTo>
                    <a:pt x="547687" y="984251"/>
                  </a:lnTo>
                  <a:lnTo>
                    <a:pt x="574675" y="663576"/>
                  </a:lnTo>
                  <a:close/>
                  <a:moveTo>
                    <a:pt x="161925" y="503238"/>
                  </a:moveTo>
                  <a:lnTo>
                    <a:pt x="582613" y="503238"/>
                  </a:lnTo>
                  <a:lnTo>
                    <a:pt x="638175" y="565151"/>
                  </a:lnTo>
                  <a:lnTo>
                    <a:pt x="571500" y="625476"/>
                  </a:lnTo>
                  <a:lnTo>
                    <a:pt x="149225" y="625476"/>
                  </a:lnTo>
                  <a:lnTo>
                    <a:pt x="96837" y="565151"/>
                  </a:lnTo>
                  <a:close/>
                  <a:moveTo>
                    <a:pt x="76199" y="22225"/>
                  </a:moveTo>
                  <a:lnTo>
                    <a:pt x="184150" y="141288"/>
                  </a:lnTo>
                  <a:lnTo>
                    <a:pt x="157163" y="465138"/>
                  </a:lnTo>
                  <a:lnTo>
                    <a:pt x="76199" y="541338"/>
                  </a:lnTo>
                  <a:lnTo>
                    <a:pt x="33337" y="496888"/>
                  </a:lnTo>
                  <a:close/>
                  <a:moveTo>
                    <a:pt x="100012" y="0"/>
                  </a:moveTo>
                  <a:lnTo>
                    <a:pt x="728662" y="0"/>
                  </a:lnTo>
                  <a:lnTo>
                    <a:pt x="600075" y="122238"/>
                  </a:lnTo>
                  <a:lnTo>
                    <a:pt x="211137"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12" name="Group 611"/>
          <p:cNvGrpSpPr/>
          <p:nvPr/>
        </p:nvGrpSpPr>
        <p:grpSpPr>
          <a:xfrm>
            <a:off x="6033030" y="4001735"/>
            <a:ext cx="545292" cy="798865"/>
            <a:chOff x="3350049" y="8684857"/>
            <a:chExt cx="771525" cy="1130301"/>
          </a:xfrm>
        </p:grpSpPr>
        <p:sp>
          <p:nvSpPr>
            <p:cNvPr id="613" name="Freeform 98"/>
            <p:cNvSpPr>
              <a:spLocks/>
            </p:cNvSpPr>
            <p:nvPr/>
          </p:nvSpPr>
          <p:spPr bwMode="auto">
            <a:xfrm>
              <a:off x="3350049" y="8684857"/>
              <a:ext cx="771525" cy="1130301"/>
            </a:xfrm>
            <a:custGeom>
              <a:avLst/>
              <a:gdLst/>
              <a:ahLst/>
              <a:cxnLst/>
              <a:rect l="l" t="t" r="r" b="b"/>
              <a:pathLst>
                <a:path w="771525" h="1130301">
                  <a:moveTo>
                    <a:pt x="150812" y="1008063"/>
                  </a:moveTo>
                  <a:lnTo>
                    <a:pt x="542924" y="1008063"/>
                  </a:lnTo>
                  <a:lnTo>
                    <a:pt x="652462" y="1130301"/>
                  </a:lnTo>
                  <a:lnTo>
                    <a:pt x="20637" y="1130301"/>
                  </a:lnTo>
                  <a:close/>
                  <a:moveTo>
                    <a:pt x="677863" y="585788"/>
                  </a:moveTo>
                  <a:lnTo>
                    <a:pt x="719138" y="633413"/>
                  </a:lnTo>
                  <a:lnTo>
                    <a:pt x="676275" y="1108076"/>
                  </a:lnTo>
                  <a:lnTo>
                    <a:pt x="568325" y="985838"/>
                  </a:lnTo>
                  <a:lnTo>
                    <a:pt x="593725" y="663576"/>
                  </a:lnTo>
                  <a:close/>
                  <a:moveTo>
                    <a:pt x="90488" y="585788"/>
                  </a:moveTo>
                  <a:lnTo>
                    <a:pt x="160338" y="663576"/>
                  </a:lnTo>
                  <a:lnTo>
                    <a:pt x="133350" y="985838"/>
                  </a:lnTo>
                  <a:lnTo>
                    <a:pt x="0" y="1108076"/>
                  </a:lnTo>
                  <a:lnTo>
                    <a:pt x="42863" y="633413"/>
                  </a:lnTo>
                  <a:close/>
                  <a:moveTo>
                    <a:pt x="182562" y="504825"/>
                  </a:moveTo>
                  <a:lnTo>
                    <a:pt x="603250" y="504825"/>
                  </a:lnTo>
                  <a:lnTo>
                    <a:pt x="658813" y="566738"/>
                  </a:lnTo>
                  <a:lnTo>
                    <a:pt x="592138" y="627063"/>
                  </a:lnTo>
                  <a:lnTo>
                    <a:pt x="168275" y="627063"/>
                  </a:lnTo>
                  <a:lnTo>
                    <a:pt x="117475" y="566738"/>
                  </a:lnTo>
                  <a:close/>
                  <a:moveTo>
                    <a:pt x="771525" y="22225"/>
                  </a:moveTo>
                  <a:lnTo>
                    <a:pt x="730250" y="498475"/>
                  </a:lnTo>
                  <a:lnTo>
                    <a:pt x="682625" y="542925"/>
                  </a:lnTo>
                  <a:lnTo>
                    <a:pt x="612775" y="466725"/>
                  </a:lnTo>
                  <a:lnTo>
                    <a:pt x="641350" y="142875"/>
                  </a:lnTo>
                  <a:close/>
                  <a:moveTo>
                    <a:pt x="95250" y="22225"/>
                  </a:moveTo>
                  <a:lnTo>
                    <a:pt x="204788" y="142875"/>
                  </a:lnTo>
                  <a:lnTo>
                    <a:pt x="177800" y="466725"/>
                  </a:lnTo>
                  <a:lnTo>
                    <a:pt x="95250" y="542925"/>
                  </a:lnTo>
                  <a:lnTo>
                    <a:pt x="53975" y="498475"/>
                  </a:lnTo>
                  <a:close/>
                  <a:moveTo>
                    <a:pt x="120650" y="0"/>
                  </a:moveTo>
                  <a:lnTo>
                    <a:pt x="749300" y="0"/>
                  </a:lnTo>
                  <a:lnTo>
                    <a:pt x="620713" y="122238"/>
                  </a:lnTo>
                  <a:lnTo>
                    <a:pt x="230187"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14" name="Freeform 103"/>
            <p:cNvSpPr>
              <a:spLocks/>
            </p:cNvSpPr>
            <p:nvPr/>
          </p:nvSpPr>
          <p:spPr bwMode="auto">
            <a:xfrm>
              <a:off x="3350049" y="8684857"/>
              <a:ext cx="749300" cy="1130301"/>
            </a:xfrm>
            <a:custGeom>
              <a:avLst/>
              <a:gdLst/>
              <a:ahLst/>
              <a:cxnLst/>
              <a:rect l="l" t="t" r="r" b="b"/>
              <a:pathLst>
                <a:path w="749300" h="1130301">
                  <a:moveTo>
                    <a:pt x="150812" y="1008063"/>
                  </a:moveTo>
                  <a:lnTo>
                    <a:pt x="542925" y="1008063"/>
                  </a:lnTo>
                  <a:lnTo>
                    <a:pt x="652462" y="1130301"/>
                  </a:lnTo>
                  <a:lnTo>
                    <a:pt x="20637" y="1130301"/>
                  </a:lnTo>
                  <a:close/>
                  <a:moveTo>
                    <a:pt x="677863" y="585788"/>
                  </a:moveTo>
                  <a:lnTo>
                    <a:pt x="719138" y="633413"/>
                  </a:lnTo>
                  <a:lnTo>
                    <a:pt x="676275" y="1108076"/>
                  </a:lnTo>
                  <a:lnTo>
                    <a:pt x="568325" y="985838"/>
                  </a:lnTo>
                  <a:lnTo>
                    <a:pt x="593725" y="663576"/>
                  </a:lnTo>
                  <a:close/>
                  <a:moveTo>
                    <a:pt x="90488" y="585788"/>
                  </a:moveTo>
                  <a:lnTo>
                    <a:pt x="160338" y="663576"/>
                  </a:lnTo>
                  <a:lnTo>
                    <a:pt x="133351" y="985838"/>
                  </a:lnTo>
                  <a:lnTo>
                    <a:pt x="0" y="1108076"/>
                  </a:lnTo>
                  <a:lnTo>
                    <a:pt x="42863" y="633413"/>
                  </a:lnTo>
                  <a:close/>
                  <a:moveTo>
                    <a:pt x="182563" y="504825"/>
                  </a:moveTo>
                  <a:lnTo>
                    <a:pt x="603251" y="504825"/>
                  </a:lnTo>
                  <a:lnTo>
                    <a:pt x="658813" y="566738"/>
                  </a:lnTo>
                  <a:lnTo>
                    <a:pt x="592138" y="627063"/>
                  </a:lnTo>
                  <a:lnTo>
                    <a:pt x="168275" y="627063"/>
                  </a:lnTo>
                  <a:lnTo>
                    <a:pt x="117475" y="566738"/>
                  </a:lnTo>
                  <a:close/>
                  <a:moveTo>
                    <a:pt x="95250" y="22225"/>
                  </a:moveTo>
                  <a:lnTo>
                    <a:pt x="204788" y="142875"/>
                  </a:lnTo>
                  <a:lnTo>
                    <a:pt x="177801" y="466725"/>
                  </a:lnTo>
                  <a:lnTo>
                    <a:pt x="95250" y="542925"/>
                  </a:lnTo>
                  <a:lnTo>
                    <a:pt x="53975" y="498475"/>
                  </a:lnTo>
                  <a:close/>
                  <a:moveTo>
                    <a:pt x="120650" y="0"/>
                  </a:moveTo>
                  <a:lnTo>
                    <a:pt x="749300" y="0"/>
                  </a:lnTo>
                  <a:lnTo>
                    <a:pt x="620713"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15" name="Group 614"/>
          <p:cNvGrpSpPr/>
          <p:nvPr/>
        </p:nvGrpSpPr>
        <p:grpSpPr>
          <a:xfrm>
            <a:off x="6033030" y="4002296"/>
            <a:ext cx="545292" cy="797743"/>
            <a:chOff x="4116812" y="8694382"/>
            <a:chExt cx="771525" cy="1128713"/>
          </a:xfrm>
        </p:grpSpPr>
        <p:sp>
          <p:nvSpPr>
            <p:cNvPr id="616" name="Freeform 109"/>
            <p:cNvSpPr>
              <a:spLocks/>
            </p:cNvSpPr>
            <p:nvPr/>
          </p:nvSpPr>
          <p:spPr bwMode="auto">
            <a:xfrm>
              <a:off x="4116812" y="8694382"/>
              <a:ext cx="771525" cy="1128713"/>
            </a:xfrm>
            <a:custGeom>
              <a:avLst/>
              <a:gdLst/>
              <a:ahLst/>
              <a:cxnLst/>
              <a:rect l="l" t="t" r="r" b="b"/>
              <a:pathLst>
                <a:path w="771525" h="1128713">
                  <a:moveTo>
                    <a:pt x="150812" y="1008063"/>
                  </a:moveTo>
                  <a:lnTo>
                    <a:pt x="542925" y="1008063"/>
                  </a:lnTo>
                  <a:lnTo>
                    <a:pt x="652462" y="1128713"/>
                  </a:lnTo>
                  <a:lnTo>
                    <a:pt x="20637" y="1128713"/>
                  </a:lnTo>
                  <a:close/>
                  <a:moveTo>
                    <a:pt x="679451" y="585788"/>
                  </a:moveTo>
                  <a:lnTo>
                    <a:pt x="719138" y="631826"/>
                  </a:lnTo>
                  <a:lnTo>
                    <a:pt x="676276" y="1106488"/>
                  </a:lnTo>
                  <a:lnTo>
                    <a:pt x="568325" y="985838"/>
                  </a:lnTo>
                  <a:lnTo>
                    <a:pt x="593725" y="663576"/>
                  </a:lnTo>
                  <a:close/>
                  <a:moveTo>
                    <a:pt x="92075" y="585788"/>
                  </a:moveTo>
                  <a:lnTo>
                    <a:pt x="160338" y="663576"/>
                  </a:lnTo>
                  <a:lnTo>
                    <a:pt x="133351" y="985838"/>
                  </a:lnTo>
                  <a:lnTo>
                    <a:pt x="0" y="1106488"/>
                  </a:lnTo>
                  <a:lnTo>
                    <a:pt x="42863" y="631826"/>
                  </a:lnTo>
                  <a:close/>
                  <a:moveTo>
                    <a:pt x="182563" y="503238"/>
                  </a:moveTo>
                  <a:lnTo>
                    <a:pt x="603251" y="503238"/>
                  </a:lnTo>
                  <a:lnTo>
                    <a:pt x="658813" y="565151"/>
                  </a:lnTo>
                  <a:lnTo>
                    <a:pt x="592138" y="625476"/>
                  </a:lnTo>
                  <a:lnTo>
                    <a:pt x="168275" y="625476"/>
                  </a:lnTo>
                  <a:lnTo>
                    <a:pt x="117475" y="565151"/>
                  </a:lnTo>
                  <a:close/>
                  <a:moveTo>
                    <a:pt x="771525" y="22225"/>
                  </a:moveTo>
                  <a:lnTo>
                    <a:pt x="730250" y="496888"/>
                  </a:lnTo>
                  <a:lnTo>
                    <a:pt x="682625" y="541338"/>
                  </a:lnTo>
                  <a:lnTo>
                    <a:pt x="612775" y="466725"/>
                  </a:lnTo>
                  <a:lnTo>
                    <a:pt x="641350" y="142875"/>
                  </a:lnTo>
                  <a:close/>
                  <a:moveTo>
                    <a:pt x="95250" y="22225"/>
                  </a:moveTo>
                  <a:lnTo>
                    <a:pt x="204788" y="142875"/>
                  </a:lnTo>
                  <a:lnTo>
                    <a:pt x="177801" y="466725"/>
                  </a:lnTo>
                  <a:lnTo>
                    <a:pt x="95250" y="541338"/>
                  </a:lnTo>
                  <a:lnTo>
                    <a:pt x="53975" y="496888"/>
                  </a:lnTo>
                  <a:close/>
                  <a:moveTo>
                    <a:pt x="120650" y="0"/>
                  </a:moveTo>
                  <a:lnTo>
                    <a:pt x="749300" y="0"/>
                  </a:lnTo>
                  <a:lnTo>
                    <a:pt x="620713"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17" name="Freeform 112"/>
            <p:cNvSpPr>
              <a:spLocks/>
            </p:cNvSpPr>
            <p:nvPr/>
          </p:nvSpPr>
          <p:spPr bwMode="auto">
            <a:xfrm>
              <a:off x="4237462" y="8694382"/>
              <a:ext cx="650875" cy="1106488"/>
            </a:xfrm>
            <a:custGeom>
              <a:avLst/>
              <a:gdLst/>
              <a:ahLst/>
              <a:cxnLst/>
              <a:rect l="l" t="t" r="r" b="b"/>
              <a:pathLst>
                <a:path w="650875" h="1106488">
                  <a:moveTo>
                    <a:pt x="558801" y="585788"/>
                  </a:moveTo>
                  <a:lnTo>
                    <a:pt x="598488" y="631826"/>
                  </a:lnTo>
                  <a:lnTo>
                    <a:pt x="555626" y="1106488"/>
                  </a:lnTo>
                  <a:lnTo>
                    <a:pt x="447675" y="985838"/>
                  </a:lnTo>
                  <a:lnTo>
                    <a:pt x="473075" y="663576"/>
                  </a:lnTo>
                  <a:close/>
                  <a:moveTo>
                    <a:pt x="650875" y="22225"/>
                  </a:moveTo>
                  <a:lnTo>
                    <a:pt x="609600" y="496888"/>
                  </a:lnTo>
                  <a:lnTo>
                    <a:pt x="561975" y="541338"/>
                  </a:lnTo>
                  <a:lnTo>
                    <a:pt x="492125" y="466725"/>
                  </a:lnTo>
                  <a:lnTo>
                    <a:pt x="520700" y="142875"/>
                  </a:lnTo>
                  <a:close/>
                  <a:moveTo>
                    <a:pt x="0" y="0"/>
                  </a:moveTo>
                  <a:lnTo>
                    <a:pt x="628650" y="0"/>
                  </a:lnTo>
                  <a:lnTo>
                    <a:pt x="500063" y="122238"/>
                  </a:lnTo>
                  <a:lnTo>
                    <a:pt x="10953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18" name="Group 617"/>
          <p:cNvGrpSpPr/>
          <p:nvPr/>
        </p:nvGrpSpPr>
        <p:grpSpPr>
          <a:xfrm>
            <a:off x="6033030" y="4002296"/>
            <a:ext cx="545293" cy="797743"/>
            <a:chOff x="4937549" y="8676920"/>
            <a:chExt cx="771526" cy="1128713"/>
          </a:xfrm>
        </p:grpSpPr>
        <p:sp>
          <p:nvSpPr>
            <p:cNvPr id="619" name="Freeform 119"/>
            <p:cNvSpPr>
              <a:spLocks/>
            </p:cNvSpPr>
            <p:nvPr/>
          </p:nvSpPr>
          <p:spPr bwMode="auto">
            <a:xfrm>
              <a:off x="4937549" y="8676920"/>
              <a:ext cx="771526" cy="1128713"/>
            </a:xfrm>
            <a:custGeom>
              <a:avLst/>
              <a:gdLst/>
              <a:ahLst/>
              <a:cxnLst/>
              <a:rect l="l" t="t" r="r" b="b"/>
              <a:pathLst>
                <a:path w="771526" h="1128713">
                  <a:moveTo>
                    <a:pt x="150813" y="1006475"/>
                  </a:moveTo>
                  <a:lnTo>
                    <a:pt x="542925" y="1006475"/>
                  </a:lnTo>
                  <a:lnTo>
                    <a:pt x="650875" y="1128713"/>
                  </a:lnTo>
                  <a:lnTo>
                    <a:pt x="19050" y="1128713"/>
                  </a:lnTo>
                  <a:close/>
                  <a:moveTo>
                    <a:pt x="677864" y="585787"/>
                  </a:moveTo>
                  <a:lnTo>
                    <a:pt x="717551" y="631824"/>
                  </a:lnTo>
                  <a:lnTo>
                    <a:pt x="676276" y="1106487"/>
                  </a:lnTo>
                  <a:lnTo>
                    <a:pt x="566738" y="984250"/>
                  </a:lnTo>
                  <a:lnTo>
                    <a:pt x="593726" y="663574"/>
                  </a:lnTo>
                  <a:close/>
                  <a:moveTo>
                    <a:pt x="90487" y="585787"/>
                  </a:moveTo>
                  <a:lnTo>
                    <a:pt x="158750" y="663574"/>
                  </a:lnTo>
                  <a:lnTo>
                    <a:pt x="133350" y="984250"/>
                  </a:lnTo>
                  <a:lnTo>
                    <a:pt x="0" y="1106487"/>
                  </a:lnTo>
                  <a:lnTo>
                    <a:pt x="41275" y="631824"/>
                  </a:lnTo>
                  <a:close/>
                  <a:moveTo>
                    <a:pt x="180975" y="503237"/>
                  </a:moveTo>
                  <a:lnTo>
                    <a:pt x="603251" y="503237"/>
                  </a:lnTo>
                  <a:lnTo>
                    <a:pt x="658813" y="565150"/>
                  </a:lnTo>
                  <a:lnTo>
                    <a:pt x="592138" y="625475"/>
                  </a:lnTo>
                  <a:lnTo>
                    <a:pt x="168275" y="625475"/>
                  </a:lnTo>
                  <a:lnTo>
                    <a:pt x="117475" y="565150"/>
                  </a:lnTo>
                  <a:close/>
                  <a:moveTo>
                    <a:pt x="771526" y="22225"/>
                  </a:moveTo>
                  <a:lnTo>
                    <a:pt x="728664" y="496888"/>
                  </a:lnTo>
                  <a:lnTo>
                    <a:pt x="682626" y="541338"/>
                  </a:lnTo>
                  <a:lnTo>
                    <a:pt x="611188" y="465138"/>
                  </a:lnTo>
                  <a:lnTo>
                    <a:pt x="639763" y="141288"/>
                  </a:lnTo>
                  <a:close/>
                  <a:moveTo>
                    <a:pt x="95250" y="22225"/>
                  </a:moveTo>
                  <a:lnTo>
                    <a:pt x="203201" y="141288"/>
                  </a:lnTo>
                  <a:lnTo>
                    <a:pt x="177801" y="465138"/>
                  </a:lnTo>
                  <a:lnTo>
                    <a:pt x="95250"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20" name="Freeform 126"/>
            <p:cNvSpPr>
              <a:spLocks/>
            </p:cNvSpPr>
            <p:nvPr/>
          </p:nvSpPr>
          <p:spPr bwMode="auto">
            <a:xfrm>
              <a:off x="4937549" y="8676920"/>
              <a:ext cx="771526" cy="1128713"/>
            </a:xfrm>
            <a:custGeom>
              <a:avLst/>
              <a:gdLst/>
              <a:ahLst/>
              <a:cxnLst/>
              <a:rect l="l" t="t" r="r" b="b"/>
              <a:pathLst>
                <a:path w="771526" h="1128713">
                  <a:moveTo>
                    <a:pt x="150813" y="1006475"/>
                  </a:moveTo>
                  <a:lnTo>
                    <a:pt x="542925" y="1006475"/>
                  </a:lnTo>
                  <a:lnTo>
                    <a:pt x="650875" y="1128713"/>
                  </a:lnTo>
                  <a:lnTo>
                    <a:pt x="19050" y="1128713"/>
                  </a:lnTo>
                  <a:close/>
                  <a:moveTo>
                    <a:pt x="677864" y="585787"/>
                  </a:moveTo>
                  <a:lnTo>
                    <a:pt x="717551" y="631824"/>
                  </a:lnTo>
                  <a:lnTo>
                    <a:pt x="676276" y="1106487"/>
                  </a:lnTo>
                  <a:lnTo>
                    <a:pt x="566738" y="984250"/>
                  </a:lnTo>
                  <a:lnTo>
                    <a:pt x="593726" y="663574"/>
                  </a:lnTo>
                  <a:close/>
                  <a:moveTo>
                    <a:pt x="90487" y="585787"/>
                  </a:moveTo>
                  <a:lnTo>
                    <a:pt x="158750" y="663574"/>
                  </a:lnTo>
                  <a:lnTo>
                    <a:pt x="133350" y="984250"/>
                  </a:lnTo>
                  <a:lnTo>
                    <a:pt x="0" y="1106487"/>
                  </a:lnTo>
                  <a:lnTo>
                    <a:pt x="41275" y="631824"/>
                  </a:lnTo>
                  <a:close/>
                  <a:moveTo>
                    <a:pt x="180975" y="503237"/>
                  </a:moveTo>
                  <a:lnTo>
                    <a:pt x="603251" y="503237"/>
                  </a:lnTo>
                  <a:lnTo>
                    <a:pt x="658813" y="565150"/>
                  </a:lnTo>
                  <a:lnTo>
                    <a:pt x="592138" y="625475"/>
                  </a:lnTo>
                  <a:lnTo>
                    <a:pt x="168275" y="625475"/>
                  </a:lnTo>
                  <a:lnTo>
                    <a:pt x="117475" y="565150"/>
                  </a:lnTo>
                  <a:close/>
                  <a:moveTo>
                    <a:pt x="771526" y="22225"/>
                  </a:moveTo>
                  <a:lnTo>
                    <a:pt x="728664" y="496888"/>
                  </a:lnTo>
                  <a:lnTo>
                    <a:pt x="682626" y="541338"/>
                  </a:lnTo>
                  <a:lnTo>
                    <a:pt x="611188" y="465138"/>
                  </a:lnTo>
                  <a:lnTo>
                    <a:pt x="639763" y="141288"/>
                  </a:lnTo>
                  <a:close/>
                  <a:moveTo>
                    <a:pt x="95250" y="22225"/>
                  </a:moveTo>
                  <a:lnTo>
                    <a:pt x="203201" y="141288"/>
                  </a:lnTo>
                  <a:lnTo>
                    <a:pt x="177801" y="465138"/>
                  </a:lnTo>
                  <a:lnTo>
                    <a:pt x="95250"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21" name="Group 620"/>
          <p:cNvGrpSpPr/>
          <p:nvPr/>
        </p:nvGrpSpPr>
        <p:grpSpPr>
          <a:xfrm>
            <a:off x="6033030" y="4001735"/>
            <a:ext cx="545292" cy="798865"/>
            <a:chOff x="5704312" y="8684857"/>
            <a:chExt cx="771525" cy="1130301"/>
          </a:xfrm>
        </p:grpSpPr>
        <p:sp>
          <p:nvSpPr>
            <p:cNvPr id="622" name="Freeform 135"/>
            <p:cNvSpPr>
              <a:spLocks/>
            </p:cNvSpPr>
            <p:nvPr/>
          </p:nvSpPr>
          <p:spPr bwMode="auto">
            <a:xfrm>
              <a:off x="5704312" y="8684857"/>
              <a:ext cx="771525" cy="1130301"/>
            </a:xfrm>
            <a:custGeom>
              <a:avLst/>
              <a:gdLst/>
              <a:ahLst/>
              <a:cxnLst/>
              <a:rect l="l" t="t" r="r" b="b"/>
              <a:pathLst>
                <a:path w="771525" h="1130301">
                  <a:moveTo>
                    <a:pt x="150812" y="1008063"/>
                  </a:moveTo>
                  <a:lnTo>
                    <a:pt x="542924" y="1008063"/>
                  </a:lnTo>
                  <a:lnTo>
                    <a:pt x="652462" y="1130301"/>
                  </a:lnTo>
                  <a:lnTo>
                    <a:pt x="20637" y="1130301"/>
                  </a:lnTo>
                  <a:close/>
                  <a:moveTo>
                    <a:pt x="677863" y="585788"/>
                  </a:moveTo>
                  <a:lnTo>
                    <a:pt x="717550" y="633413"/>
                  </a:lnTo>
                  <a:lnTo>
                    <a:pt x="676275" y="1108076"/>
                  </a:lnTo>
                  <a:lnTo>
                    <a:pt x="568325" y="985838"/>
                  </a:lnTo>
                  <a:lnTo>
                    <a:pt x="593725" y="663576"/>
                  </a:lnTo>
                  <a:close/>
                  <a:moveTo>
                    <a:pt x="90488" y="585788"/>
                  </a:moveTo>
                  <a:lnTo>
                    <a:pt x="160338" y="663576"/>
                  </a:lnTo>
                  <a:lnTo>
                    <a:pt x="133350" y="985838"/>
                  </a:lnTo>
                  <a:lnTo>
                    <a:pt x="0" y="1108076"/>
                  </a:lnTo>
                  <a:lnTo>
                    <a:pt x="42862" y="633413"/>
                  </a:lnTo>
                  <a:close/>
                  <a:moveTo>
                    <a:pt x="182562" y="504825"/>
                  </a:moveTo>
                  <a:lnTo>
                    <a:pt x="603250" y="504825"/>
                  </a:lnTo>
                  <a:lnTo>
                    <a:pt x="658813" y="566738"/>
                  </a:lnTo>
                  <a:lnTo>
                    <a:pt x="592138" y="627063"/>
                  </a:lnTo>
                  <a:lnTo>
                    <a:pt x="168275" y="627063"/>
                  </a:lnTo>
                  <a:lnTo>
                    <a:pt x="117475" y="566738"/>
                  </a:lnTo>
                  <a:close/>
                  <a:moveTo>
                    <a:pt x="771525" y="22225"/>
                  </a:moveTo>
                  <a:lnTo>
                    <a:pt x="728663" y="498475"/>
                  </a:lnTo>
                  <a:lnTo>
                    <a:pt x="682625" y="542925"/>
                  </a:lnTo>
                  <a:lnTo>
                    <a:pt x="611187" y="466725"/>
                  </a:lnTo>
                  <a:lnTo>
                    <a:pt x="641350" y="142875"/>
                  </a:lnTo>
                  <a:close/>
                  <a:moveTo>
                    <a:pt x="95250" y="22225"/>
                  </a:moveTo>
                  <a:lnTo>
                    <a:pt x="204788" y="142875"/>
                  </a:lnTo>
                  <a:lnTo>
                    <a:pt x="177800" y="466725"/>
                  </a:lnTo>
                  <a:lnTo>
                    <a:pt x="95250" y="542925"/>
                  </a:lnTo>
                  <a:lnTo>
                    <a:pt x="53975" y="498475"/>
                  </a:lnTo>
                  <a:close/>
                  <a:moveTo>
                    <a:pt x="119062" y="0"/>
                  </a:moveTo>
                  <a:lnTo>
                    <a:pt x="749300" y="0"/>
                  </a:lnTo>
                  <a:lnTo>
                    <a:pt x="620713" y="122238"/>
                  </a:lnTo>
                  <a:lnTo>
                    <a:pt x="230187"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23" name="Freeform 139"/>
            <p:cNvSpPr>
              <a:spLocks/>
            </p:cNvSpPr>
            <p:nvPr/>
          </p:nvSpPr>
          <p:spPr bwMode="auto">
            <a:xfrm>
              <a:off x="5724949" y="8684857"/>
              <a:ext cx="750888" cy="1130301"/>
            </a:xfrm>
            <a:custGeom>
              <a:avLst/>
              <a:gdLst/>
              <a:ahLst/>
              <a:cxnLst/>
              <a:rect l="l" t="t" r="r" b="b"/>
              <a:pathLst>
                <a:path w="750888" h="1130301">
                  <a:moveTo>
                    <a:pt x="130175" y="1008063"/>
                  </a:moveTo>
                  <a:lnTo>
                    <a:pt x="522288" y="1008063"/>
                  </a:lnTo>
                  <a:lnTo>
                    <a:pt x="631825" y="1130301"/>
                  </a:lnTo>
                  <a:lnTo>
                    <a:pt x="0" y="1130301"/>
                  </a:lnTo>
                  <a:close/>
                  <a:moveTo>
                    <a:pt x="657226" y="585788"/>
                  </a:moveTo>
                  <a:lnTo>
                    <a:pt x="696913" y="633413"/>
                  </a:lnTo>
                  <a:lnTo>
                    <a:pt x="655638" y="1108076"/>
                  </a:lnTo>
                  <a:lnTo>
                    <a:pt x="547688" y="985838"/>
                  </a:lnTo>
                  <a:lnTo>
                    <a:pt x="573088" y="663576"/>
                  </a:lnTo>
                  <a:close/>
                  <a:moveTo>
                    <a:pt x="161926" y="504825"/>
                  </a:moveTo>
                  <a:lnTo>
                    <a:pt x="582614" y="504825"/>
                  </a:lnTo>
                  <a:lnTo>
                    <a:pt x="638176" y="566738"/>
                  </a:lnTo>
                  <a:lnTo>
                    <a:pt x="571501" y="627063"/>
                  </a:lnTo>
                  <a:lnTo>
                    <a:pt x="147638" y="627063"/>
                  </a:lnTo>
                  <a:lnTo>
                    <a:pt x="96838" y="566738"/>
                  </a:lnTo>
                  <a:close/>
                  <a:moveTo>
                    <a:pt x="750888" y="22225"/>
                  </a:moveTo>
                  <a:lnTo>
                    <a:pt x="708026" y="498475"/>
                  </a:lnTo>
                  <a:lnTo>
                    <a:pt x="661988" y="542925"/>
                  </a:lnTo>
                  <a:lnTo>
                    <a:pt x="590550" y="466725"/>
                  </a:lnTo>
                  <a:lnTo>
                    <a:pt x="620713" y="142875"/>
                  </a:lnTo>
                  <a:close/>
                  <a:moveTo>
                    <a:pt x="74613" y="22225"/>
                  </a:moveTo>
                  <a:lnTo>
                    <a:pt x="184151" y="142875"/>
                  </a:lnTo>
                  <a:lnTo>
                    <a:pt x="157164" y="466725"/>
                  </a:lnTo>
                  <a:lnTo>
                    <a:pt x="74613" y="542925"/>
                  </a:lnTo>
                  <a:lnTo>
                    <a:pt x="33338" y="498475"/>
                  </a:lnTo>
                  <a:close/>
                  <a:moveTo>
                    <a:pt x="98425" y="0"/>
                  </a:moveTo>
                  <a:lnTo>
                    <a:pt x="728663" y="0"/>
                  </a:lnTo>
                  <a:lnTo>
                    <a:pt x="600076" y="122238"/>
                  </a:lnTo>
                  <a:lnTo>
                    <a:pt x="209550"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24" name="Group 623"/>
          <p:cNvGrpSpPr/>
          <p:nvPr/>
        </p:nvGrpSpPr>
        <p:grpSpPr>
          <a:xfrm>
            <a:off x="6033590" y="4002296"/>
            <a:ext cx="544172" cy="797743"/>
            <a:chOff x="3448473" y="7460894"/>
            <a:chExt cx="769939" cy="1128713"/>
          </a:xfrm>
        </p:grpSpPr>
        <p:sp>
          <p:nvSpPr>
            <p:cNvPr id="625"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26"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1014" name="Group 1013"/>
          <p:cNvGrpSpPr/>
          <p:nvPr/>
        </p:nvGrpSpPr>
        <p:grpSpPr>
          <a:xfrm>
            <a:off x="4597187" y="4002296"/>
            <a:ext cx="544172" cy="797743"/>
            <a:chOff x="3448473" y="7460894"/>
            <a:chExt cx="769939" cy="1128713"/>
          </a:xfrm>
        </p:grpSpPr>
        <p:sp>
          <p:nvSpPr>
            <p:cNvPr id="1015"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016"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49" name="Group 248"/>
          <p:cNvGrpSpPr/>
          <p:nvPr/>
        </p:nvGrpSpPr>
        <p:grpSpPr>
          <a:xfrm>
            <a:off x="5487165" y="4002296"/>
            <a:ext cx="544172" cy="797743"/>
            <a:chOff x="3448473" y="7460894"/>
            <a:chExt cx="769939" cy="1128713"/>
          </a:xfrm>
        </p:grpSpPr>
        <p:sp>
          <p:nvSpPr>
            <p:cNvPr id="250"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51"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1017" name="Group 1016"/>
          <p:cNvGrpSpPr/>
          <p:nvPr/>
        </p:nvGrpSpPr>
        <p:grpSpPr>
          <a:xfrm>
            <a:off x="5486045" y="4002296"/>
            <a:ext cx="545292" cy="797743"/>
            <a:chOff x="4215237" y="7470420"/>
            <a:chExt cx="771525" cy="1128713"/>
          </a:xfrm>
        </p:grpSpPr>
        <p:sp>
          <p:nvSpPr>
            <p:cNvPr id="1018" name="Freeform 40"/>
            <p:cNvSpPr>
              <a:spLocks/>
            </p:cNvSpPr>
            <p:nvPr/>
          </p:nvSpPr>
          <p:spPr bwMode="auto">
            <a:xfrm>
              <a:off x="4215237"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6275"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3250" y="503237"/>
                  </a:lnTo>
                  <a:lnTo>
                    <a:pt x="657225" y="565150"/>
                  </a:lnTo>
                  <a:lnTo>
                    <a:pt x="592138"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019" name="Freeform 44"/>
            <p:cNvSpPr>
              <a:spLocks/>
            </p:cNvSpPr>
            <p:nvPr/>
          </p:nvSpPr>
          <p:spPr bwMode="auto">
            <a:xfrm>
              <a:off x="4781974" y="7492644"/>
              <a:ext cx="204788" cy="1084262"/>
            </a:xfrm>
            <a:custGeom>
              <a:avLst/>
              <a:gdLst/>
              <a:ahLst/>
              <a:cxnLst/>
              <a:rect l="l" t="t" r="r" b="b"/>
              <a:pathLst>
                <a:path w="204788" h="1084262">
                  <a:moveTo>
                    <a:pt x="111126" y="563562"/>
                  </a:moveTo>
                  <a:lnTo>
                    <a:pt x="150813" y="609600"/>
                  </a:lnTo>
                  <a:lnTo>
                    <a:pt x="109538" y="1084262"/>
                  </a:lnTo>
                  <a:lnTo>
                    <a:pt x="0" y="962025"/>
                  </a:lnTo>
                  <a:lnTo>
                    <a:pt x="26987" y="639762"/>
                  </a:lnTo>
                  <a:close/>
                  <a:moveTo>
                    <a:pt x="204788" y="0"/>
                  </a:moveTo>
                  <a:lnTo>
                    <a:pt x="161926" y="474663"/>
                  </a:lnTo>
                  <a:lnTo>
                    <a:pt x="115888" y="519113"/>
                  </a:lnTo>
                  <a:lnTo>
                    <a:pt x="44450" y="442913"/>
                  </a:lnTo>
                  <a:lnTo>
                    <a:pt x="73025" y="1190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sp>
        <p:nvSpPr>
          <p:cNvPr id="2" name="Footer Placeholder 1"/>
          <p:cNvSpPr>
            <a:spLocks noGrp="1"/>
          </p:cNvSpPr>
          <p:nvPr>
            <p:ph type="ftr" sz="quarter" idx="11"/>
          </p:nvPr>
        </p:nvSpPr>
        <p:spPr/>
        <p:txBody>
          <a:bodyPr/>
          <a:lstStyle/>
          <a:p>
            <a:r>
              <a:rPr lang="en-GB" smtClean="0">
                <a:solidFill>
                  <a:prstClr val="black">
                    <a:tint val="75000"/>
                  </a:prstClr>
                </a:solidFill>
              </a:rPr>
              <a:t>©A. Morrison, 2013</a:t>
            </a:r>
            <a:endParaRPr lang="en-GB">
              <a:solidFill>
                <a:prstClr val="black">
                  <a:tint val="75000"/>
                </a:prstClr>
              </a:solidFill>
            </a:endParaRPr>
          </a:p>
        </p:txBody>
      </p:sp>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98067" y="60033"/>
            <a:ext cx="8747863" cy="6585535"/>
          </a:xfrm>
          <a:prstGeom prst="rect">
            <a:avLst/>
          </a:prstGeom>
        </p:spPr>
      </p:pic>
    </p:spTree>
    <p:extLst>
      <p:ext uri="{BB962C8B-B14F-4D97-AF65-F5344CB8AC3E}">
        <p14:creationId xmlns:p14="http://schemas.microsoft.com/office/powerpoint/2010/main" val="1139815430"/>
      </p:ext>
    </p:extLst>
  </p:cSld>
  <p:clrMapOvr>
    <a:masterClrMapping/>
  </p:clrMapOvr>
  <mc:AlternateContent xmlns:mc="http://schemas.openxmlformats.org/markup-compatibility/2006" xmlns:p14="http://schemas.microsoft.com/office/powerpoint/2010/main">
    <mc:Choice Requires="p14">
      <p:transition spd="med" p14:dur="700" advClick="0" advTm="11000">
        <p:fade/>
      </p:transition>
    </mc:Choice>
    <mc:Fallback xmlns="">
      <p:transition spd="med" advClick="0" advTm="1100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afterEffect">
                                  <p:stCondLst>
                                    <p:cond delay="0"/>
                                  </p:stCondLst>
                                  <p:childTnLst>
                                    <p:set>
                                      <p:cBhvr>
                                        <p:cTn id="6" dur="1" fill="hold">
                                          <p:stCondLst>
                                            <p:cond delay="0"/>
                                          </p:stCondLst>
                                        </p:cTn>
                                        <p:tgtEl>
                                          <p:spTgt spid="391"/>
                                        </p:tgtEl>
                                        <p:attrNameLst>
                                          <p:attrName>style.visibility</p:attrName>
                                        </p:attrNameLst>
                                      </p:cBhvr>
                                      <p:to>
                                        <p:strVal val="hidden"/>
                                      </p:to>
                                    </p:set>
                                  </p:childTnLst>
                                </p:cTn>
                              </p:par>
                              <p:par>
                                <p:cTn id="7" presetID="1" presetClass="exit" presetSubtype="0" fill="hold" nodeType="withEffect">
                                  <p:stCondLst>
                                    <p:cond delay="1000"/>
                                  </p:stCondLst>
                                  <p:childTnLst>
                                    <p:set>
                                      <p:cBhvr>
                                        <p:cTn id="8" dur="1" fill="hold">
                                          <p:stCondLst>
                                            <p:cond delay="0"/>
                                          </p:stCondLst>
                                        </p:cTn>
                                        <p:tgtEl>
                                          <p:spTgt spid="562"/>
                                        </p:tgtEl>
                                        <p:attrNameLst>
                                          <p:attrName>style.visibility</p:attrName>
                                        </p:attrNameLst>
                                      </p:cBhvr>
                                      <p:to>
                                        <p:strVal val="hidden"/>
                                      </p:to>
                                    </p:set>
                                  </p:childTnLst>
                                </p:cTn>
                              </p:par>
                              <p:par>
                                <p:cTn id="9" presetID="1" presetClass="entr" presetSubtype="0" fill="hold" nodeType="withEffect">
                                  <p:stCondLst>
                                    <p:cond delay="1000"/>
                                  </p:stCondLst>
                                  <p:childTnLst>
                                    <p:set>
                                      <p:cBhvr>
                                        <p:cTn id="10" dur="1" fill="hold">
                                          <p:stCondLst>
                                            <p:cond delay="0"/>
                                          </p:stCondLst>
                                        </p:cTn>
                                        <p:tgtEl>
                                          <p:spTgt spid="232"/>
                                        </p:tgtEl>
                                        <p:attrNameLst>
                                          <p:attrName>style.visibility</p:attrName>
                                        </p:attrNameLst>
                                      </p:cBhvr>
                                      <p:to>
                                        <p:strVal val="visible"/>
                                      </p:to>
                                    </p:set>
                                  </p:childTnLst>
                                </p:cTn>
                              </p:par>
                              <p:par>
                                <p:cTn id="11" presetID="1" presetClass="exit" presetSubtype="0" fill="hold" nodeType="withEffect">
                                  <p:stCondLst>
                                    <p:cond delay="1000"/>
                                  </p:stCondLst>
                                  <p:childTnLst>
                                    <p:set>
                                      <p:cBhvr>
                                        <p:cTn id="12" dur="1" fill="hold">
                                          <p:stCondLst>
                                            <p:cond delay="0"/>
                                          </p:stCondLst>
                                        </p:cTn>
                                        <p:tgtEl>
                                          <p:spTgt spid="1017"/>
                                        </p:tgtEl>
                                        <p:attrNameLst>
                                          <p:attrName>style.visibility</p:attrName>
                                        </p:attrNameLst>
                                      </p:cBhvr>
                                      <p:to>
                                        <p:strVal val="hidden"/>
                                      </p:to>
                                    </p:set>
                                  </p:childTnLst>
                                </p:cTn>
                              </p:par>
                              <p:par>
                                <p:cTn id="13" presetID="1" presetClass="entr" presetSubtype="0" fill="hold" nodeType="withEffect">
                                  <p:stCondLst>
                                    <p:cond delay="1000"/>
                                  </p:stCondLst>
                                  <p:childTnLst>
                                    <p:set>
                                      <p:cBhvr>
                                        <p:cTn id="14" dur="1" fill="hold">
                                          <p:stCondLst>
                                            <p:cond delay="0"/>
                                          </p:stCondLst>
                                        </p:cTn>
                                        <p:tgtEl>
                                          <p:spTgt spid="249"/>
                                        </p:tgtEl>
                                        <p:attrNameLst>
                                          <p:attrName>style.visibility</p:attrName>
                                        </p:attrNameLst>
                                      </p:cBhvr>
                                      <p:to>
                                        <p:strVal val="visible"/>
                                      </p:to>
                                    </p:set>
                                  </p:childTnLst>
                                </p:cTn>
                              </p:par>
                              <p:par>
                                <p:cTn id="15" presetID="1" presetClass="entr" presetSubtype="0" fill="hold" nodeType="withEffect">
                                  <p:stCondLst>
                                    <p:cond delay="1000"/>
                                  </p:stCondLst>
                                  <p:childTnLst>
                                    <p:set>
                                      <p:cBhvr>
                                        <p:cTn id="16" dur="1" fill="hold">
                                          <p:stCondLst>
                                            <p:cond delay="0"/>
                                          </p:stCondLst>
                                        </p:cTn>
                                        <p:tgtEl>
                                          <p:spTgt spid="621"/>
                                        </p:tgtEl>
                                        <p:attrNameLst>
                                          <p:attrName>style.visibility</p:attrName>
                                        </p:attrNameLst>
                                      </p:cBhvr>
                                      <p:to>
                                        <p:strVal val="visible"/>
                                      </p:to>
                                    </p:set>
                                  </p:childTnLst>
                                </p:cTn>
                              </p:par>
                            </p:childTnLst>
                          </p:cTn>
                        </p:par>
                        <p:par>
                          <p:cTn id="17" fill="hold">
                            <p:stCondLst>
                              <p:cond delay="1000"/>
                            </p:stCondLst>
                            <p:childTnLst>
                              <p:par>
                                <p:cTn id="18" presetID="1" presetClass="exit" presetSubtype="0" fill="hold" nodeType="afterEffect">
                                  <p:stCondLst>
                                    <p:cond delay="1000"/>
                                  </p:stCondLst>
                                  <p:childTnLst>
                                    <p:set>
                                      <p:cBhvr>
                                        <p:cTn id="19" dur="1" fill="hold">
                                          <p:stCondLst>
                                            <p:cond delay="0"/>
                                          </p:stCondLst>
                                        </p:cTn>
                                        <p:tgtEl>
                                          <p:spTgt spid="621"/>
                                        </p:tgtEl>
                                        <p:attrNameLst>
                                          <p:attrName>style.visibility</p:attrName>
                                        </p:attrNameLst>
                                      </p:cBhvr>
                                      <p:to>
                                        <p:strVal val="hidden"/>
                                      </p:to>
                                    </p:set>
                                  </p:childTnLst>
                                </p:cTn>
                              </p:par>
                              <p:par>
                                <p:cTn id="20" presetID="1" presetClass="entr" presetSubtype="0" fill="hold" nodeType="withEffect">
                                  <p:stCondLst>
                                    <p:cond delay="1000"/>
                                  </p:stCondLst>
                                  <p:childTnLst>
                                    <p:set>
                                      <p:cBhvr>
                                        <p:cTn id="21" dur="1" fill="hold">
                                          <p:stCondLst>
                                            <p:cond delay="0"/>
                                          </p:stCondLst>
                                        </p:cTn>
                                        <p:tgtEl>
                                          <p:spTgt spid="618"/>
                                        </p:tgtEl>
                                        <p:attrNameLst>
                                          <p:attrName>style.visibility</p:attrName>
                                        </p:attrNameLst>
                                      </p:cBhvr>
                                      <p:to>
                                        <p:strVal val="visible"/>
                                      </p:to>
                                    </p:set>
                                  </p:childTnLst>
                                </p:cTn>
                              </p:par>
                              <p:par>
                                <p:cTn id="22" presetID="1" presetClass="entr" presetSubtype="0" fill="hold" nodeType="withEffect">
                                  <p:stCondLst>
                                    <p:cond delay="1000"/>
                                  </p:stCondLst>
                                  <p:childTnLst>
                                    <p:set>
                                      <p:cBhvr>
                                        <p:cTn id="23" dur="1" fill="hold">
                                          <p:stCondLst>
                                            <p:cond delay="0"/>
                                          </p:stCondLst>
                                        </p:cTn>
                                        <p:tgtEl>
                                          <p:spTgt spid="231"/>
                                        </p:tgtEl>
                                        <p:attrNameLst>
                                          <p:attrName>style.visibility</p:attrName>
                                        </p:attrNameLst>
                                      </p:cBhvr>
                                      <p:to>
                                        <p:strVal val="visible"/>
                                      </p:to>
                                    </p:set>
                                  </p:childTnLst>
                                </p:cTn>
                              </p:par>
                            </p:childTnLst>
                          </p:cTn>
                        </p:par>
                        <p:par>
                          <p:cTn id="24" fill="hold">
                            <p:stCondLst>
                              <p:cond delay="2000"/>
                            </p:stCondLst>
                            <p:childTnLst>
                              <p:par>
                                <p:cTn id="25" presetID="1" presetClass="exit" presetSubtype="0" fill="hold" nodeType="afterEffect">
                                  <p:stCondLst>
                                    <p:cond delay="1000"/>
                                  </p:stCondLst>
                                  <p:childTnLst>
                                    <p:set>
                                      <p:cBhvr>
                                        <p:cTn id="26" dur="1" fill="hold">
                                          <p:stCondLst>
                                            <p:cond delay="0"/>
                                          </p:stCondLst>
                                        </p:cTn>
                                        <p:tgtEl>
                                          <p:spTgt spid="618"/>
                                        </p:tgtEl>
                                        <p:attrNameLst>
                                          <p:attrName>style.visibility</p:attrName>
                                        </p:attrNameLst>
                                      </p:cBhvr>
                                      <p:to>
                                        <p:strVal val="hidden"/>
                                      </p:to>
                                    </p:set>
                                  </p:childTnLst>
                                </p:cTn>
                              </p:par>
                              <p:par>
                                <p:cTn id="27" presetID="1" presetClass="entr" presetSubtype="0" fill="hold" nodeType="withEffect">
                                  <p:stCondLst>
                                    <p:cond delay="1000"/>
                                  </p:stCondLst>
                                  <p:childTnLst>
                                    <p:set>
                                      <p:cBhvr>
                                        <p:cTn id="28" dur="1" fill="hold">
                                          <p:stCondLst>
                                            <p:cond delay="0"/>
                                          </p:stCondLst>
                                        </p:cTn>
                                        <p:tgtEl>
                                          <p:spTgt spid="615"/>
                                        </p:tgtEl>
                                        <p:attrNameLst>
                                          <p:attrName>style.visibility</p:attrName>
                                        </p:attrNameLst>
                                      </p:cBhvr>
                                      <p:to>
                                        <p:strVal val="visible"/>
                                      </p:to>
                                    </p:set>
                                  </p:childTnLst>
                                </p:cTn>
                              </p:par>
                              <p:par>
                                <p:cTn id="29" presetID="1" presetClass="entr" presetSubtype="0" fill="hold" nodeType="withEffect">
                                  <p:stCondLst>
                                    <p:cond delay="1000"/>
                                  </p:stCondLst>
                                  <p:childTnLst>
                                    <p:set>
                                      <p:cBhvr>
                                        <p:cTn id="30" dur="1" fill="hold">
                                          <p:stCondLst>
                                            <p:cond delay="0"/>
                                          </p:stCondLst>
                                        </p:cTn>
                                        <p:tgtEl>
                                          <p:spTgt spid="230"/>
                                        </p:tgtEl>
                                        <p:attrNameLst>
                                          <p:attrName>style.visibility</p:attrName>
                                        </p:attrNameLst>
                                      </p:cBhvr>
                                      <p:to>
                                        <p:strVal val="visible"/>
                                      </p:to>
                                    </p:set>
                                  </p:childTnLst>
                                </p:cTn>
                              </p:par>
                            </p:childTnLst>
                          </p:cTn>
                        </p:par>
                        <p:par>
                          <p:cTn id="31" fill="hold">
                            <p:stCondLst>
                              <p:cond delay="3000"/>
                            </p:stCondLst>
                            <p:childTnLst>
                              <p:par>
                                <p:cTn id="32" presetID="1" presetClass="exit" presetSubtype="0" fill="hold" nodeType="afterEffect">
                                  <p:stCondLst>
                                    <p:cond delay="1000"/>
                                  </p:stCondLst>
                                  <p:childTnLst>
                                    <p:set>
                                      <p:cBhvr>
                                        <p:cTn id="33" dur="1" fill="hold">
                                          <p:stCondLst>
                                            <p:cond delay="0"/>
                                          </p:stCondLst>
                                        </p:cTn>
                                        <p:tgtEl>
                                          <p:spTgt spid="615"/>
                                        </p:tgtEl>
                                        <p:attrNameLst>
                                          <p:attrName>style.visibility</p:attrName>
                                        </p:attrNameLst>
                                      </p:cBhvr>
                                      <p:to>
                                        <p:strVal val="hidden"/>
                                      </p:to>
                                    </p:set>
                                  </p:childTnLst>
                                </p:cTn>
                              </p:par>
                              <p:par>
                                <p:cTn id="34" presetID="1" presetClass="entr" presetSubtype="0" fill="hold" nodeType="withEffect">
                                  <p:stCondLst>
                                    <p:cond delay="1000"/>
                                  </p:stCondLst>
                                  <p:childTnLst>
                                    <p:set>
                                      <p:cBhvr>
                                        <p:cTn id="35" dur="1" fill="hold">
                                          <p:stCondLst>
                                            <p:cond delay="0"/>
                                          </p:stCondLst>
                                        </p:cTn>
                                        <p:tgtEl>
                                          <p:spTgt spid="612"/>
                                        </p:tgtEl>
                                        <p:attrNameLst>
                                          <p:attrName>style.visibility</p:attrName>
                                        </p:attrNameLst>
                                      </p:cBhvr>
                                      <p:to>
                                        <p:strVal val="visible"/>
                                      </p:to>
                                    </p:set>
                                  </p:childTnLst>
                                </p:cTn>
                              </p:par>
                              <p:par>
                                <p:cTn id="36" presetID="1" presetClass="entr" presetSubtype="0" fill="hold" nodeType="withEffect">
                                  <p:stCondLst>
                                    <p:cond delay="1000"/>
                                  </p:stCondLst>
                                  <p:childTnLst>
                                    <p:set>
                                      <p:cBhvr>
                                        <p:cTn id="37" dur="1" fill="hold">
                                          <p:stCondLst>
                                            <p:cond delay="0"/>
                                          </p:stCondLst>
                                        </p:cTn>
                                        <p:tgtEl>
                                          <p:spTgt spid="229"/>
                                        </p:tgtEl>
                                        <p:attrNameLst>
                                          <p:attrName>style.visibility</p:attrName>
                                        </p:attrNameLst>
                                      </p:cBhvr>
                                      <p:to>
                                        <p:strVal val="visible"/>
                                      </p:to>
                                    </p:set>
                                  </p:childTnLst>
                                </p:cTn>
                              </p:par>
                            </p:childTnLst>
                          </p:cTn>
                        </p:par>
                        <p:par>
                          <p:cTn id="38" fill="hold">
                            <p:stCondLst>
                              <p:cond delay="4000"/>
                            </p:stCondLst>
                            <p:childTnLst>
                              <p:par>
                                <p:cTn id="39" presetID="1" presetClass="exit" presetSubtype="0" fill="hold" nodeType="afterEffect">
                                  <p:stCondLst>
                                    <p:cond delay="1000"/>
                                  </p:stCondLst>
                                  <p:childTnLst>
                                    <p:set>
                                      <p:cBhvr>
                                        <p:cTn id="40" dur="1" fill="hold">
                                          <p:stCondLst>
                                            <p:cond delay="0"/>
                                          </p:stCondLst>
                                        </p:cTn>
                                        <p:tgtEl>
                                          <p:spTgt spid="612"/>
                                        </p:tgtEl>
                                        <p:attrNameLst>
                                          <p:attrName>style.visibility</p:attrName>
                                        </p:attrNameLst>
                                      </p:cBhvr>
                                      <p:to>
                                        <p:strVal val="hidden"/>
                                      </p:to>
                                    </p:set>
                                  </p:childTnLst>
                                </p:cTn>
                              </p:par>
                              <p:par>
                                <p:cTn id="41" presetID="1" presetClass="entr" presetSubtype="0" fill="hold" nodeType="withEffect">
                                  <p:stCondLst>
                                    <p:cond delay="1000"/>
                                  </p:stCondLst>
                                  <p:childTnLst>
                                    <p:set>
                                      <p:cBhvr>
                                        <p:cTn id="42" dur="1" fill="hold">
                                          <p:stCondLst>
                                            <p:cond delay="0"/>
                                          </p:stCondLst>
                                        </p:cTn>
                                        <p:tgtEl>
                                          <p:spTgt spid="609"/>
                                        </p:tgtEl>
                                        <p:attrNameLst>
                                          <p:attrName>style.visibility</p:attrName>
                                        </p:attrNameLst>
                                      </p:cBhvr>
                                      <p:to>
                                        <p:strVal val="visible"/>
                                      </p:to>
                                    </p:set>
                                  </p:childTnLst>
                                </p:cTn>
                              </p:par>
                              <p:par>
                                <p:cTn id="43" presetID="1" presetClass="entr" presetSubtype="0" fill="hold" nodeType="withEffect">
                                  <p:stCondLst>
                                    <p:cond delay="1000"/>
                                  </p:stCondLst>
                                  <p:childTnLst>
                                    <p:set>
                                      <p:cBhvr>
                                        <p:cTn id="44" dur="1" fill="hold">
                                          <p:stCondLst>
                                            <p:cond delay="0"/>
                                          </p:stCondLst>
                                        </p:cTn>
                                        <p:tgtEl>
                                          <p:spTgt spid="228"/>
                                        </p:tgtEl>
                                        <p:attrNameLst>
                                          <p:attrName>style.visibility</p:attrName>
                                        </p:attrNameLst>
                                      </p:cBhvr>
                                      <p:to>
                                        <p:strVal val="visible"/>
                                      </p:to>
                                    </p:set>
                                  </p:childTnLst>
                                </p:cTn>
                              </p:par>
                              <p:par>
                                <p:cTn id="45" presetID="1" presetClass="exit" presetSubtype="0" fill="hold" nodeType="withEffect">
                                  <p:stCondLst>
                                    <p:cond delay="2000"/>
                                  </p:stCondLst>
                                  <p:childTnLst>
                                    <p:set>
                                      <p:cBhvr>
                                        <p:cTn id="46" dur="1" fill="hold">
                                          <p:stCondLst>
                                            <p:cond delay="0"/>
                                          </p:stCondLst>
                                        </p:cTn>
                                        <p:tgtEl>
                                          <p:spTgt spid="609"/>
                                        </p:tgtEl>
                                        <p:attrNameLst>
                                          <p:attrName>style.visibility</p:attrName>
                                        </p:attrNameLst>
                                      </p:cBhvr>
                                      <p:to>
                                        <p:strVal val="hidden"/>
                                      </p:to>
                                    </p:set>
                                  </p:childTnLst>
                                </p:cTn>
                              </p:par>
                              <p:par>
                                <p:cTn id="47" presetID="1" presetClass="entr" presetSubtype="0" fill="hold" nodeType="withEffect">
                                  <p:stCondLst>
                                    <p:cond delay="2000"/>
                                  </p:stCondLst>
                                  <p:childTnLst>
                                    <p:set>
                                      <p:cBhvr>
                                        <p:cTn id="48" dur="1" fill="hold">
                                          <p:stCondLst>
                                            <p:cond delay="0"/>
                                          </p:stCondLst>
                                        </p:cTn>
                                        <p:tgtEl>
                                          <p:spTgt spid="227"/>
                                        </p:tgtEl>
                                        <p:attrNameLst>
                                          <p:attrName>style.visibility</p:attrName>
                                        </p:attrNameLst>
                                      </p:cBhvr>
                                      <p:to>
                                        <p:strVal val="visible"/>
                                      </p:to>
                                    </p:set>
                                  </p:childTnLst>
                                </p:cTn>
                              </p:par>
                              <p:par>
                                <p:cTn id="49" presetID="1" presetClass="entr" presetSubtype="0" fill="hold" nodeType="withEffect">
                                  <p:stCondLst>
                                    <p:cond delay="2000"/>
                                  </p:stCondLst>
                                  <p:childTnLst>
                                    <p:set>
                                      <p:cBhvr>
                                        <p:cTn id="50" dur="1" fill="hold">
                                          <p:stCondLst>
                                            <p:cond delay="0"/>
                                          </p:stCondLst>
                                        </p:cTn>
                                        <p:tgtEl>
                                          <p:spTgt spid="606"/>
                                        </p:tgtEl>
                                        <p:attrNameLst>
                                          <p:attrName>style.visibility</p:attrName>
                                        </p:attrNameLst>
                                      </p:cBhvr>
                                      <p:to>
                                        <p:strVal val="visible"/>
                                      </p:to>
                                    </p:set>
                                  </p:childTnLst>
                                </p:cTn>
                              </p:par>
                              <p:par>
                                <p:cTn id="51" presetID="1" presetClass="exit" presetSubtype="0" fill="hold" nodeType="withEffect">
                                  <p:stCondLst>
                                    <p:cond delay="3000"/>
                                  </p:stCondLst>
                                  <p:childTnLst>
                                    <p:set>
                                      <p:cBhvr>
                                        <p:cTn id="52" dur="1" fill="hold">
                                          <p:stCondLst>
                                            <p:cond delay="0"/>
                                          </p:stCondLst>
                                        </p:cTn>
                                        <p:tgtEl>
                                          <p:spTgt spid="606"/>
                                        </p:tgtEl>
                                        <p:attrNameLst>
                                          <p:attrName>style.visibility</p:attrName>
                                        </p:attrNameLst>
                                      </p:cBhvr>
                                      <p:to>
                                        <p:strVal val="hidden"/>
                                      </p:to>
                                    </p:set>
                                  </p:childTnLst>
                                </p:cTn>
                              </p:par>
                              <p:par>
                                <p:cTn id="53" presetID="1" presetClass="entr" presetSubtype="0" fill="hold" nodeType="withEffect">
                                  <p:stCondLst>
                                    <p:cond delay="3000"/>
                                  </p:stCondLst>
                                  <p:childTnLst>
                                    <p:set>
                                      <p:cBhvr>
                                        <p:cTn id="54" dur="1" fill="hold">
                                          <p:stCondLst>
                                            <p:cond delay="0"/>
                                          </p:stCondLst>
                                        </p:cTn>
                                        <p:tgtEl>
                                          <p:spTgt spid="603"/>
                                        </p:tgtEl>
                                        <p:attrNameLst>
                                          <p:attrName>style.visibility</p:attrName>
                                        </p:attrNameLst>
                                      </p:cBhvr>
                                      <p:to>
                                        <p:strVal val="visible"/>
                                      </p:to>
                                    </p:set>
                                  </p:childTnLst>
                                </p:cTn>
                              </p:par>
                              <p:par>
                                <p:cTn id="55" presetID="1" presetClass="entr" presetSubtype="0" fill="hold" nodeType="withEffect">
                                  <p:stCondLst>
                                    <p:cond delay="3000"/>
                                  </p:stCondLst>
                                  <p:childTnLst>
                                    <p:set>
                                      <p:cBhvr>
                                        <p:cTn id="56" dur="1" fill="hold">
                                          <p:stCondLst>
                                            <p:cond delay="0"/>
                                          </p:stCondLst>
                                        </p:cTn>
                                        <p:tgtEl>
                                          <p:spTgt spid="226"/>
                                        </p:tgtEl>
                                        <p:attrNameLst>
                                          <p:attrName>style.visibility</p:attrName>
                                        </p:attrNameLst>
                                      </p:cBhvr>
                                      <p:to>
                                        <p:strVal val="visible"/>
                                      </p:to>
                                    </p:set>
                                  </p:childTnLst>
                                </p:cTn>
                              </p:par>
                              <p:par>
                                <p:cTn id="57" presetID="1" presetClass="exit" presetSubtype="0" fill="hold" nodeType="withEffect">
                                  <p:stCondLst>
                                    <p:cond delay="4000"/>
                                  </p:stCondLst>
                                  <p:childTnLst>
                                    <p:set>
                                      <p:cBhvr>
                                        <p:cTn id="58" dur="1" fill="hold">
                                          <p:stCondLst>
                                            <p:cond delay="0"/>
                                          </p:stCondLst>
                                        </p:cTn>
                                        <p:tgtEl>
                                          <p:spTgt spid="603"/>
                                        </p:tgtEl>
                                        <p:attrNameLst>
                                          <p:attrName>style.visibility</p:attrName>
                                        </p:attrNameLst>
                                      </p:cBhvr>
                                      <p:to>
                                        <p:strVal val="hidden"/>
                                      </p:to>
                                    </p:set>
                                  </p:childTnLst>
                                </p:cTn>
                              </p:par>
                              <p:par>
                                <p:cTn id="59" presetID="1" presetClass="entr" presetSubtype="0" fill="hold" nodeType="withEffect">
                                  <p:stCondLst>
                                    <p:cond delay="4000"/>
                                  </p:stCondLst>
                                  <p:childTnLst>
                                    <p:set>
                                      <p:cBhvr>
                                        <p:cTn id="60" dur="1" fill="hold">
                                          <p:stCondLst>
                                            <p:cond delay="0"/>
                                          </p:stCondLst>
                                        </p:cTn>
                                        <p:tgtEl>
                                          <p:spTgt spid="600"/>
                                        </p:tgtEl>
                                        <p:attrNameLst>
                                          <p:attrName>style.visibility</p:attrName>
                                        </p:attrNameLst>
                                      </p:cBhvr>
                                      <p:to>
                                        <p:strVal val="visible"/>
                                      </p:to>
                                    </p:set>
                                  </p:childTnLst>
                                </p:cTn>
                              </p:par>
                              <p:par>
                                <p:cTn id="61" presetID="1" presetClass="entr" presetSubtype="0" fill="hold" nodeType="withEffect">
                                  <p:stCondLst>
                                    <p:cond delay="4000"/>
                                  </p:stCondLst>
                                  <p:childTnLst>
                                    <p:set>
                                      <p:cBhvr>
                                        <p:cTn id="62" dur="1" fill="hold">
                                          <p:stCondLst>
                                            <p:cond delay="0"/>
                                          </p:stCondLst>
                                        </p:cTn>
                                        <p:tgtEl>
                                          <p:spTgt spid="225"/>
                                        </p:tgtEl>
                                        <p:attrNameLst>
                                          <p:attrName>style.visibility</p:attrName>
                                        </p:attrNameLst>
                                      </p:cBhvr>
                                      <p:to>
                                        <p:strVal val="visible"/>
                                      </p:to>
                                    </p:set>
                                  </p:childTnLst>
                                </p:cTn>
                              </p:par>
                              <p:par>
                                <p:cTn id="63" presetID="1" presetClass="exit" presetSubtype="0" fill="hold" nodeType="withEffect">
                                  <p:stCondLst>
                                    <p:cond delay="5000"/>
                                  </p:stCondLst>
                                  <p:childTnLst>
                                    <p:set>
                                      <p:cBhvr>
                                        <p:cTn id="64" dur="1" fill="hold">
                                          <p:stCondLst>
                                            <p:cond delay="0"/>
                                          </p:stCondLst>
                                        </p:cTn>
                                        <p:tgtEl>
                                          <p:spTgt spid="600"/>
                                        </p:tgtEl>
                                        <p:attrNameLst>
                                          <p:attrName>style.visibility</p:attrName>
                                        </p:attrNameLst>
                                      </p:cBhvr>
                                      <p:to>
                                        <p:strVal val="hidden"/>
                                      </p:to>
                                    </p:set>
                                  </p:childTnLst>
                                </p:cTn>
                              </p:par>
                              <p:par>
                                <p:cTn id="65" presetID="1" presetClass="entr" presetSubtype="0" fill="hold" nodeType="withEffect">
                                  <p:stCondLst>
                                    <p:cond delay="5000"/>
                                  </p:stCondLst>
                                  <p:childTnLst>
                                    <p:set>
                                      <p:cBhvr>
                                        <p:cTn id="66" dur="1" fill="hold">
                                          <p:stCondLst>
                                            <p:cond delay="0"/>
                                          </p:stCondLst>
                                        </p:cTn>
                                        <p:tgtEl>
                                          <p:spTgt spid="597"/>
                                        </p:tgtEl>
                                        <p:attrNameLst>
                                          <p:attrName>style.visibility</p:attrName>
                                        </p:attrNameLst>
                                      </p:cBhvr>
                                      <p:to>
                                        <p:strVal val="visible"/>
                                      </p:to>
                                    </p:set>
                                  </p:childTnLst>
                                </p:cTn>
                              </p:par>
                              <p:par>
                                <p:cTn id="67" presetID="1" presetClass="entr" presetSubtype="0" fill="hold" nodeType="withEffect">
                                  <p:stCondLst>
                                    <p:cond delay="5000"/>
                                  </p:stCondLst>
                                  <p:childTnLst>
                                    <p:set>
                                      <p:cBhvr>
                                        <p:cTn id="68" dur="1" fill="hold">
                                          <p:stCondLst>
                                            <p:cond delay="0"/>
                                          </p:stCondLst>
                                        </p:cTn>
                                        <p:tgtEl>
                                          <p:spTgt spid="224"/>
                                        </p:tgtEl>
                                        <p:attrNameLst>
                                          <p:attrName>style.visibility</p:attrName>
                                        </p:attrNameLst>
                                      </p:cBhvr>
                                      <p:to>
                                        <p:strVal val="visible"/>
                                      </p:to>
                                    </p:set>
                                  </p:childTnLst>
                                </p:cTn>
                              </p:par>
                              <p:par>
                                <p:cTn id="69" presetID="1" presetClass="exit" presetSubtype="0" fill="hold" nodeType="withEffect">
                                  <p:stCondLst>
                                    <p:cond delay="6000"/>
                                  </p:stCondLst>
                                  <p:childTnLst>
                                    <p:set>
                                      <p:cBhvr>
                                        <p:cTn id="70" dur="1" fill="hold">
                                          <p:stCondLst>
                                            <p:cond delay="0"/>
                                          </p:stCondLst>
                                        </p:cTn>
                                        <p:tgtEl>
                                          <p:spTgt spid="597"/>
                                        </p:tgtEl>
                                        <p:attrNameLst>
                                          <p:attrName>style.visibility</p:attrName>
                                        </p:attrNameLst>
                                      </p:cBhvr>
                                      <p:to>
                                        <p:strVal val="hidden"/>
                                      </p:to>
                                    </p:set>
                                  </p:childTnLst>
                                </p:cTn>
                              </p:par>
                              <p:par>
                                <p:cTn id="71" presetID="1" presetClass="entr" presetSubtype="0" fill="hold" nodeType="withEffect">
                                  <p:stCondLst>
                                    <p:cond delay="6000"/>
                                  </p:stCondLst>
                                  <p:childTnLst>
                                    <p:set>
                                      <p:cBhvr>
                                        <p:cTn id="72" dur="1" fill="hold">
                                          <p:stCondLst>
                                            <p:cond delay="0"/>
                                          </p:stCondLst>
                                        </p:cTn>
                                        <p:tgtEl>
                                          <p:spTgt spid="223"/>
                                        </p:tgtEl>
                                        <p:attrNameLst>
                                          <p:attrName>style.visibility</p:attrName>
                                        </p:attrNameLst>
                                      </p:cBhvr>
                                      <p:to>
                                        <p:strVal val="visible"/>
                                      </p:to>
                                    </p:set>
                                  </p:childTnLst>
                                </p:cTn>
                              </p:par>
                              <p:par>
                                <p:cTn id="73" presetID="1" presetClass="entr" presetSubtype="0" fill="hold" nodeType="withEffect">
                                  <p:stCondLst>
                                    <p:cond delay="6000"/>
                                  </p:stCondLst>
                                  <p:childTnLst>
                                    <p:set>
                                      <p:cBhvr>
                                        <p:cTn id="74" dur="1" fill="hold">
                                          <p:stCondLst>
                                            <p:cond delay="0"/>
                                          </p:stCondLst>
                                        </p:cTn>
                                        <p:tgtEl>
                                          <p:spTgt spid="6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icture 1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58" y="0"/>
            <a:ext cx="9153633" cy="6858000"/>
          </a:xfrm>
          <a:prstGeom prst="rect">
            <a:avLst/>
          </a:prstGeom>
        </p:spPr>
      </p:pic>
      <p:sp>
        <p:nvSpPr>
          <p:cNvPr id="121" name="Rectangle 120"/>
          <p:cNvSpPr/>
          <p:nvPr/>
        </p:nvSpPr>
        <p:spPr>
          <a:xfrm>
            <a:off x="2324338" y="3758221"/>
            <a:ext cx="4451112" cy="1270979"/>
          </a:xfrm>
          <a:prstGeom prst="rect">
            <a:avLst/>
          </a:prstGeom>
          <a:solidFill>
            <a:schemeClr val="tx1">
              <a:lumMod val="85000"/>
              <a:lumOff val="15000"/>
            </a:schemeClr>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999" name="Group 998"/>
          <p:cNvGrpSpPr/>
          <p:nvPr/>
        </p:nvGrpSpPr>
        <p:grpSpPr>
          <a:xfrm>
            <a:off x="1392593" y="397274"/>
            <a:ext cx="6352466" cy="6072977"/>
            <a:chOff x="1392593" y="397274"/>
            <a:chExt cx="6352466" cy="6072977"/>
          </a:xfrm>
        </p:grpSpPr>
        <p:sp>
          <p:nvSpPr>
            <p:cNvPr id="59" name="Freeform 30"/>
            <p:cNvSpPr>
              <a:spLocks/>
            </p:cNvSpPr>
            <p:nvPr/>
          </p:nvSpPr>
          <p:spPr bwMode="auto">
            <a:xfrm>
              <a:off x="6964765" y="1518052"/>
              <a:ext cx="203984" cy="203984"/>
            </a:xfrm>
            <a:custGeom>
              <a:avLst/>
              <a:gdLst>
                <a:gd name="T0" fmla="*/ 9 w 65"/>
                <a:gd name="T1" fmla="*/ 49 h 65"/>
                <a:gd name="T2" fmla="*/ 49 w 65"/>
                <a:gd name="T3" fmla="*/ 56 h 65"/>
                <a:gd name="T4" fmla="*/ 55 w 65"/>
                <a:gd name="T5" fmla="*/ 16 h 65"/>
                <a:gd name="T6" fmla="*/ 15 w 65"/>
                <a:gd name="T7" fmla="*/ 9 h 65"/>
                <a:gd name="T8" fmla="*/ 9 w 65"/>
                <a:gd name="T9" fmla="*/ 49 h 65"/>
              </a:gdLst>
              <a:ahLst/>
              <a:cxnLst>
                <a:cxn ang="0">
                  <a:pos x="T0" y="T1"/>
                </a:cxn>
                <a:cxn ang="0">
                  <a:pos x="T2" y="T3"/>
                </a:cxn>
                <a:cxn ang="0">
                  <a:pos x="T4" y="T5"/>
                </a:cxn>
                <a:cxn ang="0">
                  <a:pos x="T6" y="T7"/>
                </a:cxn>
                <a:cxn ang="0">
                  <a:pos x="T8" y="T9"/>
                </a:cxn>
              </a:cxnLst>
              <a:rect l="0" t="0" r="r" b="b"/>
              <a:pathLst>
                <a:path w="65" h="65">
                  <a:moveTo>
                    <a:pt x="9" y="49"/>
                  </a:moveTo>
                  <a:cubicBezTo>
                    <a:pt x="18" y="62"/>
                    <a:pt x="36" y="65"/>
                    <a:pt x="49" y="56"/>
                  </a:cubicBezTo>
                  <a:cubicBezTo>
                    <a:pt x="62" y="47"/>
                    <a:pt x="65" y="29"/>
                    <a:pt x="55" y="16"/>
                  </a:cubicBezTo>
                  <a:cubicBezTo>
                    <a:pt x="46" y="3"/>
                    <a:pt x="28" y="0"/>
                    <a:pt x="15" y="9"/>
                  </a:cubicBezTo>
                  <a:cubicBezTo>
                    <a:pt x="3" y="19"/>
                    <a:pt x="0" y="37"/>
                    <a:pt x="9" y="49"/>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1" name="Freeform 31"/>
            <p:cNvSpPr>
              <a:spLocks/>
            </p:cNvSpPr>
            <p:nvPr/>
          </p:nvSpPr>
          <p:spPr bwMode="auto">
            <a:xfrm>
              <a:off x="5420131" y="397274"/>
              <a:ext cx="205566" cy="202402"/>
            </a:xfrm>
            <a:custGeom>
              <a:avLst/>
              <a:gdLst>
                <a:gd name="T0" fmla="*/ 23 w 65"/>
                <a:gd name="T1" fmla="*/ 60 h 64"/>
                <a:gd name="T2" fmla="*/ 60 w 65"/>
                <a:gd name="T3" fmla="*/ 41 h 64"/>
                <a:gd name="T4" fmla="*/ 41 w 65"/>
                <a:gd name="T5" fmla="*/ 5 h 64"/>
                <a:gd name="T6" fmla="*/ 5 w 65"/>
                <a:gd name="T7" fmla="*/ 23 h 64"/>
                <a:gd name="T8" fmla="*/ 23 w 65"/>
                <a:gd name="T9" fmla="*/ 60 h 64"/>
              </a:gdLst>
              <a:ahLst/>
              <a:cxnLst>
                <a:cxn ang="0">
                  <a:pos x="T0" y="T1"/>
                </a:cxn>
                <a:cxn ang="0">
                  <a:pos x="T2" y="T3"/>
                </a:cxn>
                <a:cxn ang="0">
                  <a:pos x="T4" y="T5"/>
                </a:cxn>
                <a:cxn ang="0">
                  <a:pos x="T6" y="T7"/>
                </a:cxn>
                <a:cxn ang="0">
                  <a:pos x="T8" y="T9"/>
                </a:cxn>
              </a:cxnLst>
              <a:rect l="0" t="0" r="r" b="b"/>
              <a:pathLst>
                <a:path w="65" h="64">
                  <a:moveTo>
                    <a:pt x="23" y="60"/>
                  </a:moveTo>
                  <a:cubicBezTo>
                    <a:pt x="39" y="64"/>
                    <a:pt x="55" y="56"/>
                    <a:pt x="60" y="41"/>
                  </a:cubicBezTo>
                  <a:cubicBezTo>
                    <a:pt x="65" y="26"/>
                    <a:pt x="56" y="10"/>
                    <a:pt x="41" y="5"/>
                  </a:cubicBezTo>
                  <a:cubicBezTo>
                    <a:pt x="26" y="0"/>
                    <a:pt x="10" y="8"/>
                    <a:pt x="5" y="23"/>
                  </a:cubicBezTo>
                  <a:cubicBezTo>
                    <a:pt x="0" y="38"/>
                    <a:pt x="8" y="55"/>
                    <a:pt x="23" y="60"/>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3" name="Freeform 32"/>
            <p:cNvSpPr>
              <a:spLocks/>
            </p:cNvSpPr>
            <p:nvPr/>
          </p:nvSpPr>
          <p:spPr bwMode="auto">
            <a:xfrm>
              <a:off x="3511956" y="397274"/>
              <a:ext cx="205566" cy="202402"/>
            </a:xfrm>
            <a:custGeom>
              <a:avLst/>
              <a:gdLst>
                <a:gd name="T0" fmla="*/ 41 w 65"/>
                <a:gd name="T1" fmla="*/ 60 h 64"/>
                <a:gd name="T2" fmla="*/ 60 w 65"/>
                <a:gd name="T3" fmla="*/ 24 h 64"/>
                <a:gd name="T4" fmla="*/ 24 w 65"/>
                <a:gd name="T5" fmla="*/ 5 h 64"/>
                <a:gd name="T6" fmla="*/ 5 w 65"/>
                <a:gd name="T7" fmla="*/ 41 h 64"/>
                <a:gd name="T8" fmla="*/ 41 w 65"/>
                <a:gd name="T9" fmla="*/ 60 h 64"/>
              </a:gdLst>
              <a:ahLst/>
              <a:cxnLst>
                <a:cxn ang="0">
                  <a:pos x="T0" y="T1"/>
                </a:cxn>
                <a:cxn ang="0">
                  <a:pos x="T2" y="T3"/>
                </a:cxn>
                <a:cxn ang="0">
                  <a:pos x="T4" y="T5"/>
                </a:cxn>
                <a:cxn ang="0">
                  <a:pos x="T6" y="T7"/>
                </a:cxn>
                <a:cxn ang="0">
                  <a:pos x="T8" y="T9"/>
                </a:cxn>
              </a:cxnLst>
              <a:rect l="0" t="0" r="r" b="b"/>
              <a:pathLst>
                <a:path w="65" h="64">
                  <a:moveTo>
                    <a:pt x="41" y="60"/>
                  </a:moveTo>
                  <a:cubicBezTo>
                    <a:pt x="56" y="55"/>
                    <a:pt x="65" y="39"/>
                    <a:pt x="60" y="24"/>
                  </a:cubicBezTo>
                  <a:cubicBezTo>
                    <a:pt x="55" y="8"/>
                    <a:pt x="39" y="0"/>
                    <a:pt x="24" y="5"/>
                  </a:cubicBezTo>
                  <a:cubicBezTo>
                    <a:pt x="9" y="10"/>
                    <a:pt x="0" y="26"/>
                    <a:pt x="5" y="41"/>
                  </a:cubicBezTo>
                  <a:cubicBezTo>
                    <a:pt x="10" y="56"/>
                    <a:pt x="26" y="64"/>
                    <a:pt x="41" y="60"/>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92" name="Freeform 33"/>
            <p:cNvSpPr>
              <a:spLocks/>
            </p:cNvSpPr>
            <p:nvPr/>
          </p:nvSpPr>
          <p:spPr bwMode="auto">
            <a:xfrm>
              <a:off x="1968903" y="1518052"/>
              <a:ext cx="203984" cy="203984"/>
            </a:xfrm>
            <a:custGeom>
              <a:avLst/>
              <a:gdLst>
                <a:gd name="T0" fmla="*/ 56 w 65"/>
                <a:gd name="T1" fmla="*/ 50 h 65"/>
                <a:gd name="T2" fmla="*/ 50 w 65"/>
                <a:gd name="T3" fmla="*/ 10 h 65"/>
                <a:gd name="T4" fmla="*/ 10 w 65"/>
                <a:gd name="T5" fmla="*/ 16 h 65"/>
                <a:gd name="T6" fmla="*/ 16 w 65"/>
                <a:gd name="T7" fmla="*/ 56 h 65"/>
                <a:gd name="T8" fmla="*/ 56 w 65"/>
                <a:gd name="T9" fmla="*/ 50 h 65"/>
              </a:gdLst>
              <a:ahLst/>
              <a:cxnLst>
                <a:cxn ang="0">
                  <a:pos x="T0" y="T1"/>
                </a:cxn>
                <a:cxn ang="0">
                  <a:pos x="T2" y="T3"/>
                </a:cxn>
                <a:cxn ang="0">
                  <a:pos x="T4" y="T5"/>
                </a:cxn>
                <a:cxn ang="0">
                  <a:pos x="T6" y="T7"/>
                </a:cxn>
                <a:cxn ang="0">
                  <a:pos x="T8" y="T9"/>
                </a:cxn>
              </a:cxnLst>
              <a:rect l="0" t="0" r="r" b="b"/>
              <a:pathLst>
                <a:path w="65" h="65">
                  <a:moveTo>
                    <a:pt x="56" y="50"/>
                  </a:moveTo>
                  <a:cubicBezTo>
                    <a:pt x="65" y="37"/>
                    <a:pt x="63" y="19"/>
                    <a:pt x="50" y="10"/>
                  </a:cubicBezTo>
                  <a:cubicBezTo>
                    <a:pt x="37" y="0"/>
                    <a:pt x="19" y="3"/>
                    <a:pt x="10" y="16"/>
                  </a:cubicBezTo>
                  <a:cubicBezTo>
                    <a:pt x="0" y="29"/>
                    <a:pt x="3" y="46"/>
                    <a:pt x="16" y="56"/>
                  </a:cubicBezTo>
                  <a:cubicBezTo>
                    <a:pt x="29" y="65"/>
                    <a:pt x="47" y="62"/>
                    <a:pt x="56" y="50"/>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93" name="Freeform 34"/>
            <p:cNvSpPr>
              <a:spLocks/>
            </p:cNvSpPr>
            <p:nvPr/>
          </p:nvSpPr>
          <p:spPr bwMode="auto">
            <a:xfrm>
              <a:off x="7564793" y="3342049"/>
              <a:ext cx="180266" cy="183428"/>
            </a:xfrm>
            <a:custGeom>
              <a:avLst/>
              <a:gdLst>
                <a:gd name="T0" fmla="*/ 29 w 57"/>
                <a:gd name="T1" fmla="*/ 58 h 58"/>
                <a:gd name="T2" fmla="*/ 57 w 57"/>
                <a:gd name="T3" fmla="*/ 29 h 58"/>
                <a:gd name="T4" fmla="*/ 28 w 57"/>
                <a:gd name="T5" fmla="*/ 0 h 58"/>
                <a:gd name="T6" fmla="*/ 0 w 57"/>
                <a:gd name="T7" fmla="*/ 29 h 58"/>
                <a:gd name="T8" fmla="*/ 29 w 57"/>
                <a:gd name="T9" fmla="*/ 58 h 58"/>
              </a:gdLst>
              <a:ahLst/>
              <a:cxnLst>
                <a:cxn ang="0">
                  <a:pos x="T0" y="T1"/>
                </a:cxn>
                <a:cxn ang="0">
                  <a:pos x="T2" y="T3"/>
                </a:cxn>
                <a:cxn ang="0">
                  <a:pos x="T4" y="T5"/>
                </a:cxn>
                <a:cxn ang="0">
                  <a:pos x="T6" y="T7"/>
                </a:cxn>
                <a:cxn ang="0">
                  <a:pos x="T8" y="T9"/>
                </a:cxn>
              </a:cxnLst>
              <a:rect l="0" t="0" r="r" b="b"/>
              <a:pathLst>
                <a:path w="57" h="58">
                  <a:moveTo>
                    <a:pt x="29" y="58"/>
                  </a:moveTo>
                  <a:cubicBezTo>
                    <a:pt x="44" y="58"/>
                    <a:pt x="57" y="45"/>
                    <a:pt x="57" y="29"/>
                  </a:cubicBezTo>
                  <a:cubicBezTo>
                    <a:pt x="57" y="13"/>
                    <a:pt x="44" y="0"/>
                    <a:pt x="28" y="0"/>
                  </a:cubicBezTo>
                  <a:cubicBezTo>
                    <a:pt x="13" y="0"/>
                    <a:pt x="0" y="13"/>
                    <a:pt x="0" y="29"/>
                  </a:cubicBezTo>
                  <a:cubicBezTo>
                    <a:pt x="0" y="45"/>
                    <a:pt x="13" y="58"/>
                    <a:pt x="29" y="58"/>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94" name="Freeform 35"/>
            <p:cNvSpPr>
              <a:spLocks/>
            </p:cNvSpPr>
            <p:nvPr/>
          </p:nvSpPr>
          <p:spPr bwMode="auto">
            <a:xfrm>
              <a:off x="6964765" y="5145494"/>
              <a:ext cx="203984" cy="205564"/>
            </a:xfrm>
            <a:custGeom>
              <a:avLst/>
              <a:gdLst>
                <a:gd name="T0" fmla="*/ 15 w 65"/>
                <a:gd name="T1" fmla="*/ 56 h 65"/>
                <a:gd name="T2" fmla="*/ 55 w 65"/>
                <a:gd name="T3" fmla="*/ 49 h 65"/>
                <a:gd name="T4" fmla="*/ 49 w 65"/>
                <a:gd name="T5" fmla="*/ 9 h 65"/>
                <a:gd name="T6" fmla="*/ 9 w 65"/>
                <a:gd name="T7" fmla="*/ 16 h 65"/>
                <a:gd name="T8" fmla="*/ 15 w 65"/>
                <a:gd name="T9" fmla="*/ 56 h 65"/>
              </a:gdLst>
              <a:ahLst/>
              <a:cxnLst>
                <a:cxn ang="0">
                  <a:pos x="T0" y="T1"/>
                </a:cxn>
                <a:cxn ang="0">
                  <a:pos x="T2" y="T3"/>
                </a:cxn>
                <a:cxn ang="0">
                  <a:pos x="T4" y="T5"/>
                </a:cxn>
                <a:cxn ang="0">
                  <a:pos x="T6" y="T7"/>
                </a:cxn>
                <a:cxn ang="0">
                  <a:pos x="T8" y="T9"/>
                </a:cxn>
              </a:cxnLst>
              <a:rect l="0" t="0" r="r" b="b"/>
              <a:pathLst>
                <a:path w="65" h="65">
                  <a:moveTo>
                    <a:pt x="15" y="56"/>
                  </a:moveTo>
                  <a:cubicBezTo>
                    <a:pt x="28" y="65"/>
                    <a:pt x="46" y="62"/>
                    <a:pt x="55" y="49"/>
                  </a:cubicBezTo>
                  <a:cubicBezTo>
                    <a:pt x="65" y="36"/>
                    <a:pt x="62" y="18"/>
                    <a:pt x="49" y="9"/>
                  </a:cubicBezTo>
                  <a:cubicBezTo>
                    <a:pt x="36" y="0"/>
                    <a:pt x="18" y="3"/>
                    <a:pt x="9" y="16"/>
                  </a:cubicBezTo>
                  <a:cubicBezTo>
                    <a:pt x="0" y="28"/>
                    <a:pt x="3" y="46"/>
                    <a:pt x="15" y="56"/>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95" name="Freeform 36"/>
            <p:cNvSpPr>
              <a:spLocks/>
            </p:cNvSpPr>
            <p:nvPr/>
          </p:nvSpPr>
          <p:spPr bwMode="auto">
            <a:xfrm>
              <a:off x="5420131" y="6267849"/>
              <a:ext cx="205566" cy="202402"/>
            </a:xfrm>
            <a:custGeom>
              <a:avLst/>
              <a:gdLst>
                <a:gd name="T0" fmla="*/ 5 w 65"/>
                <a:gd name="T1" fmla="*/ 41 h 64"/>
                <a:gd name="T2" fmla="*/ 41 w 65"/>
                <a:gd name="T3" fmla="*/ 59 h 64"/>
                <a:gd name="T4" fmla="*/ 60 w 65"/>
                <a:gd name="T5" fmla="*/ 23 h 64"/>
                <a:gd name="T6" fmla="*/ 23 w 65"/>
                <a:gd name="T7" fmla="*/ 4 h 64"/>
                <a:gd name="T8" fmla="*/ 5 w 65"/>
                <a:gd name="T9" fmla="*/ 41 h 64"/>
              </a:gdLst>
              <a:ahLst/>
              <a:cxnLst>
                <a:cxn ang="0">
                  <a:pos x="T0" y="T1"/>
                </a:cxn>
                <a:cxn ang="0">
                  <a:pos x="T2" y="T3"/>
                </a:cxn>
                <a:cxn ang="0">
                  <a:pos x="T4" y="T5"/>
                </a:cxn>
                <a:cxn ang="0">
                  <a:pos x="T6" y="T7"/>
                </a:cxn>
                <a:cxn ang="0">
                  <a:pos x="T8" y="T9"/>
                </a:cxn>
              </a:cxnLst>
              <a:rect l="0" t="0" r="r" b="b"/>
              <a:pathLst>
                <a:path w="65" h="64">
                  <a:moveTo>
                    <a:pt x="5" y="41"/>
                  </a:moveTo>
                  <a:cubicBezTo>
                    <a:pt x="10" y="56"/>
                    <a:pt x="26" y="64"/>
                    <a:pt x="41" y="59"/>
                  </a:cubicBezTo>
                  <a:cubicBezTo>
                    <a:pt x="56" y="54"/>
                    <a:pt x="65" y="38"/>
                    <a:pt x="60" y="23"/>
                  </a:cubicBezTo>
                  <a:cubicBezTo>
                    <a:pt x="55" y="8"/>
                    <a:pt x="39" y="0"/>
                    <a:pt x="23" y="4"/>
                  </a:cubicBezTo>
                  <a:cubicBezTo>
                    <a:pt x="8" y="9"/>
                    <a:pt x="0" y="26"/>
                    <a:pt x="5" y="41"/>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96" name="Freeform 37"/>
            <p:cNvSpPr>
              <a:spLocks/>
            </p:cNvSpPr>
            <p:nvPr/>
          </p:nvSpPr>
          <p:spPr bwMode="auto">
            <a:xfrm>
              <a:off x="3511956" y="6267849"/>
              <a:ext cx="205566" cy="202402"/>
            </a:xfrm>
            <a:custGeom>
              <a:avLst/>
              <a:gdLst>
                <a:gd name="T0" fmla="*/ 5 w 65"/>
                <a:gd name="T1" fmla="*/ 23 h 64"/>
                <a:gd name="T2" fmla="*/ 24 w 65"/>
                <a:gd name="T3" fmla="*/ 59 h 64"/>
                <a:gd name="T4" fmla="*/ 60 w 65"/>
                <a:gd name="T5" fmla="*/ 40 h 64"/>
                <a:gd name="T6" fmla="*/ 41 w 65"/>
                <a:gd name="T7" fmla="*/ 4 h 64"/>
                <a:gd name="T8" fmla="*/ 5 w 65"/>
                <a:gd name="T9" fmla="*/ 23 h 64"/>
              </a:gdLst>
              <a:ahLst/>
              <a:cxnLst>
                <a:cxn ang="0">
                  <a:pos x="T0" y="T1"/>
                </a:cxn>
                <a:cxn ang="0">
                  <a:pos x="T2" y="T3"/>
                </a:cxn>
                <a:cxn ang="0">
                  <a:pos x="T4" y="T5"/>
                </a:cxn>
                <a:cxn ang="0">
                  <a:pos x="T6" y="T7"/>
                </a:cxn>
                <a:cxn ang="0">
                  <a:pos x="T8" y="T9"/>
                </a:cxn>
              </a:cxnLst>
              <a:rect l="0" t="0" r="r" b="b"/>
              <a:pathLst>
                <a:path w="65" h="64">
                  <a:moveTo>
                    <a:pt x="5" y="23"/>
                  </a:moveTo>
                  <a:cubicBezTo>
                    <a:pt x="0" y="38"/>
                    <a:pt x="9" y="54"/>
                    <a:pt x="24" y="59"/>
                  </a:cubicBezTo>
                  <a:cubicBezTo>
                    <a:pt x="39" y="64"/>
                    <a:pt x="55" y="56"/>
                    <a:pt x="60" y="40"/>
                  </a:cubicBezTo>
                  <a:cubicBezTo>
                    <a:pt x="65" y="25"/>
                    <a:pt x="56" y="9"/>
                    <a:pt x="41" y="4"/>
                  </a:cubicBezTo>
                  <a:cubicBezTo>
                    <a:pt x="26" y="0"/>
                    <a:pt x="10" y="8"/>
                    <a:pt x="5" y="23"/>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97" name="Freeform 38"/>
            <p:cNvSpPr>
              <a:spLocks/>
            </p:cNvSpPr>
            <p:nvPr/>
          </p:nvSpPr>
          <p:spPr bwMode="auto">
            <a:xfrm>
              <a:off x="1968903" y="5145494"/>
              <a:ext cx="203984" cy="205564"/>
            </a:xfrm>
            <a:custGeom>
              <a:avLst/>
              <a:gdLst>
                <a:gd name="T0" fmla="*/ 16 w 65"/>
                <a:gd name="T1" fmla="*/ 9 h 65"/>
                <a:gd name="T2" fmla="*/ 10 w 65"/>
                <a:gd name="T3" fmla="*/ 49 h 65"/>
                <a:gd name="T4" fmla="*/ 50 w 65"/>
                <a:gd name="T5" fmla="*/ 55 h 65"/>
                <a:gd name="T6" fmla="*/ 56 w 65"/>
                <a:gd name="T7" fmla="*/ 15 h 65"/>
                <a:gd name="T8" fmla="*/ 16 w 65"/>
                <a:gd name="T9" fmla="*/ 9 h 65"/>
              </a:gdLst>
              <a:ahLst/>
              <a:cxnLst>
                <a:cxn ang="0">
                  <a:pos x="T0" y="T1"/>
                </a:cxn>
                <a:cxn ang="0">
                  <a:pos x="T2" y="T3"/>
                </a:cxn>
                <a:cxn ang="0">
                  <a:pos x="T4" y="T5"/>
                </a:cxn>
                <a:cxn ang="0">
                  <a:pos x="T6" y="T7"/>
                </a:cxn>
                <a:cxn ang="0">
                  <a:pos x="T8" y="T9"/>
                </a:cxn>
              </a:cxnLst>
              <a:rect l="0" t="0" r="r" b="b"/>
              <a:pathLst>
                <a:path w="65" h="65">
                  <a:moveTo>
                    <a:pt x="16" y="9"/>
                  </a:moveTo>
                  <a:cubicBezTo>
                    <a:pt x="3" y="19"/>
                    <a:pt x="0" y="36"/>
                    <a:pt x="10" y="49"/>
                  </a:cubicBezTo>
                  <a:cubicBezTo>
                    <a:pt x="19" y="62"/>
                    <a:pt x="37" y="65"/>
                    <a:pt x="50" y="55"/>
                  </a:cubicBezTo>
                  <a:cubicBezTo>
                    <a:pt x="63" y="46"/>
                    <a:pt x="65" y="28"/>
                    <a:pt x="56" y="15"/>
                  </a:cubicBezTo>
                  <a:cubicBezTo>
                    <a:pt x="47" y="3"/>
                    <a:pt x="29" y="0"/>
                    <a:pt x="16" y="9"/>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98" name="Freeform 39"/>
            <p:cNvSpPr>
              <a:spLocks/>
            </p:cNvSpPr>
            <p:nvPr/>
          </p:nvSpPr>
          <p:spPr bwMode="auto">
            <a:xfrm>
              <a:off x="1392593" y="3342049"/>
              <a:ext cx="180266" cy="183428"/>
            </a:xfrm>
            <a:custGeom>
              <a:avLst/>
              <a:gdLst>
                <a:gd name="T0" fmla="*/ 28 w 57"/>
                <a:gd name="T1" fmla="*/ 0 h 58"/>
                <a:gd name="T2" fmla="*/ 0 w 57"/>
                <a:gd name="T3" fmla="*/ 29 h 58"/>
                <a:gd name="T4" fmla="*/ 29 w 57"/>
                <a:gd name="T5" fmla="*/ 58 h 58"/>
                <a:gd name="T6" fmla="*/ 57 w 57"/>
                <a:gd name="T7" fmla="*/ 29 h 58"/>
                <a:gd name="T8" fmla="*/ 28 w 57"/>
                <a:gd name="T9" fmla="*/ 0 h 58"/>
              </a:gdLst>
              <a:ahLst/>
              <a:cxnLst>
                <a:cxn ang="0">
                  <a:pos x="T0" y="T1"/>
                </a:cxn>
                <a:cxn ang="0">
                  <a:pos x="T2" y="T3"/>
                </a:cxn>
                <a:cxn ang="0">
                  <a:pos x="T4" y="T5"/>
                </a:cxn>
                <a:cxn ang="0">
                  <a:pos x="T6" y="T7"/>
                </a:cxn>
                <a:cxn ang="0">
                  <a:pos x="T8" y="T9"/>
                </a:cxn>
              </a:cxnLst>
              <a:rect l="0" t="0" r="r" b="b"/>
              <a:pathLst>
                <a:path w="57" h="58">
                  <a:moveTo>
                    <a:pt x="28" y="0"/>
                  </a:moveTo>
                  <a:cubicBezTo>
                    <a:pt x="13" y="0"/>
                    <a:pt x="0" y="13"/>
                    <a:pt x="0" y="29"/>
                  </a:cubicBezTo>
                  <a:cubicBezTo>
                    <a:pt x="0" y="45"/>
                    <a:pt x="13" y="58"/>
                    <a:pt x="29" y="58"/>
                  </a:cubicBezTo>
                  <a:cubicBezTo>
                    <a:pt x="44" y="58"/>
                    <a:pt x="57" y="45"/>
                    <a:pt x="57" y="29"/>
                  </a:cubicBezTo>
                  <a:cubicBezTo>
                    <a:pt x="57" y="13"/>
                    <a:pt x="44" y="0"/>
                    <a:pt x="28" y="0"/>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32" name="Group 231"/>
          <p:cNvGrpSpPr/>
          <p:nvPr/>
        </p:nvGrpSpPr>
        <p:grpSpPr>
          <a:xfrm>
            <a:off x="5319514" y="295075"/>
            <a:ext cx="406800" cy="406800"/>
            <a:chOff x="4351893" y="6363259"/>
            <a:chExt cx="441804" cy="441798"/>
          </a:xfrm>
          <a:blipFill dpi="0" rotWithShape="1">
            <a:blip r:embed="rId3">
              <a:extLst>
                <a:ext uri="{28A0092B-C50C-407E-A947-70E740481C1C}">
                  <a14:useLocalDpi xmlns:a14="http://schemas.microsoft.com/office/drawing/2010/main" val="0"/>
                </a:ext>
              </a:extLst>
            </a:blip>
            <a:srcRect/>
            <a:stretch>
              <a:fillRect/>
            </a:stretch>
          </a:blipFill>
        </p:grpSpPr>
        <p:sp>
          <p:nvSpPr>
            <p:cNvPr id="104" name="Oval 34"/>
            <p:cNvSpPr>
              <a:spLocks noChangeArrowheads="1"/>
            </p:cNvSpPr>
            <p:nvPr/>
          </p:nvSpPr>
          <p:spPr bwMode="auto">
            <a:xfrm>
              <a:off x="4351893" y="6363259"/>
              <a:ext cx="441804" cy="441798"/>
            </a:xfrm>
            <a:prstGeom prst="ellipse">
              <a:avLst/>
            </a:pr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8" name="Oval 34"/>
            <p:cNvSpPr>
              <a:spLocks noChangeArrowheads="1"/>
            </p:cNvSpPr>
            <p:nvPr/>
          </p:nvSpPr>
          <p:spPr bwMode="auto">
            <a:xfrm>
              <a:off x="4474296" y="6485660"/>
              <a:ext cx="196998" cy="196996"/>
            </a:xfrm>
            <a:prstGeom prst="ellipse">
              <a:avLst/>
            </a:pr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31" name="Group 230"/>
          <p:cNvGrpSpPr/>
          <p:nvPr/>
        </p:nvGrpSpPr>
        <p:grpSpPr>
          <a:xfrm>
            <a:off x="6863357" y="1416644"/>
            <a:ext cx="406800" cy="406800"/>
            <a:chOff x="4012715" y="6345795"/>
            <a:chExt cx="464522" cy="441800"/>
          </a:xfrm>
          <a:blipFill dpi="0" rotWithShape="1">
            <a:blip r:embed="rId4">
              <a:extLst>
                <a:ext uri="{28A0092B-C50C-407E-A947-70E740481C1C}">
                  <a14:useLocalDpi xmlns:a14="http://schemas.microsoft.com/office/drawing/2010/main" val="0"/>
                </a:ext>
              </a:extLst>
            </a:blip>
            <a:srcRect/>
            <a:stretch>
              <a:fillRect/>
            </a:stretch>
          </a:blipFill>
        </p:grpSpPr>
        <p:sp>
          <p:nvSpPr>
            <p:cNvPr id="106" name="Freeform 36"/>
            <p:cNvSpPr>
              <a:spLocks/>
            </p:cNvSpPr>
            <p:nvPr/>
          </p:nvSpPr>
          <p:spPr bwMode="auto">
            <a:xfrm>
              <a:off x="4012715" y="6345795"/>
              <a:ext cx="464522" cy="441800"/>
            </a:xfrm>
            <a:custGeom>
              <a:avLst/>
              <a:gdLst>
                <a:gd name="T0" fmla="*/ 56 w 113"/>
                <a:gd name="T1" fmla="*/ 108 h 108"/>
                <a:gd name="T2" fmla="*/ 50 w 113"/>
                <a:gd name="T3" fmla="*/ 108 h 108"/>
                <a:gd name="T4" fmla="*/ 14 w 113"/>
                <a:gd name="T5" fmla="*/ 88 h 108"/>
                <a:gd name="T6" fmla="*/ 2 w 113"/>
                <a:gd name="T7" fmla="*/ 48 h 108"/>
                <a:gd name="T8" fmla="*/ 56 w 113"/>
                <a:gd name="T9" fmla="*/ 0 h 108"/>
                <a:gd name="T10" fmla="*/ 62 w 113"/>
                <a:gd name="T11" fmla="*/ 0 h 108"/>
                <a:gd name="T12" fmla="*/ 110 w 113"/>
                <a:gd name="T13" fmla="*/ 60 h 108"/>
                <a:gd name="T14" fmla="*/ 56 w 113"/>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08">
                  <a:moveTo>
                    <a:pt x="56" y="108"/>
                  </a:moveTo>
                  <a:cubicBezTo>
                    <a:pt x="54" y="108"/>
                    <a:pt x="52" y="108"/>
                    <a:pt x="50" y="108"/>
                  </a:cubicBezTo>
                  <a:cubicBezTo>
                    <a:pt x="36" y="106"/>
                    <a:pt x="23" y="99"/>
                    <a:pt x="14" y="88"/>
                  </a:cubicBezTo>
                  <a:cubicBezTo>
                    <a:pt x="5" y="77"/>
                    <a:pt x="0" y="63"/>
                    <a:pt x="2" y="48"/>
                  </a:cubicBezTo>
                  <a:cubicBezTo>
                    <a:pt x="5" y="21"/>
                    <a:pt x="28" y="0"/>
                    <a:pt x="56" y="0"/>
                  </a:cubicBezTo>
                  <a:cubicBezTo>
                    <a:pt x="58" y="0"/>
                    <a:pt x="60" y="0"/>
                    <a:pt x="62" y="0"/>
                  </a:cubicBezTo>
                  <a:cubicBezTo>
                    <a:pt x="91" y="3"/>
                    <a:pt x="113" y="30"/>
                    <a:pt x="110" y="60"/>
                  </a:cubicBezTo>
                  <a:cubicBezTo>
                    <a:pt x="107" y="87"/>
                    <a:pt x="84"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 name="Freeform 36"/>
            <p:cNvSpPr>
              <a:spLocks/>
            </p:cNvSpPr>
            <p:nvPr/>
          </p:nvSpPr>
          <p:spPr bwMode="auto">
            <a:xfrm>
              <a:off x="4141412" y="6468197"/>
              <a:ext cx="207128" cy="196996"/>
            </a:xfrm>
            <a:custGeom>
              <a:avLst/>
              <a:gdLst>
                <a:gd name="T0" fmla="*/ 56 w 113"/>
                <a:gd name="T1" fmla="*/ 108 h 108"/>
                <a:gd name="T2" fmla="*/ 50 w 113"/>
                <a:gd name="T3" fmla="*/ 108 h 108"/>
                <a:gd name="T4" fmla="*/ 14 w 113"/>
                <a:gd name="T5" fmla="*/ 88 h 108"/>
                <a:gd name="T6" fmla="*/ 2 w 113"/>
                <a:gd name="T7" fmla="*/ 48 h 108"/>
                <a:gd name="T8" fmla="*/ 56 w 113"/>
                <a:gd name="T9" fmla="*/ 0 h 108"/>
                <a:gd name="T10" fmla="*/ 62 w 113"/>
                <a:gd name="T11" fmla="*/ 0 h 108"/>
                <a:gd name="T12" fmla="*/ 110 w 113"/>
                <a:gd name="T13" fmla="*/ 60 h 108"/>
                <a:gd name="T14" fmla="*/ 56 w 113"/>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08">
                  <a:moveTo>
                    <a:pt x="56" y="108"/>
                  </a:moveTo>
                  <a:cubicBezTo>
                    <a:pt x="54" y="108"/>
                    <a:pt x="52" y="108"/>
                    <a:pt x="50" y="108"/>
                  </a:cubicBezTo>
                  <a:cubicBezTo>
                    <a:pt x="36" y="106"/>
                    <a:pt x="23" y="99"/>
                    <a:pt x="14" y="88"/>
                  </a:cubicBezTo>
                  <a:cubicBezTo>
                    <a:pt x="5" y="77"/>
                    <a:pt x="0" y="63"/>
                    <a:pt x="2" y="48"/>
                  </a:cubicBezTo>
                  <a:cubicBezTo>
                    <a:pt x="5" y="21"/>
                    <a:pt x="28" y="0"/>
                    <a:pt x="56" y="0"/>
                  </a:cubicBezTo>
                  <a:cubicBezTo>
                    <a:pt x="58" y="0"/>
                    <a:pt x="60" y="0"/>
                    <a:pt x="62" y="0"/>
                  </a:cubicBezTo>
                  <a:cubicBezTo>
                    <a:pt x="91" y="3"/>
                    <a:pt x="113" y="30"/>
                    <a:pt x="110" y="60"/>
                  </a:cubicBezTo>
                  <a:cubicBezTo>
                    <a:pt x="107" y="87"/>
                    <a:pt x="84"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30" name="Group 229"/>
          <p:cNvGrpSpPr/>
          <p:nvPr/>
        </p:nvGrpSpPr>
        <p:grpSpPr>
          <a:xfrm>
            <a:off x="7451526" y="3230363"/>
            <a:ext cx="406800" cy="406800"/>
            <a:chOff x="3688684" y="6294995"/>
            <a:chExt cx="456946" cy="441800"/>
          </a:xfrm>
          <a:blipFill dpi="0" rotWithShape="1">
            <a:blip r:embed="rId5">
              <a:extLst>
                <a:ext uri="{28A0092B-C50C-407E-A947-70E740481C1C}">
                  <a14:useLocalDpi xmlns:a14="http://schemas.microsoft.com/office/drawing/2010/main" val="0"/>
                </a:ext>
              </a:extLst>
            </a:blip>
            <a:srcRect/>
            <a:stretch>
              <a:fillRect/>
            </a:stretch>
          </a:blipFill>
        </p:grpSpPr>
        <p:sp>
          <p:nvSpPr>
            <p:cNvPr id="108" name="Freeform 38"/>
            <p:cNvSpPr>
              <a:spLocks/>
            </p:cNvSpPr>
            <p:nvPr/>
          </p:nvSpPr>
          <p:spPr bwMode="auto">
            <a:xfrm>
              <a:off x="3688684" y="6294995"/>
              <a:ext cx="456946" cy="441800"/>
            </a:xfrm>
            <a:custGeom>
              <a:avLst/>
              <a:gdLst>
                <a:gd name="T0" fmla="*/ 56 w 112"/>
                <a:gd name="T1" fmla="*/ 108 h 108"/>
                <a:gd name="T2" fmla="*/ 45 w 112"/>
                <a:gd name="T3" fmla="*/ 107 h 108"/>
                <a:gd name="T4" fmla="*/ 11 w 112"/>
                <a:gd name="T5" fmla="*/ 83 h 108"/>
                <a:gd name="T6" fmla="*/ 3 w 112"/>
                <a:gd name="T7" fmla="*/ 43 h 108"/>
                <a:gd name="T8" fmla="*/ 56 w 112"/>
                <a:gd name="T9" fmla="*/ 0 h 108"/>
                <a:gd name="T10" fmla="*/ 67 w 112"/>
                <a:gd name="T11" fmla="*/ 1 h 108"/>
                <a:gd name="T12" fmla="*/ 102 w 112"/>
                <a:gd name="T13" fmla="*/ 25 h 108"/>
                <a:gd name="T14" fmla="*/ 109 w 112"/>
                <a:gd name="T15" fmla="*/ 65 h 108"/>
                <a:gd name="T16" fmla="*/ 56 w 11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8">
                  <a:moveTo>
                    <a:pt x="56" y="108"/>
                  </a:moveTo>
                  <a:cubicBezTo>
                    <a:pt x="52" y="108"/>
                    <a:pt x="49" y="108"/>
                    <a:pt x="45" y="107"/>
                  </a:cubicBezTo>
                  <a:cubicBezTo>
                    <a:pt x="31" y="104"/>
                    <a:pt x="19" y="96"/>
                    <a:pt x="11" y="83"/>
                  </a:cubicBezTo>
                  <a:cubicBezTo>
                    <a:pt x="3" y="71"/>
                    <a:pt x="0" y="57"/>
                    <a:pt x="3" y="43"/>
                  </a:cubicBezTo>
                  <a:cubicBezTo>
                    <a:pt x="8" y="18"/>
                    <a:pt x="31" y="0"/>
                    <a:pt x="56" y="0"/>
                  </a:cubicBezTo>
                  <a:cubicBezTo>
                    <a:pt x="60" y="0"/>
                    <a:pt x="64" y="0"/>
                    <a:pt x="67" y="1"/>
                  </a:cubicBezTo>
                  <a:cubicBezTo>
                    <a:pt x="82" y="4"/>
                    <a:pt x="94" y="12"/>
                    <a:pt x="102" y="25"/>
                  </a:cubicBezTo>
                  <a:cubicBezTo>
                    <a:pt x="109" y="37"/>
                    <a:pt x="112" y="51"/>
                    <a:pt x="109" y="65"/>
                  </a:cubicBezTo>
                  <a:cubicBezTo>
                    <a:pt x="104" y="90"/>
                    <a:pt x="82"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2" name="Freeform 38"/>
            <p:cNvSpPr>
              <a:spLocks/>
            </p:cNvSpPr>
            <p:nvPr/>
          </p:nvSpPr>
          <p:spPr bwMode="auto">
            <a:xfrm>
              <a:off x="3815282" y="6417397"/>
              <a:ext cx="203750" cy="196996"/>
            </a:xfrm>
            <a:custGeom>
              <a:avLst/>
              <a:gdLst>
                <a:gd name="T0" fmla="*/ 56 w 112"/>
                <a:gd name="T1" fmla="*/ 108 h 108"/>
                <a:gd name="T2" fmla="*/ 45 w 112"/>
                <a:gd name="T3" fmla="*/ 107 h 108"/>
                <a:gd name="T4" fmla="*/ 11 w 112"/>
                <a:gd name="T5" fmla="*/ 83 h 108"/>
                <a:gd name="T6" fmla="*/ 3 w 112"/>
                <a:gd name="T7" fmla="*/ 43 h 108"/>
                <a:gd name="T8" fmla="*/ 56 w 112"/>
                <a:gd name="T9" fmla="*/ 0 h 108"/>
                <a:gd name="T10" fmla="*/ 67 w 112"/>
                <a:gd name="T11" fmla="*/ 1 h 108"/>
                <a:gd name="T12" fmla="*/ 102 w 112"/>
                <a:gd name="T13" fmla="*/ 25 h 108"/>
                <a:gd name="T14" fmla="*/ 109 w 112"/>
                <a:gd name="T15" fmla="*/ 65 h 108"/>
                <a:gd name="T16" fmla="*/ 56 w 11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8">
                  <a:moveTo>
                    <a:pt x="56" y="108"/>
                  </a:moveTo>
                  <a:cubicBezTo>
                    <a:pt x="52" y="108"/>
                    <a:pt x="49" y="108"/>
                    <a:pt x="45" y="107"/>
                  </a:cubicBezTo>
                  <a:cubicBezTo>
                    <a:pt x="31" y="104"/>
                    <a:pt x="19" y="96"/>
                    <a:pt x="11" y="83"/>
                  </a:cubicBezTo>
                  <a:cubicBezTo>
                    <a:pt x="3" y="71"/>
                    <a:pt x="0" y="57"/>
                    <a:pt x="3" y="43"/>
                  </a:cubicBezTo>
                  <a:cubicBezTo>
                    <a:pt x="8" y="18"/>
                    <a:pt x="31" y="0"/>
                    <a:pt x="56" y="0"/>
                  </a:cubicBezTo>
                  <a:cubicBezTo>
                    <a:pt x="60" y="0"/>
                    <a:pt x="64" y="0"/>
                    <a:pt x="67" y="1"/>
                  </a:cubicBezTo>
                  <a:cubicBezTo>
                    <a:pt x="82" y="4"/>
                    <a:pt x="94" y="12"/>
                    <a:pt x="102" y="25"/>
                  </a:cubicBezTo>
                  <a:cubicBezTo>
                    <a:pt x="109" y="37"/>
                    <a:pt x="112" y="51"/>
                    <a:pt x="109" y="65"/>
                  </a:cubicBezTo>
                  <a:cubicBezTo>
                    <a:pt x="104" y="90"/>
                    <a:pt x="82"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9" name="Group 228"/>
          <p:cNvGrpSpPr/>
          <p:nvPr/>
        </p:nvGrpSpPr>
        <p:grpSpPr>
          <a:xfrm>
            <a:off x="6863357" y="5044876"/>
            <a:ext cx="406800" cy="406800"/>
            <a:chOff x="3365846" y="6209271"/>
            <a:chExt cx="477148" cy="441798"/>
          </a:xfrm>
          <a:blipFill dpi="0" rotWithShape="1">
            <a:blip r:embed="rId6">
              <a:extLst>
                <a:ext uri="{28A0092B-C50C-407E-A947-70E740481C1C}">
                  <a14:useLocalDpi xmlns:a14="http://schemas.microsoft.com/office/drawing/2010/main" val="0"/>
                </a:ext>
              </a:extLst>
            </a:blip>
            <a:srcRect/>
            <a:stretch>
              <a:fillRect/>
            </a:stretch>
          </a:blipFill>
        </p:grpSpPr>
        <p:sp>
          <p:nvSpPr>
            <p:cNvPr id="110" name="Freeform 40"/>
            <p:cNvSpPr>
              <a:spLocks/>
            </p:cNvSpPr>
            <p:nvPr/>
          </p:nvSpPr>
          <p:spPr bwMode="auto">
            <a:xfrm>
              <a:off x="3365846" y="6209271"/>
              <a:ext cx="477148" cy="441798"/>
            </a:xfrm>
            <a:custGeom>
              <a:avLst/>
              <a:gdLst>
                <a:gd name="T0" fmla="*/ 56 w 117"/>
                <a:gd name="T1" fmla="*/ 108 h 108"/>
                <a:gd name="T2" fmla="*/ 40 w 117"/>
                <a:gd name="T3" fmla="*/ 105 h 108"/>
                <a:gd name="T4" fmla="*/ 8 w 117"/>
                <a:gd name="T5" fmla="*/ 78 h 108"/>
                <a:gd name="T6" fmla="*/ 5 w 117"/>
                <a:gd name="T7" fmla="*/ 37 h 108"/>
                <a:gd name="T8" fmla="*/ 56 w 117"/>
                <a:gd name="T9" fmla="*/ 0 h 108"/>
                <a:gd name="T10" fmla="*/ 73 w 117"/>
                <a:gd name="T11" fmla="*/ 2 h 108"/>
                <a:gd name="T12" fmla="*/ 108 w 117"/>
                <a:gd name="T13" fmla="*/ 71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51" y="108"/>
                    <a:pt x="45" y="107"/>
                    <a:pt x="40" y="105"/>
                  </a:cubicBezTo>
                  <a:cubicBezTo>
                    <a:pt x="26" y="101"/>
                    <a:pt x="15" y="91"/>
                    <a:pt x="8" y="78"/>
                  </a:cubicBezTo>
                  <a:cubicBezTo>
                    <a:pt x="1" y="65"/>
                    <a:pt x="0" y="51"/>
                    <a:pt x="5" y="37"/>
                  </a:cubicBezTo>
                  <a:cubicBezTo>
                    <a:pt x="12" y="15"/>
                    <a:pt x="33" y="0"/>
                    <a:pt x="56" y="0"/>
                  </a:cubicBezTo>
                  <a:cubicBezTo>
                    <a:pt x="62" y="0"/>
                    <a:pt x="68" y="1"/>
                    <a:pt x="73" y="2"/>
                  </a:cubicBezTo>
                  <a:cubicBezTo>
                    <a:pt x="101" y="12"/>
                    <a:pt x="117" y="42"/>
                    <a:pt x="108" y="71"/>
                  </a:cubicBezTo>
                  <a:cubicBezTo>
                    <a:pt x="101" y="93"/>
                    <a:pt x="80"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4" name="Freeform 40"/>
            <p:cNvSpPr>
              <a:spLocks/>
            </p:cNvSpPr>
            <p:nvPr/>
          </p:nvSpPr>
          <p:spPr bwMode="auto">
            <a:xfrm>
              <a:off x="3498041" y="6331672"/>
              <a:ext cx="212758" cy="196996"/>
            </a:xfrm>
            <a:custGeom>
              <a:avLst/>
              <a:gdLst>
                <a:gd name="T0" fmla="*/ 56 w 117"/>
                <a:gd name="T1" fmla="*/ 108 h 108"/>
                <a:gd name="T2" fmla="*/ 40 w 117"/>
                <a:gd name="T3" fmla="*/ 105 h 108"/>
                <a:gd name="T4" fmla="*/ 8 w 117"/>
                <a:gd name="T5" fmla="*/ 78 h 108"/>
                <a:gd name="T6" fmla="*/ 5 w 117"/>
                <a:gd name="T7" fmla="*/ 37 h 108"/>
                <a:gd name="T8" fmla="*/ 56 w 117"/>
                <a:gd name="T9" fmla="*/ 0 h 108"/>
                <a:gd name="T10" fmla="*/ 73 w 117"/>
                <a:gd name="T11" fmla="*/ 2 h 108"/>
                <a:gd name="T12" fmla="*/ 108 w 117"/>
                <a:gd name="T13" fmla="*/ 71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51" y="108"/>
                    <a:pt x="45" y="107"/>
                    <a:pt x="40" y="105"/>
                  </a:cubicBezTo>
                  <a:cubicBezTo>
                    <a:pt x="26" y="101"/>
                    <a:pt x="15" y="91"/>
                    <a:pt x="8" y="78"/>
                  </a:cubicBezTo>
                  <a:cubicBezTo>
                    <a:pt x="1" y="65"/>
                    <a:pt x="0" y="51"/>
                    <a:pt x="5" y="37"/>
                  </a:cubicBezTo>
                  <a:cubicBezTo>
                    <a:pt x="12" y="15"/>
                    <a:pt x="33" y="0"/>
                    <a:pt x="56" y="0"/>
                  </a:cubicBezTo>
                  <a:cubicBezTo>
                    <a:pt x="62" y="0"/>
                    <a:pt x="68" y="1"/>
                    <a:pt x="73" y="2"/>
                  </a:cubicBezTo>
                  <a:cubicBezTo>
                    <a:pt x="101" y="12"/>
                    <a:pt x="117" y="42"/>
                    <a:pt x="108" y="71"/>
                  </a:cubicBezTo>
                  <a:cubicBezTo>
                    <a:pt x="101" y="93"/>
                    <a:pt x="80"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8" name="Group 227"/>
          <p:cNvGrpSpPr/>
          <p:nvPr/>
        </p:nvGrpSpPr>
        <p:grpSpPr>
          <a:xfrm>
            <a:off x="5319514" y="6165650"/>
            <a:ext cx="406800" cy="406800"/>
            <a:chOff x="3038899" y="6089739"/>
            <a:chExt cx="502392" cy="444324"/>
          </a:xfrm>
          <a:blipFill dpi="0" rotWithShape="1">
            <a:blip r:embed="rId6">
              <a:extLst>
                <a:ext uri="{28A0092B-C50C-407E-A947-70E740481C1C}">
                  <a14:useLocalDpi xmlns:a14="http://schemas.microsoft.com/office/drawing/2010/main" val="0"/>
                </a:ext>
              </a:extLst>
            </a:blip>
            <a:srcRect/>
            <a:stretch>
              <a:fillRect/>
            </a:stretch>
          </a:blipFill>
        </p:grpSpPr>
        <p:sp>
          <p:nvSpPr>
            <p:cNvPr id="112" name="Freeform 42"/>
            <p:cNvSpPr>
              <a:spLocks/>
            </p:cNvSpPr>
            <p:nvPr/>
          </p:nvSpPr>
          <p:spPr bwMode="auto">
            <a:xfrm>
              <a:off x="3038899" y="6089739"/>
              <a:ext cx="502392" cy="444324"/>
            </a:xfrm>
            <a:custGeom>
              <a:avLst/>
              <a:gdLst>
                <a:gd name="T0" fmla="*/ 61 w 123"/>
                <a:gd name="T1" fmla="*/ 108 h 108"/>
                <a:gd name="T2" fmla="*/ 39 w 123"/>
                <a:gd name="T3" fmla="*/ 103 h 108"/>
                <a:gd name="T4" fmla="*/ 12 w 123"/>
                <a:gd name="T5" fmla="*/ 32 h 108"/>
                <a:gd name="T6" fmla="*/ 62 w 123"/>
                <a:gd name="T7" fmla="*/ 0 h 108"/>
                <a:gd name="T8" fmla="*/ 84 w 123"/>
                <a:gd name="T9" fmla="*/ 4 h 108"/>
                <a:gd name="T10" fmla="*/ 111 w 123"/>
                <a:gd name="T11" fmla="*/ 76 h 108"/>
                <a:gd name="T12" fmla="*/ 61 w 123"/>
                <a:gd name="T13" fmla="*/ 108 h 108"/>
              </a:gdLst>
              <a:ahLst/>
              <a:cxnLst>
                <a:cxn ang="0">
                  <a:pos x="T0" y="T1"/>
                </a:cxn>
                <a:cxn ang="0">
                  <a:pos x="T2" y="T3"/>
                </a:cxn>
                <a:cxn ang="0">
                  <a:pos x="T4" y="T5"/>
                </a:cxn>
                <a:cxn ang="0">
                  <a:pos x="T6" y="T7"/>
                </a:cxn>
                <a:cxn ang="0">
                  <a:pos x="T8" y="T9"/>
                </a:cxn>
                <a:cxn ang="0">
                  <a:pos x="T10" y="T11"/>
                </a:cxn>
                <a:cxn ang="0">
                  <a:pos x="T12" y="T13"/>
                </a:cxn>
              </a:cxnLst>
              <a:rect l="0" t="0" r="r" b="b"/>
              <a:pathLst>
                <a:path w="123" h="108">
                  <a:moveTo>
                    <a:pt x="61" y="108"/>
                  </a:moveTo>
                  <a:cubicBezTo>
                    <a:pt x="54" y="108"/>
                    <a:pt x="46" y="106"/>
                    <a:pt x="39" y="103"/>
                  </a:cubicBezTo>
                  <a:cubicBezTo>
                    <a:pt x="12" y="91"/>
                    <a:pt x="0" y="59"/>
                    <a:pt x="12" y="32"/>
                  </a:cubicBezTo>
                  <a:cubicBezTo>
                    <a:pt x="21" y="12"/>
                    <a:pt x="40" y="0"/>
                    <a:pt x="62" y="0"/>
                  </a:cubicBezTo>
                  <a:cubicBezTo>
                    <a:pt x="69" y="0"/>
                    <a:pt x="77" y="1"/>
                    <a:pt x="84" y="4"/>
                  </a:cubicBezTo>
                  <a:cubicBezTo>
                    <a:pt x="111" y="16"/>
                    <a:pt x="123" y="49"/>
                    <a:pt x="111" y="76"/>
                  </a:cubicBezTo>
                  <a:cubicBezTo>
                    <a:pt x="102" y="95"/>
                    <a:pt x="83" y="108"/>
                    <a:pt x="61"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6" name="Freeform 42"/>
            <p:cNvSpPr>
              <a:spLocks/>
            </p:cNvSpPr>
            <p:nvPr/>
          </p:nvSpPr>
          <p:spPr bwMode="auto">
            <a:xfrm>
              <a:off x="3178088" y="6212840"/>
              <a:ext cx="224014" cy="198122"/>
            </a:xfrm>
            <a:custGeom>
              <a:avLst/>
              <a:gdLst>
                <a:gd name="T0" fmla="*/ 61 w 123"/>
                <a:gd name="T1" fmla="*/ 108 h 108"/>
                <a:gd name="T2" fmla="*/ 39 w 123"/>
                <a:gd name="T3" fmla="*/ 103 h 108"/>
                <a:gd name="T4" fmla="*/ 12 w 123"/>
                <a:gd name="T5" fmla="*/ 32 h 108"/>
                <a:gd name="T6" fmla="*/ 62 w 123"/>
                <a:gd name="T7" fmla="*/ 0 h 108"/>
                <a:gd name="T8" fmla="*/ 84 w 123"/>
                <a:gd name="T9" fmla="*/ 4 h 108"/>
                <a:gd name="T10" fmla="*/ 111 w 123"/>
                <a:gd name="T11" fmla="*/ 76 h 108"/>
                <a:gd name="T12" fmla="*/ 61 w 123"/>
                <a:gd name="T13" fmla="*/ 108 h 108"/>
              </a:gdLst>
              <a:ahLst/>
              <a:cxnLst>
                <a:cxn ang="0">
                  <a:pos x="T0" y="T1"/>
                </a:cxn>
                <a:cxn ang="0">
                  <a:pos x="T2" y="T3"/>
                </a:cxn>
                <a:cxn ang="0">
                  <a:pos x="T4" y="T5"/>
                </a:cxn>
                <a:cxn ang="0">
                  <a:pos x="T6" y="T7"/>
                </a:cxn>
                <a:cxn ang="0">
                  <a:pos x="T8" y="T9"/>
                </a:cxn>
                <a:cxn ang="0">
                  <a:pos x="T10" y="T11"/>
                </a:cxn>
                <a:cxn ang="0">
                  <a:pos x="T12" y="T13"/>
                </a:cxn>
              </a:cxnLst>
              <a:rect l="0" t="0" r="r" b="b"/>
              <a:pathLst>
                <a:path w="123" h="108">
                  <a:moveTo>
                    <a:pt x="61" y="108"/>
                  </a:moveTo>
                  <a:cubicBezTo>
                    <a:pt x="54" y="108"/>
                    <a:pt x="46" y="106"/>
                    <a:pt x="39" y="103"/>
                  </a:cubicBezTo>
                  <a:cubicBezTo>
                    <a:pt x="12" y="91"/>
                    <a:pt x="0" y="59"/>
                    <a:pt x="12" y="32"/>
                  </a:cubicBezTo>
                  <a:cubicBezTo>
                    <a:pt x="21" y="12"/>
                    <a:pt x="40" y="0"/>
                    <a:pt x="62" y="0"/>
                  </a:cubicBezTo>
                  <a:cubicBezTo>
                    <a:pt x="69" y="0"/>
                    <a:pt x="77" y="1"/>
                    <a:pt x="84" y="4"/>
                  </a:cubicBezTo>
                  <a:cubicBezTo>
                    <a:pt x="111" y="16"/>
                    <a:pt x="123" y="49"/>
                    <a:pt x="111" y="76"/>
                  </a:cubicBezTo>
                  <a:cubicBezTo>
                    <a:pt x="102" y="95"/>
                    <a:pt x="83" y="108"/>
                    <a:pt x="61"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7" name="Group 226"/>
          <p:cNvGrpSpPr/>
          <p:nvPr/>
        </p:nvGrpSpPr>
        <p:grpSpPr>
          <a:xfrm>
            <a:off x="3411339" y="6165650"/>
            <a:ext cx="406800" cy="406800"/>
            <a:chOff x="2765879" y="5938457"/>
            <a:chExt cx="459470" cy="446850"/>
          </a:xfrm>
          <a:blipFill dpi="0" rotWithShape="1">
            <a:blip r:embed="rId3">
              <a:extLst>
                <a:ext uri="{28A0092B-C50C-407E-A947-70E740481C1C}">
                  <a14:useLocalDpi xmlns:a14="http://schemas.microsoft.com/office/drawing/2010/main" val="0"/>
                </a:ext>
              </a:extLst>
            </a:blip>
            <a:srcRect/>
            <a:stretch>
              <a:fillRect/>
            </a:stretch>
          </a:blipFill>
        </p:grpSpPr>
        <p:sp>
          <p:nvSpPr>
            <p:cNvPr id="114" name="Freeform 44"/>
            <p:cNvSpPr>
              <a:spLocks/>
            </p:cNvSpPr>
            <p:nvPr/>
          </p:nvSpPr>
          <p:spPr bwMode="auto">
            <a:xfrm>
              <a:off x="2765879" y="5938457"/>
              <a:ext cx="459470" cy="446850"/>
            </a:xfrm>
            <a:custGeom>
              <a:avLst/>
              <a:gdLst>
                <a:gd name="T0" fmla="*/ 56 w 112"/>
                <a:gd name="T1" fmla="*/ 109 h 109"/>
                <a:gd name="T2" fmla="*/ 29 w 112"/>
                <a:gd name="T3" fmla="*/ 102 h 109"/>
                <a:gd name="T4" fmla="*/ 4 w 112"/>
                <a:gd name="T5" fmla="*/ 69 h 109"/>
                <a:gd name="T6" fmla="*/ 9 w 112"/>
                <a:gd name="T7" fmla="*/ 27 h 109"/>
                <a:gd name="T8" fmla="*/ 56 w 112"/>
                <a:gd name="T9" fmla="*/ 0 h 109"/>
                <a:gd name="T10" fmla="*/ 83 w 112"/>
                <a:gd name="T11" fmla="*/ 8 h 109"/>
                <a:gd name="T12" fmla="*/ 109 w 112"/>
                <a:gd name="T13" fmla="*/ 41 h 109"/>
                <a:gd name="T14" fmla="*/ 103 w 112"/>
                <a:gd name="T15" fmla="*/ 82 h 109"/>
                <a:gd name="T16" fmla="*/ 56 w 112"/>
                <a:gd name="T1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9">
                  <a:moveTo>
                    <a:pt x="56" y="109"/>
                  </a:moveTo>
                  <a:cubicBezTo>
                    <a:pt x="47" y="109"/>
                    <a:pt x="37" y="106"/>
                    <a:pt x="29" y="102"/>
                  </a:cubicBezTo>
                  <a:cubicBezTo>
                    <a:pt x="17" y="94"/>
                    <a:pt x="8" y="83"/>
                    <a:pt x="4" y="69"/>
                  </a:cubicBezTo>
                  <a:cubicBezTo>
                    <a:pt x="0" y="55"/>
                    <a:pt x="2" y="40"/>
                    <a:pt x="9" y="27"/>
                  </a:cubicBezTo>
                  <a:cubicBezTo>
                    <a:pt x="19" y="11"/>
                    <a:pt x="37" y="0"/>
                    <a:pt x="56" y="0"/>
                  </a:cubicBezTo>
                  <a:cubicBezTo>
                    <a:pt x="66" y="0"/>
                    <a:pt x="75" y="3"/>
                    <a:pt x="83" y="8"/>
                  </a:cubicBezTo>
                  <a:cubicBezTo>
                    <a:pt x="96" y="15"/>
                    <a:pt x="105" y="27"/>
                    <a:pt x="109" y="41"/>
                  </a:cubicBezTo>
                  <a:cubicBezTo>
                    <a:pt x="112" y="55"/>
                    <a:pt x="110" y="69"/>
                    <a:pt x="103" y="82"/>
                  </a:cubicBezTo>
                  <a:cubicBezTo>
                    <a:pt x="93" y="98"/>
                    <a:pt x="75" y="109"/>
                    <a:pt x="56"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8" name="Freeform 44"/>
            <p:cNvSpPr>
              <a:spLocks/>
            </p:cNvSpPr>
            <p:nvPr/>
          </p:nvSpPr>
          <p:spPr bwMode="auto">
            <a:xfrm>
              <a:off x="2893176" y="6062258"/>
              <a:ext cx="204876" cy="199248"/>
            </a:xfrm>
            <a:custGeom>
              <a:avLst/>
              <a:gdLst>
                <a:gd name="T0" fmla="*/ 56 w 112"/>
                <a:gd name="T1" fmla="*/ 109 h 109"/>
                <a:gd name="T2" fmla="*/ 29 w 112"/>
                <a:gd name="T3" fmla="*/ 102 h 109"/>
                <a:gd name="T4" fmla="*/ 4 w 112"/>
                <a:gd name="T5" fmla="*/ 69 h 109"/>
                <a:gd name="T6" fmla="*/ 9 w 112"/>
                <a:gd name="T7" fmla="*/ 27 h 109"/>
                <a:gd name="T8" fmla="*/ 56 w 112"/>
                <a:gd name="T9" fmla="*/ 0 h 109"/>
                <a:gd name="T10" fmla="*/ 83 w 112"/>
                <a:gd name="T11" fmla="*/ 8 h 109"/>
                <a:gd name="T12" fmla="*/ 109 w 112"/>
                <a:gd name="T13" fmla="*/ 41 h 109"/>
                <a:gd name="T14" fmla="*/ 103 w 112"/>
                <a:gd name="T15" fmla="*/ 82 h 109"/>
                <a:gd name="T16" fmla="*/ 56 w 112"/>
                <a:gd name="T1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9">
                  <a:moveTo>
                    <a:pt x="56" y="109"/>
                  </a:moveTo>
                  <a:cubicBezTo>
                    <a:pt x="47" y="109"/>
                    <a:pt x="37" y="106"/>
                    <a:pt x="29" y="102"/>
                  </a:cubicBezTo>
                  <a:cubicBezTo>
                    <a:pt x="17" y="94"/>
                    <a:pt x="8" y="83"/>
                    <a:pt x="4" y="69"/>
                  </a:cubicBezTo>
                  <a:cubicBezTo>
                    <a:pt x="0" y="55"/>
                    <a:pt x="2" y="40"/>
                    <a:pt x="9" y="27"/>
                  </a:cubicBezTo>
                  <a:cubicBezTo>
                    <a:pt x="19" y="11"/>
                    <a:pt x="37" y="0"/>
                    <a:pt x="56" y="0"/>
                  </a:cubicBezTo>
                  <a:cubicBezTo>
                    <a:pt x="66" y="0"/>
                    <a:pt x="75" y="3"/>
                    <a:pt x="83" y="8"/>
                  </a:cubicBezTo>
                  <a:cubicBezTo>
                    <a:pt x="96" y="15"/>
                    <a:pt x="105" y="27"/>
                    <a:pt x="109" y="41"/>
                  </a:cubicBezTo>
                  <a:cubicBezTo>
                    <a:pt x="112" y="55"/>
                    <a:pt x="110" y="69"/>
                    <a:pt x="103" y="82"/>
                  </a:cubicBezTo>
                  <a:cubicBezTo>
                    <a:pt x="93" y="98"/>
                    <a:pt x="75" y="109"/>
                    <a:pt x="56"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6" name="Group 225"/>
          <p:cNvGrpSpPr/>
          <p:nvPr/>
        </p:nvGrpSpPr>
        <p:grpSpPr>
          <a:xfrm>
            <a:off x="1867495" y="5044876"/>
            <a:ext cx="406800" cy="406800"/>
            <a:chOff x="2487958" y="5761596"/>
            <a:chExt cx="477148" cy="441798"/>
          </a:xfrm>
          <a:blipFill dpi="0" rotWithShape="1">
            <a:blip r:embed="rId4">
              <a:extLst>
                <a:ext uri="{28A0092B-C50C-407E-A947-70E740481C1C}">
                  <a14:useLocalDpi xmlns:a14="http://schemas.microsoft.com/office/drawing/2010/main" val="0"/>
                </a:ext>
              </a:extLst>
            </a:blip>
            <a:srcRect/>
            <a:stretch>
              <a:fillRect/>
            </a:stretch>
          </a:blipFill>
        </p:grpSpPr>
        <p:sp>
          <p:nvSpPr>
            <p:cNvPr id="116" name="Freeform 46"/>
            <p:cNvSpPr>
              <a:spLocks/>
            </p:cNvSpPr>
            <p:nvPr/>
          </p:nvSpPr>
          <p:spPr bwMode="auto">
            <a:xfrm>
              <a:off x="2487958" y="5761596"/>
              <a:ext cx="477148" cy="441798"/>
            </a:xfrm>
            <a:custGeom>
              <a:avLst/>
              <a:gdLst>
                <a:gd name="T0" fmla="*/ 56 w 117"/>
                <a:gd name="T1" fmla="*/ 108 h 108"/>
                <a:gd name="T2" fmla="*/ 24 w 117"/>
                <a:gd name="T3" fmla="*/ 98 h 108"/>
                <a:gd name="T4" fmla="*/ 2 w 117"/>
                <a:gd name="T5" fmla="*/ 62 h 108"/>
                <a:gd name="T6" fmla="*/ 12 w 117"/>
                <a:gd name="T7" fmla="*/ 22 h 108"/>
                <a:gd name="T8" fmla="*/ 56 w 117"/>
                <a:gd name="T9" fmla="*/ 0 h 108"/>
                <a:gd name="T10" fmla="*/ 87 w 117"/>
                <a:gd name="T11" fmla="*/ 10 h 108"/>
                <a:gd name="T12" fmla="*/ 99 w 117"/>
                <a:gd name="T13" fmla="*/ 86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44" y="108"/>
                    <a:pt x="33" y="104"/>
                    <a:pt x="24" y="98"/>
                  </a:cubicBezTo>
                  <a:cubicBezTo>
                    <a:pt x="12" y="89"/>
                    <a:pt x="4" y="77"/>
                    <a:pt x="2" y="62"/>
                  </a:cubicBezTo>
                  <a:cubicBezTo>
                    <a:pt x="0" y="48"/>
                    <a:pt x="3" y="34"/>
                    <a:pt x="12" y="22"/>
                  </a:cubicBezTo>
                  <a:cubicBezTo>
                    <a:pt x="22" y="8"/>
                    <a:pt x="38" y="0"/>
                    <a:pt x="56" y="0"/>
                  </a:cubicBezTo>
                  <a:cubicBezTo>
                    <a:pt x="67" y="0"/>
                    <a:pt x="78" y="3"/>
                    <a:pt x="87" y="10"/>
                  </a:cubicBezTo>
                  <a:cubicBezTo>
                    <a:pt x="112" y="27"/>
                    <a:pt x="117" y="61"/>
                    <a:pt x="99" y="86"/>
                  </a:cubicBezTo>
                  <a:cubicBezTo>
                    <a:pt x="89" y="100"/>
                    <a:pt x="73"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0" name="Freeform 46"/>
            <p:cNvSpPr>
              <a:spLocks/>
            </p:cNvSpPr>
            <p:nvPr/>
          </p:nvSpPr>
          <p:spPr bwMode="auto">
            <a:xfrm>
              <a:off x="2620153" y="5883997"/>
              <a:ext cx="212758" cy="196996"/>
            </a:xfrm>
            <a:custGeom>
              <a:avLst/>
              <a:gdLst>
                <a:gd name="T0" fmla="*/ 56 w 117"/>
                <a:gd name="T1" fmla="*/ 108 h 108"/>
                <a:gd name="T2" fmla="*/ 24 w 117"/>
                <a:gd name="T3" fmla="*/ 98 h 108"/>
                <a:gd name="T4" fmla="*/ 2 w 117"/>
                <a:gd name="T5" fmla="*/ 62 h 108"/>
                <a:gd name="T6" fmla="*/ 12 w 117"/>
                <a:gd name="T7" fmla="*/ 22 h 108"/>
                <a:gd name="T8" fmla="*/ 56 w 117"/>
                <a:gd name="T9" fmla="*/ 0 h 108"/>
                <a:gd name="T10" fmla="*/ 87 w 117"/>
                <a:gd name="T11" fmla="*/ 10 h 108"/>
                <a:gd name="T12" fmla="*/ 99 w 117"/>
                <a:gd name="T13" fmla="*/ 86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44" y="108"/>
                    <a:pt x="33" y="104"/>
                    <a:pt x="24" y="98"/>
                  </a:cubicBezTo>
                  <a:cubicBezTo>
                    <a:pt x="12" y="89"/>
                    <a:pt x="4" y="77"/>
                    <a:pt x="2" y="62"/>
                  </a:cubicBezTo>
                  <a:cubicBezTo>
                    <a:pt x="0" y="48"/>
                    <a:pt x="3" y="34"/>
                    <a:pt x="12" y="22"/>
                  </a:cubicBezTo>
                  <a:cubicBezTo>
                    <a:pt x="22" y="8"/>
                    <a:pt x="38" y="0"/>
                    <a:pt x="56" y="0"/>
                  </a:cubicBezTo>
                  <a:cubicBezTo>
                    <a:pt x="67" y="0"/>
                    <a:pt x="78" y="3"/>
                    <a:pt x="87" y="10"/>
                  </a:cubicBezTo>
                  <a:cubicBezTo>
                    <a:pt x="112" y="27"/>
                    <a:pt x="117" y="61"/>
                    <a:pt x="99" y="86"/>
                  </a:cubicBezTo>
                  <a:cubicBezTo>
                    <a:pt x="89" y="100"/>
                    <a:pt x="73"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5" name="Group 224"/>
          <p:cNvGrpSpPr/>
          <p:nvPr/>
        </p:nvGrpSpPr>
        <p:grpSpPr>
          <a:xfrm>
            <a:off x="1279326" y="3230363"/>
            <a:ext cx="406800" cy="406800"/>
            <a:chOff x="2237058" y="5553634"/>
            <a:chExt cx="451900" cy="441798"/>
          </a:xfrm>
          <a:blipFill dpi="0" rotWithShape="1">
            <a:blip r:embed="rId5">
              <a:extLst>
                <a:ext uri="{28A0092B-C50C-407E-A947-70E740481C1C}">
                  <a14:useLocalDpi xmlns:a14="http://schemas.microsoft.com/office/drawing/2010/main" val="0"/>
                </a:ext>
              </a:extLst>
            </a:blip>
            <a:srcRect/>
            <a:stretch>
              <a:fillRect/>
            </a:stretch>
          </a:blipFill>
        </p:grpSpPr>
        <p:sp>
          <p:nvSpPr>
            <p:cNvPr id="118" name="Freeform 48"/>
            <p:cNvSpPr>
              <a:spLocks/>
            </p:cNvSpPr>
            <p:nvPr/>
          </p:nvSpPr>
          <p:spPr bwMode="auto">
            <a:xfrm>
              <a:off x="2237058" y="5553634"/>
              <a:ext cx="451900" cy="441798"/>
            </a:xfrm>
            <a:custGeom>
              <a:avLst/>
              <a:gdLst>
                <a:gd name="T0" fmla="*/ 55 w 110"/>
                <a:gd name="T1" fmla="*/ 108 h 108"/>
                <a:gd name="T2" fmla="*/ 55 w 110"/>
                <a:gd name="T3" fmla="*/ 108 h 108"/>
                <a:gd name="T4" fmla="*/ 19 w 110"/>
                <a:gd name="T5" fmla="*/ 94 h 108"/>
                <a:gd name="T6" fmla="*/ 1 w 110"/>
                <a:gd name="T7" fmla="*/ 57 h 108"/>
                <a:gd name="T8" fmla="*/ 15 w 110"/>
                <a:gd name="T9" fmla="*/ 18 h 108"/>
                <a:gd name="T10" fmla="*/ 55 w 110"/>
                <a:gd name="T11" fmla="*/ 0 h 108"/>
                <a:gd name="T12" fmla="*/ 91 w 110"/>
                <a:gd name="T13" fmla="*/ 14 h 108"/>
                <a:gd name="T14" fmla="*/ 109 w 110"/>
                <a:gd name="T15" fmla="*/ 51 h 108"/>
                <a:gd name="T16" fmla="*/ 95 w 110"/>
                <a:gd name="T17" fmla="*/ 90 h 108"/>
                <a:gd name="T18" fmla="*/ 55 w 110"/>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08"/>
                  </a:moveTo>
                  <a:cubicBezTo>
                    <a:pt x="55" y="108"/>
                    <a:pt x="55" y="108"/>
                    <a:pt x="55" y="108"/>
                  </a:cubicBezTo>
                  <a:cubicBezTo>
                    <a:pt x="42" y="108"/>
                    <a:pt x="29" y="103"/>
                    <a:pt x="19" y="94"/>
                  </a:cubicBezTo>
                  <a:cubicBezTo>
                    <a:pt x="8" y="85"/>
                    <a:pt x="2" y="71"/>
                    <a:pt x="1" y="57"/>
                  </a:cubicBezTo>
                  <a:cubicBezTo>
                    <a:pt x="0" y="42"/>
                    <a:pt x="5" y="28"/>
                    <a:pt x="15" y="18"/>
                  </a:cubicBezTo>
                  <a:cubicBezTo>
                    <a:pt x="25" y="6"/>
                    <a:pt x="40" y="0"/>
                    <a:pt x="55" y="0"/>
                  </a:cubicBezTo>
                  <a:cubicBezTo>
                    <a:pt x="68" y="0"/>
                    <a:pt x="81" y="5"/>
                    <a:pt x="91" y="14"/>
                  </a:cubicBezTo>
                  <a:cubicBezTo>
                    <a:pt x="102" y="23"/>
                    <a:pt x="108" y="37"/>
                    <a:pt x="109" y="51"/>
                  </a:cubicBezTo>
                  <a:cubicBezTo>
                    <a:pt x="110" y="66"/>
                    <a:pt x="105" y="80"/>
                    <a:pt x="95" y="90"/>
                  </a:cubicBezTo>
                  <a:cubicBezTo>
                    <a:pt x="85" y="102"/>
                    <a:pt x="70" y="108"/>
                    <a:pt x="55"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2" name="Freeform 48"/>
            <p:cNvSpPr>
              <a:spLocks/>
            </p:cNvSpPr>
            <p:nvPr/>
          </p:nvSpPr>
          <p:spPr bwMode="auto">
            <a:xfrm>
              <a:off x="2362258" y="5676035"/>
              <a:ext cx="201500" cy="196996"/>
            </a:xfrm>
            <a:custGeom>
              <a:avLst/>
              <a:gdLst>
                <a:gd name="T0" fmla="*/ 55 w 110"/>
                <a:gd name="T1" fmla="*/ 108 h 108"/>
                <a:gd name="T2" fmla="*/ 55 w 110"/>
                <a:gd name="T3" fmla="*/ 108 h 108"/>
                <a:gd name="T4" fmla="*/ 19 w 110"/>
                <a:gd name="T5" fmla="*/ 94 h 108"/>
                <a:gd name="T6" fmla="*/ 1 w 110"/>
                <a:gd name="T7" fmla="*/ 57 h 108"/>
                <a:gd name="T8" fmla="*/ 15 w 110"/>
                <a:gd name="T9" fmla="*/ 18 h 108"/>
                <a:gd name="T10" fmla="*/ 55 w 110"/>
                <a:gd name="T11" fmla="*/ 0 h 108"/>
                <a:gd name="T12" fmla="*/ 91 w 110"/>
                <a:gd name="T13" fmla="*/ 14 h 108"/>
                <a:gd name="T14" fmla="*/ 109 w 110"/>
                <a:gd name="T15" fmla="*/ 51 h 108"/>
                <a:gd name="T16" fmla="*/ 95 w 110"/>
                <a:gd name="T17" fmla="*/ 90 h 108"/>
                <a:gd name="T18" fmla="*/ 55 w 110"/>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08"/>
                  </a:moveTo>
                  <a:cubicBezTo>
                    <a:pt x="55" y="108"/>
                    <a:pt x="55" y="108"/>
                    <a:pt x="55" y="108"/>
                  </a:cubicBezTo>
                  <a:cubicBezTo>
                    <a:pt x="42" y="108"/>
                    <a:pt x="29" y="103"/>
                    <a:pt x="19" y="94"/>
                  </a:cubicBezTo>
                  <a:cubicBezTo>
                    <a:pt x="8" y="85"/>
                    <a:pt x="2" y="71"/>
                    <a:pt x="1" y="57"/>
                  </a:cubicBezTo>
                  <a:cubicBezTo>
                    <a:pt x="0" y="42"/>
                    <a:pt x="5" y="28"/>
                    <a:pt x="15" y="18"/>
                  </a:cubicBezTo>
                  <a:cubicBezTo>
                    <a:pt x="25" y="6"/>
                    <a:pt x="40" y="0"/>
                    <a:pt x="55" y="0"/>
                  </a:cubicBezTo>
                  <a:cubicBezTo>
                    <a:pt x="68" y="0"/>
                    <a:pt x="81" y="5"/>
                    <a:pt x="91" y="14"/>
                  </a:cubicBezTo>
                  <a:cubicBezTo>
                    <a:pt x="102" y="23"/>
                    <a:pt x="108" y="37"/>
                    <a:pt x="109" y="51"/>
                  </a:cubicBezTo>
                  <a:cubicBezTo>
                    <a:pt x="110" y="66"/>
                    <a:pt x="105" y="80"/>
                    <a:pt x="95" y="90"/>
                  </a:cubicBezTo>
                  <a:cubicBezTo>
                    <a:pt x="85" y="102"/>
                    <a:pt x="70" y="108"/>
                    <a:pt x="55"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4" name="Group 223"/>
          <p:cNvGrpSpPr/>
          <p:nvPr/>
        </p:nvGrpSpPr>
        <p:grpSpPr>
          <a:xfrm>
            <a:off x="1867495" y="1416644"/>
            <a:ext cx="406800" cy="406800"/>
            <a:chOff x="2004164" y="5318684"/>
            <a:chExt cx="449374" cy="441798"/>
          </a:xfrm>
          <a:blipFill dpi="0" rotWithShape="1">
            <a:blip r:embed="rId6">
              <a:extLst>
                <a:ext uri="{28A0092B-C50C-407E-A947-70E740481C1C}">
                  <a14:useLocalDpi xmlns:a14="http://schemas.microsoft.com/office/drawing/2010/main" val="0"/>
                </a:ext>
              </a:extLst>
            </a:blip>
            <a:srcRect/>
            <a:stretch>
              <a:fillRect/>
            </a:stretch>
          </a:blipFill>
        </p:grpSpPr>
        <p:sp>
          <p:nvSpPr>
            <p:cNvPr id="120" name="Freeform 50"/>
            <p:cNvSpPr>
              <a:spLocks/>
            </p:cNvSpPr>
            <p:nvPr/>
          </p:nvSpPr>
          <p:spPr bwMode="auto">
            <a:xfrm>
              <a:off x="2004164" y="5318684"/>
              <a:ext cx="449374" cy="441798"/>
            </a:xfrm>
            <a:custGeom>
              <a:avLst/>
              <a:gdLst>
                <a:gd name="T0" fmla="*/ 55 w 110"/>
                <a:gd name="T1" fmla="*/ 108 h 108"/>
                <a:gd name="T2" fmla="*/ 55 w 110"/>
                <a:gd name="T3" fmla="*/ 108 h 108"/>
                <a:gd name="T4" fmla="*/ 15 w 110"/>
                <a:gd name="T5" fmla="*/ 91 h 108"/>
                <a:gd name="T6" fmla="*/ 1 w 110"/>
                <a:gd name="T7" fmla="*/ 51 h 108"/>
                <a:gd name="T8" fmla="*/ 19 w 110"/>
                <a:gd name="T9" fmla="*/ 14 h 108"/>
                <a:gd name="T10" fmla="*/ 55 w 110"/>
                <a:gd name="T11" fmla="*/ 0 h 108"/>
                <a:gd name="T12" fmla="*/ 95 w 110"/>
                <a:gd name="T13" fmla="*/ 18 h 108"/>
                <a:gd name="T14" fmla="*/ 109 w 110"/>
                <a:gd name="T15" fmla="*/ 57 h 108"/>
                <a:gd name="T16" fmla="*/ 91 w 110"/>
                <a:gd name="T17" fmla="*/ 95 h 108"/>
                <a:gd name="T18" fmla="*/ 55 w 110"/>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08"/>
                  </a:moveTo>
                  <a:cubicBezTo>
                    <a:pt x="55" y="108"/>
                    <a:pt x="55" y="108"/>
                    <a:pt x="55" y="108"/>
                  </a:cubicBezTo>
                  <a:cubicBezTo>
                    <a:pt x="40" y="108"/>
                    <a:pt x="25" y="102"/>
                    <a:pt x="15" y="91"/>
                  </a:cubicBezTo>
                  <a:cubicBezTo>
                    <a:pt x="5" y="80"/>
                    <a:pt x="0" y="66"/>
                    <a:pt x="1" y="51"/>
                  </a:cubicBezTo>
                  <a:cubicBezTo>
                    <a:pt x="2" y="37"/>
                    <a:pt x="8" y="24"/>
                    <a:pt x="19" y="14"/>
                  </a:cubicBezTo>
                  <a:cubicBezTo>
                    <a:pt x="29" y="5"/>
                    <a:pt x="42" y="0"/>
                    <a:pt x="55" y="0"/>
                  </a:cubicBezTo>
                  <a:cubicBezTo>
                    <a:pt x="71" y="0"/>
                    <a:pt x="85" y="7"/>
                    <a:pt x="95" y="18"/>
                  </a:cubicBezTo>
                  <a:cubicBezTo>
                    <a:pt x="105" y="29"/>
                    <a:pt x="110" y="43"/>
                    <a:pt x="109" y="57"/>
                  </a:cubicBezTo>
                  <a:cubicBezTo>
                    <a:pt x="109" y="72"/>
                    <a:pt x="102" y="85"/>
                    <a:pt x="91" y="95"/>
                  </a:cubicBezTo>
                  <a:cubicBezTo>
                    <a:pt x="82" y="104"/>
                    <a:pt x="69" y="108"/>
                    <a:pt x="55"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4" name="Freeform 50"/>
            <p:cNvSpPr>
              <a:spLocks/>
            </p:cNvSpPr>
            <p:nvPr/>
          </p:nvSpPr>
          <p:spPr bwMode="auto">
            <a:xfrm>
              <a:off x="2128664" y="5441085"/>
              <a:ext cx="200374" cy="196996"/>
            </a:xfrm>
            <a:custGeom>
              <a:avLst/>
              <a:gdLst>
                <a:gd name="T0" fmla="*/ 55 w 110"/>
                <a:gd name="T1" fmla="*/ 108 h 108"/>
                <a:gd name="T2" fmla="*/ 55 w 110"/>
                <a:gd name="T3" fmla="*/ 108 h 108"/>
                <a:gd name="T4" fmla="*/ 15 w 110"/>
                <a:gd name="T5" fmla="*/ 91 h 108"/>
                <a:gd name="T6" fmla="*/ 1 w 110"/>
                <a:gd name="T7" fmla="*/ 51 h 108"/>
                <a:gd name="T8" fmla="*/ 19 w 110"/>
                <a:gd name="T9" fmla="*/ 14 h 108"/>
                <a:gd name="T10" fmla="*/ 55 w 110"/>
                <a:gd name="T11" fmla="*/ 0 h 108"/>
                <a:gd name="T12" fmla="*/ 95 w 110"/>
                <a:gd name="T13" fmla="*/ 18 h 108"/>
                <a:gd name="T14" fmla="*/ 109 w 110"/>
                <a:gd name="T15" fmla="*/ 57 h 108"/>
                <a:gd name="T16" fmla="*/ 91 w 110"/>
                <a:gd name="T17" fmla="*/ 95 h 108"/>
                <a:gd name="T18" fmla="*/ 55 w 110"/>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08"/>
                  </a:moveTo>
                  <a:cubicBezTo>
                    <a:pt x="55" y="108"/>
                    <a:pt x="55" y="108"/>
                    <a:pt x="55" y="108"/>
                  </a:cubicBezTo>
                  <a:cubicBezTo>
                    <a:pt x="40" y="108"/>
                    <a:pt x="25" y="102"/>
                    <a:pt x="15" y="91"/>
                  </a:cubicBezTo>
                  <a:cubicBezTo>
                    <a:pt x="5" y="80"/>
                    <a:pt x="0" y="66"/>
                    <a:pt x="1" y="51"/>
                  </a:cubicBezTo>
                  <a:cubicBezTo>
                    <a:pt x="2" y="37"/>
                    <a:pt x="8" y="24"/>
                    <a:pt x="19" y="14"/>
                  </a:cubicBezTo>
                  <a:cubicBezTo>
                    <a:pt x="29" y="5"/>
                    <a:pt x="42" y="0"/>
                    <a:pt x="55" y="0"/>
                  </a:cubicBezTo>
                  <a:cubicBezTo>
                    <a:pt x="71" y="0"/>
                    <a:pt x="85" y="7"/>
                    <a:pt x="95" y="18"/>
                  </a:cubicBezTo>
                  <a:cubicBezTo>
                    <a:pt x="105" y="29"/>
                    <a:pt x="110" y="43"/>
                    <a:pt x="109" y="57"/>
                  </a:cubicBezTo>
                  <a:cubicBezTo>
                    <a:pt x="109" y="72"/>
                    <a:pt x="102" y="85"/>
                    <a:pt x="91" y="95"/>
                  </a:cubicBezTo>
                  <a:cubicBezTo>
                    <a:pt x="82" y="104"/>
                    <a:pt x="69" y="108"/>
                    <a:pt x="55"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3" name="Group 222"/>
          <p:cNvGrpSpPr/>
          <p:nvPr/>
        </p:nvGrpSpPr>
        <p:grpSpPr>
          <a:xfrm>
            <a:off x="3411339" y="295075"/>
            <a:ext cx="406800" cy="406800"/>
            <a:chOff x="1795733" y="5060570"/>
            <a:chExt cx="451900" cy="446850"/>
          </a:xfrm>
          <a:blipFill dpi="0" rotWithShape="1">
            <a:blip r:embed="rId6">
              <a:extLst>
                <a:ext uri="{28A0092B-C50C-407E-A947-70E740481C1C}">
                  <a14:useLocalDpi xmlns:a14="http://schemas.microsoft.com/office/drawing/2010/main" val="0"/>
                </a:ext>
              </a:extLst>
            </a:blip>
            <a:srcRect/>
            <a:stretch>
              <a:fillRect/>
            </a:stretch>
          </a:blipFill>
        </p:grpSpPr>
        <p:sp>
          <p:nvSpPr>
            <p:cNvPr id="122" name="Freeform 52"/>
            <p:cNvSpPr>
              <a:spLocks/>
            </p:cNvSpPr>
            <p:nvPr/>
          </p:nvSpPr>
          <p:spPr bwMode="auto">
            <a:xfrm>
              <a:off x="1795733" y="5060570"/>
              <a:ext cx="451900" cy="446850"/>
            </a:xfrm>
            <a:custGeom>
              <a:avLst/>
              <a:gdLst>
                <a:gd name="T0" fmla="*/ 56 w 111"/>
                <a:gd name="T1" fmla="*/ 109 h 109"/>
                <a:gd name="T2" fmla="*/ 12 w 111"/>
                <a:gd name="T3" fmla="*/ 86 h 109"/>
                <a:gd name="T4" fmla="*/ 2 w 111"/>
                <a:gd name="T5" fmla="*/ 46 h 109"/>
                <a:gd name="T6" fmla="*/ 24 w 111"/>
                <a:gd name="T7" fmla="*/ 11 h 109"/>
                <a:gd name="T8" fmla="*/ 55 w 111"/>
                <a:gd name="T9" fmla="*/ 0 h 109"/>
                <a:gd name="T10" fmla="*/ 99 w 111"/>
                <a:gd name="T11" fmla="*/ 23 h 109"/>
                <a:gd name="T12" fmla="*/ 109 w 111"/>
                <a:gd name="T13" fmla="*/ 63 h 109"/>
                <a:gd name="T14" fmla="*/ 87 w 111"/>
                <a:gd name="T15" fmla="*/ 98 h 109"/>
                <a:gd name="T16" fmla="*/ 56 w 111"/>
                <a:gd name="T1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109">
                  <a:moveTo>
                    <a:pt x="56" y="109"/>
                  </a:moveTo>
                  <a:cubicBezTo>
                    <a:pt x="38" y="109"/>
                    <a:pt x="22" y="100"/>
                    <a:pt x="12" y="86"/>
                  </a:cubicBezTo>
                  <a:cubicBezTo>
                    <a:pt x="3" y="75"/>
                    <a:pt x="0" y="60"/>
                    <a:pt x="2" y="46"/>
                  </a:cubicBezTo>
                  <a:cubicBezTo>
                    <a:pt x="4" y="32"/>
                    <a:pt x="12" y="19"/>
                    <a:pt x="24" y="11"/>
                  </a:cubicBezTo>
                  <a:cubicBezTo>
                    <a:pt x="33" y="4"/>
                    <a:pt x="44" y="0"/>
                    <a:pt x="55" y="0"/>
                  </a:cubicBezTo>
                  <a:cubicBezTo>
                    <a:pt x="73" y="0"/>
                    <a:pt x="89" y="9"/>
                    <a:pt x="99" y="23"/>
                  </a:cubicBezTo>
                  <a:cubicBezTo>
                    <a:pt x="108" y="34"/>
                    <a:pt x="111" y="49"/>
                    <a:pt x="109" y="63"/>
                  </a:cubicBezTo>
                  <a:cubicBezTo>
                    <a:pt x="107" y="77"/>
                    <a:pt x="99" y="90"/>
                    <a:pt x="87" y="98"/>
                  </a:cubicBezTo>
                  <a:cubicBezTo>
                    <a:pt x="78" y="105"/>
                    <a:pt x="67" y="109"/>
                    <a:pt x="56"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6" name="Freeform 52"/>
            <p:cNvSpPr>
              <a:spLocks/>
            </p:cNvSpPr>
            <p:nvPr/>
          </p:nvSpPr>
          <p:spPr bwMode="auto">
            <a:xfrm>
              <a:off x="1920933" y="5184371"/>
              <a:ext cx="201500" cy="199248"/>
            </a:xfrm>
            <a:custGeom>
              <a:avLst/>
              <a:gdLst>
                <a:gd name="T0" fmla="*/ 56 w 111"/>
                <a:gd name="T1" fmla="*/ 109 h 109"/>
                <a:gd name="T2" fmla="*/ 12 w 111"/>
                <a:gd name="T3" fmla="*/ 86 h 109"/>
                <a:gd name="T4" fmla="*/ 2 w 111"/>
                <a:gd name="T5" fmla="*/ 46 h 109"/>
                <a:gd name="T6" fmla="*/ 24 w 111"/>
                <a:gd name="T7" fmla="*/ 11 h 109"/>
                <a:gd name="T8" fmla="*/ 55 w 111"/>
                <a:gd name="T9" fmla="*/ 0 h 109"/>
                <a:gd name="T10" fmla="*/ 99 w 111"/>
                <a:gd name="T11" fmla="*/ 23 h 109"/>
                <a:gd name="T12" fmla="*/ 109 w 111"/>
                <a:gd name="T13" fmla="*/ 63 h 109"/>
                <a:gd name="T14" fmla="*/ 87 w 111"/>
                <a:gd name="T15" fmla="*/ 98 h 109"/>
                <a:gd name="T16" fmla="*/ 56 w 111"/>
                <a:gd name="T1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109">
                  <a:moveTo>
                    <a:pt x="56" y="109"/>
                  </a:moveTo>
                  <a:cubicBezTo>
                    <a:pt x="38" y="109"/>
                    <a:pt x="22" y="100"/>
                    <a:pt x="12" y="86"/>
                  </a:cubicBezTo>
                  <a:cubicBezTo>
                    <a:pt x="3" y="75"/>
                    <a:pt x="0" y="60"/>
                    <a:pt x="2" y="46"/>
                  </a:cubicBezTo>
                  <a:cubicBezTo>
                    <a:pt x="4" y="32"/>
                    <a:pt x="12" y="19"/>
                    <a:pt x="24" y="11"/>
                  </a:cubicBezTo>
                  <a:cubicBezTo>
                    <a:pt x="33" y="4"/>
                    <a:pt x="44" y="0"/>
                    <a:pt x="55" y="0"/>
                  </a:cubicBezTo>
                  <a:cubicBezTo>
                    <a:pt x="73" y="0"/>
                    <a:pt x="89" y="9"/>
                    <a:pt x="99" y="23"/>
                  </a:cubicBezTo>
                  <a:cubicBezTo>
                    <a:pt x="108" y="34"/>
                    <a:pt x="111" y="49"/>
                    <a:pt x="109" y="63"/>
                  </a:cubicBezTo>
                  <a:cubicBezTo>
                    <a:pt x="107" y="77"/>
                    <a:pt x="99" y="90"/>
                    <a:pt x="87" y="98"/>
                  </a:cubicBezTo>
                  <a:cubicBezTo>
                    <a:pt x="78" y="105"/>
                    <a:pt x="67" y="109"/>
                    <a:pt x="56"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80" name="Group 379"/>
          <p:cNvGrpSpPr/>
          <p:nvPr/>
        </p:nvGrpSpPr>
        <p:grpSpPr>
          <a:xfrm>
            <a:off x="4001521" y="4002296"/>
            <a:ext cx="544172" cy="797743"/>
            <a:chOff x="3448473" y="7460894"/>
            <a:chExt cx="769939" cy="1128713"/>
          </a:xfrm>
        </p:grpSpPr>
        <p:sp>
          <p:nvSpPr>
            <p:cNvPr id="381"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82"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572" name="Group 571"/>
          <p:cNvGrpSpPr/>
          <p:nvPr/>
        </p:nvGrpSpPr>
        <p:grpSpPr>
          <a:xfrm>
            <a:off x="5217553" y="4135814"/>
            <a:ext cx="144739" cy="664225"/>
            <a:chOff x="6981958" y="7022624"/>
            <a:chExt cx="144739" cy="664225"/>
          </a:xfrm>
        </p:grpSpPr>
        <p:sp>
          <p:nvSpPr>
            <p:cNvPr id="560" name="Freeform 142"/>
            <p:cNvSpPr>
              <a:spLocks noEditPoints="1"/>
            </p:cNvSpPr>
            <p:nvPr/>
          </p:nvSpPr>
          <p:spPr bwMode="auto">
            <a:xfrm>
              <a:off x="6981958" y="7022624"/>
              <a:ext cx="144739" cy="664225"/>
            </a:xfrm>
            <a:custGeom>
              <a:avLst/>
              <a:gdLst>
                <a:gd name="T0" fmla="*/ 0 w 129"/>
                <a:gd name="T1" fmla="*/ 592 h 592"/>
                <a:gd name="T2" fmla="*/ 7 w 129"/>
                <a:gd name="T3" fmla="*/ 516 h 592"/>
                <a:gd name="T4" fmla="*/ 84 w 129"/>
                <a:gd name="T5" fmla="*/ 516 h 592"/>
                <a:gd name="T6" fmla="*/ 77 w 129"/>
                <a:gd name="T7" fmla="*/ 592 h 592"/>
                <a:gd name="T8" fmla="*/ 0 w 129"/>
                <a:gd name="T9" fmla="*/ 592 h 592"/>
                <a:gd name="T10" fmla="*/ 45 w 129"/>
                <a:gd name="T11" fmla="*/ 77 h 592"/>
                <a:gd name="T12" fmla="*/ 52 w 129"/>
                <a:gd name="T13" fmla="*/ 0 h 592"/>
                <a:gd name="T14" fmla="*/ 129 w 129"/>
                <a:gd name="T15" fmla="*/ 0 h 592"/>
                <a:gd name="T16" fmla="*/ 122 w 129"/>
                <a:gd name="T17" fmla="*/ 77 h 592"/>
                <a:gd name="T18" fmla="*/ 45 w 129"/>
                <a:gd name="T19" fmla="*/ 77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92">
                  <a:moveTo>
                    <a:pt x="0" y="592"/>
                  </a:moveTo>
                  <a:lnTo>
                    <a:pt x="7" y="516"/>
                  </a:lnTo>
                  <a:lnTo>
                    <a:pt x="84" y="516"/>
                  </a:lnTo>
                  <a:lnTo>
                    <a:pt x="77" y="592"/>
                  </a:lnTo>
                  <a:lnTo>
                    <a:pt x="0" y="592"/>
                  </a:lnTo>
                  <a:close/>
                  <a:moveTo>
                    <a:pt x="45" y="77"/>
                  </a:moveTo>
                  <a:lnTo>
                    <a:pt x="52" y="0"/>
                  </a:lnTo>
                  <a:lnTo>
                    <a:pt x="129" y="0"/>
                  </a:lnTo>
                  <a:lnTo>
                    <a:pt x="122" y="77"/>
                  </a:lnTo>
                  <a:lnTo>
                    <a:pt x="45" y="77"/>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86" name="Freeform 142"/>
            <p:cNvSpPr>
              <a:spLocks noEditPoints="1"/>
            </p:cNvSpPr>
            <p:nvPr/>
          </p:nvSpPr>
          <p:spPr bwMode="auto">
            <a:xfrm>
              <a:off x="6981958" y="7022624"/>
              <a:ext cx="144739" cy="664225"/>
            </a:xfrm>
            <a:custGeom>
              <a:avLst/>
              <a:gdLst>
                <a:gd name="T0" fmla="*/ 0 w 129"/>
                <a:gd name="T1" fmla="*/ 592 h 592"/>
                <a:gd name="T2" fmla="*/ 7 w 129"/>
                <a:gd name="T3" fmla="*/ 516 h 592"/>
                <a:gd name="T4" fmla="*/ 84 w 129"/>
                <a:gd name="T5" fmla="*/ 516 h 592"/>
                <a:gd name="T6" fmla="*/ 77 w 129"/>
                <a:gd name="T7" fmla="*/ 592 h 592"/>
                <a:gd name="T8" fmla="*/ 0 w 129"/>
                <a:gd name="T9" fmla="*/ 592 h 592"/>
                <a:gd name="T10" fmla="*/ 45 w 129"/>
                <a:gd name="T11" fmla="*/ 77 h 592"/>
                <a:gd name="T12" fmla="*/ 52 w 129"/>
                <a:gd name="T13" fmla="*/ 0 h 592"/>
                <a:gd name="T14" fmla="*/ 129 w 129"/>
                <a:gd name="T15" fmla="*/ 0 h 592"/>
                <a:gd name="T16" fmla="*/ 122 w 129"/>
                <a:gd name="T17" fmla="*/ 77 h 592"/>
                <a:gd name="T18" fmla="*/ 45 w 129"/>
                <a:gd name="T19" fmla="*/ 77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92">
                  <a:moveTo>
                    <a:pt x="0" y="592"/>
                  </a:moveTo>
                  <a:lnTo>
                    <a:pt x="7" y="516"/>
                  </a:lnTo>
                  <a:lnTo>
                    <a:pt x="84" y="516"/>
                  </a:lnTo>
                  <a:lnTo>
                    <a:pt x="77" y="592"/>
                  </a:lnTo>
                  <a:lnTo>
                    <a:pt x="0" y="592"/>
                  </a:lnTo>
                  <a:close/>
                  <a:moveTo>
                    <a:pt x="45" y="77"/>
                  </a:moveTo>
                  <a:lnTo>
                    <a:pt x="52" y="0"/>
                  </a:lnTo>
                  <a:lnTo>
                    <a:pt x="129" y="0"/>
                  </a:lnTo>
                  <a:lnTo>
                    <a:pt x="122" y="77"/>
                  </a:lnTo>
                  <a:lnTo>
                    <a:pt x="45" y="77"/>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91" name="Group 390"/>
          <p:cNvGrpSpPr/>
          <p:nvPr/>
        </p:nvGrpSpPr>
        <p:grpSpPr>
          <a:xfrm>
            <a:off x="6033590" y="4002296"/>
            <a:ext cx="544172" cy="797743"/>
            <a:chOff x="3448473" y="7460894"/>
            <a:chExt cx="769939" cy="1128713"/>
          </a:xfrm>
        </p:grpSpPr>
        <p:sp>
          <p:nvSpPr>
            <p:cNvPr id="392"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93"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97" name="Group 396"/>
          <p:cNvGrpSpPr/>
          <p:nvPr/>
        </p:nvGrpSpPr>
        <p:grpSpPr>
          <a:xfrm>
            <a:off x="2565676" y="4002296"/>
            <a:ext cx="544172" cy="797743"/>
            <a:chOff x="3448473" y="7460894"/>
            <a:chExt cx="769939" cy="1128713"/>
          </a:xfrm>
        </p:grpSpPr>
        <p:sp>
          <p:nvSpPr>
            <p:cNvPr id="401"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2"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98" name="Group 397"/>
          <p:cNvGrpSpPr/>
          <p:nvPr/>
        </p:nvGrpSpPr>
        <p:grpSpPr>
          <a:xfrm>
            <a:off x="3162462" y="4002296"/>
            <a:ext cx="544172" cy="797743"/>
            <a:chOff x="3448473" y="7460894"/>
            <a:chExt cx="769939" cy="1128713"/>
          </a:xfrm>
        </p:grpSpPr>
        <p:sp>
          <p:nvSpPr>
            <p:cNvPr id="399"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0"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403" name="Group 402"/>
          <p:cNvGrpSpPr/>
          <p:nvPr/>
        </p:nvGrpSpPr>
        <p:grpSpPr>
          <a:xfrm>
            <a:off x="3781708" y="4135814"/>
            <a:ext cx="144739" cy="664225"/>
            <a:chOff x="6981958" y="7022624"/>
            <a:chExt cx="144739" cy="664225"/>
          </a:xfrm>
        </p:grpSpPr>
        <p:sp>
          <p:nvSpPr>
            <p:cNvPr id="404" name="Freeform 142"/>
            <p:cNvSpPr>
              <a:spLocks noEditPoints="1"/>
            </p:cNvSpPr>
            <p:nvPr/>
          </p:nvSpPr>
          <p:spPr bwMode="auto">
            <a:xfrm>
              <a:off x="6981958" y="7022624"/>
              <a:ext cx="144739" cy="664225"/>
            </a:xfrm>
            <a:custGeom>
              <a:avLst/>
              <a:gdLst>
                <a:gd name="T0" fmla="*/ 0 w 129"/>
                <a:gd name="T1" fmla="*/ 592 h 592"/>
                <a:gd name="T2" fmla="*/ 7 w 129"/>
                <a:gd name="T3" fmla="*/ 516 h 592"/>
                <a:gd name="T4" fmla="*/ 84 w 129"/>
                <a:gd name="T5" fmla="*/ 516 h 592"/>
                <a:gd name="T6" fmla="*/ 77 w 129"/>
                <a:gd name="T7" fmla="*/ 592 h 592"/>
                <a:gd name="T8" fmla="*/ 0 w 129"/>
                <a:gd name="T9" fmla="*/ 592 h 592"/>
                <a:gd name="T10" fmla="*/ 45 w 129"/>
                <a:gd name="T11" fmla="*/ 77 h 592"/>
                <a:gd name="T12" fmla="*/ 52 w 129"/>
                <a:gd name="T13" fmla="*/ 0 h 592"/>
                <a:gd name="T14" fmla="*/ 129 w 129"/>
                <a:gd name="T15" fmla="*/ 0 h 592"/>
                <a:gd name="T16" fmla="*/ 122 w 129"/>
                <a:gd name="T17" fmla="*/ 77 h 592"/>
                <a:gd name="T18" fmla="*/ 45 w 129"/>
                <a:gd name="T19" fmla="*/ 77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92">
                  <a:moveTo>
                    <a:pt x="0" y="592"/>
                  </a:moveTo>
                  <a:lnTo>
                    <a:pt x="7" y="516"/>
                  </a:lnTo>
                  <a:lnTo>
                    <a:pt x="84" y="516"/>
                  </a:lnTo>
                  <a:lnTo>
                    <a:pt x="77" y="592"/>
                  </a:lnTo>
                  <a:lnTo>
                    <a:pt x="0" y="592"/>
                  </a:lnTo>
                  <a:close/>
                  <a:moveTo>
                    <a:pt x="45" y="77"/>
                  </a:moveTo>
                  <a:lnTo>
                    <a:pt x="52" y="0"/>
                  </a:lnTo>
                  <a:lnTo>
                    <a:pt x="129" y="0"/>
                  </a:lnTo>
                  <a:lnTo>
                    <a:pt x="122" y="77"/>
                  </a:lnTo>
                  <a:lnTo>
                    <a:pt x="45" y="77"/>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5" name="Freeform 142"/>
            <p:cNvSpPr>
              <a:spLocks noEditPoints="1"/>
            </p:cNvSpPr>
            <p:nvPr/>
          </p:nvSpPr>
          <p:spPr bwMode="auto">
            <a:xfrm>
              <a:off x="6981958" y="7022624"/>
              <a:ext cx="144739" cy="664225"/>
            </a:xfrm>
            <a:custGeom>
              <a:avLst/>
              <a:gdLst>
                <a:gd name="T0" fmla="*/ 0 w 129"/>
                <a:gd name="T1" fmla="*/ 592 h 592"/>
                <a:gd name="T2" fmla="*/ 7 w 129"/>
                <a:gd name="T3" fmla="*/ 516 h 592"/>
                <a:gd name="T4" fmla="*/ 84 w 129"/>
                <a:gd name="T5" fmla="*/ 516 h 592"/>
                <a:gd name="T6" fmla="*/ 77 w 129"/>
                <a:gd name="T7" fmla="*/ 592 h 592"/>
                <a:gd name="T8" fmla="*/ 0 w 129"/>
                <a:gd name="T9" fmla="*/ 592 h 592"/>
                <a:gd name="T10" fmla="*/ 45 w 129"/>
                <a:gd name="T11" fmla="*/ 77 h 592"/>
                <a:gd name="T12" fmla="*/ 52 w 129"/>
                <a:gd name="T13" fmla="*/ 0 h 592"/>
                <a:gd name="T14" fmla="*/ 129 w 129"/>
                <a:gd name="T15" fmla="*/ 0 h 592"/>
                <a:gd name="T16" fmla="*/ 122 w 129"/>
                <a:gd name="T17" fmla="*/ 77 h 592"/>
                <a:gd name="T18" fmla="*/ 45 w 129"/>
                <a:gd name="T19" fmla="*/ 77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92">
                  <a:moveTo>
                    <a:pt x="0" y="592"/>
                  </a:moveTo>
                  <a:lnTo>
                    <a:pt x="7" y="516"/>
                  </a:lnTo>
                  <a:lnTo>
                    <a:pt x="84" y="516"/>
                  </a:lnTo>
                  <a:lnTo>
                    <a:pt x="77" y="592"/>
                  </a:lnTo>
                  <a:lnTo>
                    <a:pt x="0" y="592"/>
                  </a:lnTo>
                  <a:close/>
                  <a:moveTo>
                    <a:pt x="45" y="77"/>
                  </a:moveTo>
                  <a:lnTo>
                    <a:pt x="52" y="0"/>
                  </a:lnTo>
                  <a:lnTo>
                    <a:pt x="129" y="0"/>
                  </a:lnTo>
                  <a:lnTo>
                    <a:pt x="122" y="77"/>
                  </a:lnTo>
                  <a:lnTo>
                    <a:pt x="45" y="77"/>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562" name="Group 561"/>
          <p:cNvGrpSpPr/>
          <p:nvPr/>
        </p:nvGrpSpPr>
        <p:grpSpPr>
          <a:xfrm>
            <a:off x="6033590" y="4002296"/>
            <a:ext cx="544172" cy="797743"/>
            <a:chOff x="3448473" y="7460894"/>
            <a:chExt cx="769939" cy="1128713"/>
          </a:xfrm>
        </p:grpSpPr>
        <p:sp>
          <p:nvSpPr>
            <p:cNvPr id="262"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67"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597" name="Group 596"/>
          <p:cNvGrpSpPr/>
          <p:nvPr/>
        </p:nvGrpSpPr>
        <p:grpSpPr>
          <a:xfrm>
            <a:off x="6033030" y="4001735"/>
            <a:ext cx="545292" cy="797743"/>
            <a:chOff x="4215237" y="7470420"/>
            <a:chExt cx="771525" cy="1128713"/>
          </a:xfrm>
        </p:grpSpPr>
        <p:sp>
          <p:nvSpPr>
            <p:cNvPr id="598" name="Freeform 40"/>
            <p:cNvSpPr>
              <a:spLocks/>
            </p:cNvSpPr>
            <p:nvPr/>
          </p:nvSpPr>
          <p:spPr bwMode="auto">
            <a:xfrm>
              <a:off x="4215237"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6275"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3250" y="503237"/>
                  </a:lnTo>
                  <a:lnTo>
                    <a:pt x="657225" y="565150"/>
                  </a:lnTo>
                  <a:lnTo>
                    <a:pt x="592138"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99" name="Freeform 44"/>
            <p:cNvSpPr>
              <a:spLocks/>
            </p:cNvSpPr>
            <p:nvPr/>
          </p:nvSpPr>
          <p:spPr bwMode="auto">
            <a:xfrm>
              <a:off x="4781974" y="7492644"/>
              <a:ext cx="204788" cy="1084262"/>
            </a:xfrm>
            <a:custGeom>
              <a:avLst/>
              <a:gdLst/>
              <a:ahLst/>
              <a:cxnLst/>
              <a:rect l="l" t="t" r="r" b="b"/>
              <a:pathLst>
                <a:path w="204788" h="1084262">
                  <a:moveTo>
                    <a:pt x="111126" y="563562"/>
                  </a:moveTo>
                  <a:lnTo>
                    <a:pt x="150813" y="609600"/>
                  </a:lnTo>
                  <a:lnTo>
                    <a:pt x="109538" y="1084262"/>
                  </a:lnTo>
                  <a:lnTo>
                    <a:pt x="0" y="962025"/>
                  </a:lnTo>
                  <a:lnTo>
                    <a:pt x="26987" y="639762"/>
                  </a:lnTo>
                  <a:close/>
                  <a:moveTo>
                    <a:pt x="204788" y="0"/>
                  </a:moveTo>
                  <a:lnTo>
                    <a:pt x="161926" y="474663"/>
                  </a:lnTo>
                  <a:lnTo>
                    <a:pt x="115888" y="519113"/>
                  </a:lnTo>
                  <a:lnTo>
                    <a:pt x="44450" y="442913"/>
                  </a:lnTo>
                  <a:lnTo>
                    <a:pt x="73025" y="1190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00" name="Group 599"/>
          <p:cNvGrpSpPr/>
          <p:nvPr/>
        </p:nvGrpSpPr>
        <p:grpSpPr>
          <a:xfrm>
            <a:off x="6033030" y="4002296"/>
            <a:ext cx="545292" cy="797742"/>
            <a:chOff x="4967712" y="7460895"/>
            <a:chExt cx="771525" cy="1128712"/>
          </a:xfrm>
        </p:grpSpPr>
        <p:sp>
          <p:nvSpPr>
            <p:cNvPr id="601" name="Freeform 49"/>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679451" y="585787"/>
                  </a:moveTo>
                  <a:lnTo>
                    <a:pt x="719138" y="631825"/>
                  </a:lnTo>
                  <a:lnTo>
                    <a:pt x="676276" y="1106487"/>
                  </a:lnTo>
                  <a:lnTo>
                    <a:pt x="568325" y="985837"/>
                  </a:lnTo>
                  <a:lnTo>
                    <a:pt x="595313" y="663575"/>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96837" y="22225"/>
                  </a:moveTo>
                  <a:lnTo>
                    <a:pt x="204788" y="141288"/>
                  </a:lnTo>
                  <a:lnTo>
                    <a:pt x="177801" y="466726"/>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02" name="Freeform 55"/>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120650" y="0"/>
                  </a:moveTo>
                  <a:lnTo>
                    <a:pt x="749300" y="0"/>
                  </a:lnTo>
                  <a:lnTo>
                    <a:pt x="620713" y="122238"/>
                  </a:lnTo>
                  <a:lnTo>
                    <a:pt x="231775"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03" name="Group 602"/>
          <p:cNvGrpSpPr/>
          <p:nvPr/>
        </p:nvGrpSpPr>
        <p:grpSpPr>
          <a:xfrm>
            <a:off x="6033030" y="4002296"/>
            <a:ext cx="545292" cy="797743"/>
            <a:chOff x="5736062" y="7470420"/>
            <a:chExt cx="771525" cy="1128713"/>
          </a:xfrm>
        </p:grpSpPr>
        <p:sp>
          <p:nvSpPr>
            <p:cNvPr id="604" name="Freeform 61"/>
            <p:cNvSpPr>
              <a:spLocks/>
            </p:cNvSpPr>
            <p:nvPr/>
          </p:nvSpPr>
          <p:spPr bwMode="auto">
            <a:xfrm>
              <a:off x="5736062"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4688"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05" name="Freeform 66"/>
            <p:cNvSpPr>
              <a:spLocks/>
            </p:cNvSpPr>
            <p:nvPr/>
          </p:nvSpPr>
          <p:spPr bwMode="auto">
            <a:xfrm>
              <a:off x="5755112" y="7470420"/>
              <a:ext cx="752475" cy="1128713"/>
            </a:xfrm>
            <a:custGeom>
              <a:avLst/>
              <a:gdLst/>
              <a:ahLst/>
              <a:cxnLst/>
              <a:rect l="l" t="t" r="r" b="b"/>
              <a:pathLst>
                <a:path w="752475" h="1128713">
                  <a:moveTo>
                    <a:pt x="131763" y="1006475"/>
                  </a:moveTo>
                  <a:lnTo>
                    <a:pt x="523875" y="1006475"/>
                  </a:lnTo>
                  <a:lnTo>
                    <a:pt x="631825" y="1128713"/>
                  </a:lnTo>
                  <a:lnTo>
                    <a:pt x="0" y="1128713"/>
                  </a:lnTo>
                  <a:close/>
                  <a:moveTo>
                    <a:pt x="658813" y="585787"/>
                  </a:moveTo>
                  <a:lnTo>
                    <a:pt x="698500" y="631825"/>
                  </a:lnTo>
                  <a:lnTo>
                    <a:pt x="655638" y="1106487"/>
                  </a:lnTo>
                  <a:lnTo>
                    <a:pt x="547687" y="984250"/>
                  </a:lnTo>
                  <a:lnTo>
                    <a:pt x="574675" y="661987"/>
                  </a:lnTo>
                  <a:close/>
                  <a:moveTo>
                    <a:pt x="161925" y="503237"/>
                  </a:moveTo>
                  <a:lnTo>
                    <a:pt x="582613" y="503237"/>
                  </a:lnTo>
                  <a:lnTo>
                    <a:pt x="638175" y="565150"/>
                  </a:lnTo>
                  <a:lnTo>
                    <a:pt x="571500" y="625475"/>
                  </a:lnTo>
                  <a:lnTo>
                    <a:pt x="149225" y="625475"/>
                  </a:lnTo>
                  <a:lnTo>
                    <a:pt x="98425" y="565150"/>
                  </a:lnTo>
                  <a:close/>
                  <a:moveTo>
                    <a:pt x="752475" y="22225"/>
                  </a:moveTo>
                  <a:lnTo>
                    <a:pt x="709613" y="496888"/>
                  </a:lnTo>
                  <a:lnTo>
                    <a:pt x="663575" y="541338"/>
                  </a:lnTo>
                  <a:lnTo>
                    <a:pt x="592137" y="465138"/>
                  </a:lnTo>
                  <a:lnTo>
                    <a:pt x="620712" y="141288"/>
                  </a:lnTo>
                  <a:close/>
                  <a:moveTo>
                    <a:pt x="100012" y="0"/>
                  </a:moveTo>
                  <a:lnTo>
                    <a:pt x="730250" y="0"/>
                  </a:lnTo>
                  <a:lnTo>
                    <a:pt x="601663" y="120650"/>
                  </a:lnTo>
                  <a:lnTo>
                    <a:pt x="211137" y="120650"/>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06" name="Group 605"/>
          <p:cNvGrpSpPr/>
          <p:nvPr/>
        </p:nvGrpSpPr>
        <p:grpSpPr>
          <a:xfrm>
            <a:off x="6033030" y="4001735"/>
            <a:ext cx="545292" cy="798865"/>
            <a:chOff x="6510762" y="7500582"/>
            <a:chExt cx="771525" cy="1130301"/>
          </a:xfrm>
        </p:grpSpPr>
        <p:sp>
          <p:nvSpPr>
            <p:cNvPr id="607" name="Freeform 77"/>
            <p:cNvSpPr>
              <a:spLocks/>
            </p:cNvSpPr>
            <p:nvPr/>
          </p:nvSpPr>
          <p:spPr bwMode="auto">
            <a:xfrm>
              <a:off x="6510762" y="7500582"/>
              <a:ext cx="771525" cy="1130301"/>
            </a:xfrm>
            <a:custGeom>
              <a:avLst/>
              <a:gdLst/>
              <a:ahLst/>
              <a:cxnLst/>
              <a:rect l="l" t="t" r="r" b="b"/>
              <a:pathLst>
                <a:path w="771525" h="1130301">
                  <a:moveTo>
                    <a:pt x="150812" y="1008063"/>
                  </a:moveTo>
                  <a:lnTo>
                    <a:pt x="542925" y="1008063"/>
                  </a:lnTo>
                  <a:lnTo>
                    <a:pt x="652462" y="1130301"/>
                  </a:lnTo>
                  <a:lnTo>
                    <a:pt x="20637" y="1130301"/>
                  </a:lnTo>
                  <a:close/>
                  <a:moveTo>
                    <a:pt x="679451" y="585788"/>
                  </a:moveTo>
                  <a:lnTo>
                    <a:pt x="719138" y="631826"/>
                  </a:lnTo>
                  <a:lnTo>
                    <a:pt x="676276" y="1108076"/>
                  </a:lnTo>
                  <a:lnTo>
                    <a:pt x="568325" y="985838"/>
                  </a:lnTo>
                  <a:lnTo>
                    <a:pt x="595313" y="663576"/>
                  </a:lnTo>
                  <a:close/>
                  <a:moveTo>
                    <a:pt x="92075" y="585788"/>
                  </a:moveTo>
                  <a:lnTo>
                    <a:pt x="160338" y="663576"/>
                  </a:lnTo>
                  <a:lnTo>
                    <a:pt x="133351" y="985838"/>
                  </a:lnTo>
                  <a:lnTo>
                    <a:pt x="0" y="1108076"/>
                  </a:lnTo>
                  <a:lnTo>
                    <a:pt x="42862" y="631826"/>
                  </a:lnTo>
                  <a:close/>
                  <a:moveTo>
                    <a:pt x="182563" y="503238"/>
                  </a:moveTo>
                  <a:lnTo>
                    <a:pt x="603251" y="503238"/>
                  </a:lnTo>
                  <a:lnTo>
                    <a:pt x="658813" y="566739"/>
                  </a:lnTo>
                  <a:lnTo>
                    <a:pt x="592138" y="625476"/>
                  </a:lnTo>
                  <a:lnTo>
                    <a:pt x="168275" y="625476"/>
                  </a:lnTo>
                  <a:lnTo>
                    <a:pt x="117475" y="566739"/>
                  </a:lnTo>
                  <a:close/>
                  <a:moveTo>
                    <a:pt x="771525" y="22225"/>
                  </a:moveTo>
                  <a:lnTo>
                    <a:pt x="730250" y="496888"/>
                  </a:lnTo>
                  <a:lnTo>
                    <a:pt x="682625" y="541338"/>
                  </a:lnTo>
                  <a:lnTo>
                    <a:pt x="612775" y="466725"/>
                  </a:lnTo>
                  <a:lnTo>
                    <a:pt x="641350" y="142875"/>
                  </a:lnTo>
                  <a:close/>
                  <a:moveTo>
                    <a:pt x="95250" y="22225"/>
                  </a:moveTo>
                  <a:lnTo>
                    <a:pt x="204788" y="142875"/>
                  </a:lnTo>
                  <a:lnTo>
                    <a:pt x="177801" y="466725"/>
                  </a:lnTo>
                  <a:lnTo>
                    <a:pt x="95250"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08" name="Freeform 76"/>
            <p:cNvSpPr>
              <a:spLocks/>
            </p:cNvSpPr>
            <p:nvPr/>
          </p:nvSpPr>
          <p:spPr bwMode="auto">
            <a:xfrm>
              <a:off x="6564736" y="7522807"/>
              <a:ext cx="717550" cy="1085851"/>
            </a:xfrm>
            <a:custGeom>
              <a:avLst/>
              <a:gdLst/>
              <a:ahLst/>
              <a:cxnLst/>
              <a:rect l="l" t="t" r="r" b="b"/>
              <a:pathLst>
                <a:path w="717550" h="1085851">
                  <a:moveTo>
                    <a:pt x="625476" y="563563"/>
                  </a:moveTo>
                  <a:lnTo>
                    <a:pt x="665163" y="609601"/>
                  </a:lnTo>
                  <a:lnTo>
                    <a:pt x="622301" y="1085851"/>
                  </a:lnTo>
                  <a:lnTo>
                    <a:pt x="514350" y="963613"/>
                  </a:lnTo>
                  <a:lnTo>
                    <a:pt x="541338" y="641351"/>
                  </a:lnTo>
                  <a:close/>
                  <a:moveTo>
                    <a:pt x="128588" y="481013"/>
                  </a:moveTo>
                  <a:lnTo>
                    <a:pt x="549276" y="481013"/>
                  </a:lnTo>
                  <a:lnTo>
                    <a:pt x="604838" y="544514"/>
                  </a:lnTo>
                  <a:lnTo>
                    <a:pt x="538163" y="603251"/>
                  </a:lnTo>
                  <a:lnTo>
                    <a:pt x="114300" y="603251"/>
                  </a:lnTo>
                  <a:lnTo>
                    <a:pt x="63500" y="544514"/>
                  </a:lnTo>
                  <a:close/>
                  <a:moveTo>
                    <a:pt x="717550" y="0"/>
                  </a:moveTo>
                  <a:lnTo>
                    <a:pt x="676275" y="474663"/>
                  </a:lnTo>
                  <a:lnTo>
                    <a:pt x="628650" y="519113"/>
                  </a:lnTo>
                  <a:lnTo>
                    <a:pt x="558800" y="444501"/>
                  </a:lnTo>
                  <a:lnTo>
                    <a:pt x="587375" y="120650"/>
                  </a:lnTo>
                  <a:close/>
                  <a:moveTo>
                    <a:pt x="41275" y="0"/>
                  </a:moveTo>
                  <a:lnTo>
                    <a:pt x="150813" y="120650"/>
                  </a:lnTo>
                  <a:lnTo>
                    <a:pt x="123826" y="444501"/>
                  </a:lnTo>
                  <a:lnTo>
                    <a:pt x="41275" y="519113"/>
                  </a:lnTo>
                  <a:lnTo>
                    <a:pt x="0" y="4746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09" name="Group 608"/>
          <p:cNvGrpSpPr/>
          <p:nvPr/>
        </p:nvGrpSpPr>
        <p:grpSpPr>
          <a:xfrm>
            <a:off x="6033030" y="4002296"/>
            <a:ext cx="545292" cy="797743"/>
            <a:chOff x="7277524" y="7510107"/>
            <a:chExt cx="771525" cy="1128713"/>
          </a:xfrm>
        </p:grpSpPr>
        <p:sp>
          <p:nvSpPr>
            <p:cNvPr id="610" name="Freeform 84"/>
            <p:cNvSpPr>
              <a:spLocks/>
            </p:cNvSpPr>
            <p:nvPr/>
          </p:nvSpPr>
          <p:spPr bwMode="auto">
            <a:xfrm>
              <a:off x="7277524" y="7510107"/>
              <a:ext cx="771525" cy="1128713"/>
            </a:xfrm>
            <a:custGeom>
              <a:avLst/>
              <a:gdLst/>
              <a:ahLst/>
              <a:cxnLst/>
              <a:rect l="l" t="t" r="r" b="b"/>
              <a:pathLst>
                <a:path w="771525" h="1128713">
                  <a:moveTo>
                    <a:pt x="150813" y="1006475"/>
                  </a:moveTo>
                  <a:lnTo>
                    <a:pt x="544513" y="1006475"/>
                  </a:lnTo>
                  <a:lnTo>
                    <a:pt x="652463" y="1128713"/>
                  </a:lnTo>
                  <a:lnTo>
                    <a:pt x="20638" y="1128713"/>
                  </a:lnTo>
                  <a:close/>
                  <a:moveTo>
                    <a:pt x="679451" y="585788"/>
                  </a:moveTo>
                  <a:lnTo>
                    <a:pt x="719138" y="631826"/>
                  </a:lnTo>
                  <a:lnTo>
                    <a:pt x="676276" y="1106488"/>
                  </a:lnTo>
                  <a:lnTo>
                    <a:pt x="568325" y="984251"/>
                  </a:lnTo>
                  <a:lnTo>
                    <a:pt x="595313" y="663576"/>
                  </a:lnTo>
                  <a:close/>
                  <a:moveTo>
                    <a:pt x="92075" y="585788"/>
                  </a:moveTo>
                  <a:lnTo>
                    <a:pt x="160338" y="663576"/>
                  </a:lnTo>
                  <a:lnTo>
                    <a:pt x="133351" y="984251"/>
                  </a:lnTo>
                  <a:lnTo>
                    <a:pt x="0" y="1106488"/>
                  </a:lnTo>
                  <a:lnTo>
                    <a:pt x="42862" y="631826"/>
                  </a:lnTo>
                  <a:close/>
                  <a:moveTo>
                    <a:pt x="182563" y="503238"/>
                  </a:moveTo>
                  <a:lnTo>
                    <a:pt x="603251" y="503238"/>
                  </a:lnTo>
                  <a:lnTo>
                    <a:pt x="658813" y="565151"/>
                  </a:lnTo>
                  <a:lnTo>
                    <a:pt x="592138" y="625476"/>
                  </a:lnTo>
                  <a:lnTo>
                    <a:pt x="169863" y="625476"/>
                  </a:lnTo>
                  <a:lnTo>
                    <a:pt x="117475" y="565151"/>
                  </a:lnTo>
                  <a:close/>
                  <a:moveTo>
                    <a:pt x="771525" y="22225"/>
                  </a:moveTo>
                  <a:lnTo>
                    <a:pt x="730250" y="496888"/>
                  </a:lnTo>
                  <a:lnTo>
                    <a:pt x="684213" y="541338"/>
                  </a:lnTo>
                  <a:lnTo>
                    <a:pt x="612775" y="465138"/>
                  </a:lnTo>
                  <a:lnTo>
                    <a:pt x="641350" y="141288"/>
                  </a:lnTo>
                  <a:close/>
                  <a:moveTo>
                    <a:pt x="96837" y="22225"/>
                  </a:moveTo>
                  <a:lnTo>
                    <a:pt x="204788" y="141288"/>
                  </a:lnTo>
                  <a:lnTo>
                    <a:pt x="177801" y="465138"/>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11" name="Freeform 90"/>
            <p:cNvSpPr>
              <a:spLocks/>
            </p:cNvSpPr>
            <p:nvPr/>
          </p:nvSpPr>
          <p:spPr bwMode="auto">
            <a:xfrm>
              <a:off x="7298162" y="7510107"/>
              <a:ext cx="728662" cy="1128713"/>
            </a:xfrm>
            <a:custGeom>
              <a:avLst/>
              <a:gdLst/>
              <a:ahLst/>
              <a:cxnLst/>
              <a:rect l="l" t="t" r="r" b="b"/>
              <a:pathLst>
                <a:path w="728662" h="1128713">
                  <a:moveTo>
                    <a:pt x="130175" y="1006475"/>
                  </a:moveTo>
                  <a:lnTo>
                    <a:pt x="523875" y="1006475"/>
                  </a:lnTo>
                  <a:lnTo>
                    <a:pt x="631825" y="1128713"/>
                  </a:lnTo>
                  <a:lnTo>
                    <a:pt x="0" y="1128713"/>
                  </a:lnTo>
                  <a:close/>
                  <a:moveTo>
                    <a:pt x="658813" y="585788"/>
                  </a:moveTo>
                  <a:lnTo>
                    <a:pt x="698500" y="631826"/>
                  </a:lnTo>
                  <a:lnTo>
                    <a:pt x="655638" y="1106488"/>
                  </a:lnTo>
                  <a:lnTo>
                    <a:pt x="547687" y="984251"/>
                  </a:lnTo>
                  <a:lnTo>
                    <a:pt x="574675" y="663576"/>
                  </a:lnTo>
                  <a:close/>
                  <a:moveTo>
                    <a:pt x="161925" y="503238"/>
                  </a:moveTo>
                  <a:lnTo>
                    <a:pt x="582613" y="503238"/>
                  </a:lnTo>
                  <a:lnTo>
                    <a:pt x="638175" y="565151"/>
                  </a:lnTo>
                  <a:lnTo>
                    <a:pt x="571500" y="625476"/>
                  </a:lnTo>
                  <a:lnTo>
                    <a:pt x="149225" y="625476"/>
                  </a:lnTo>
                  <a:lnTo>
                    <a:pt x="96837" y="565151"/>
                  </a:lnTo>
                  <a:close/>
                  <a:moveTo>
                    <a:pt x="76199" y="22225"/>
                  </a:moveTo>
                  <a:lnTo>
                    <a:pt x="184150" y="141288"/>
                  </a:lnTo>
                  <a:lnTo>
                    <a:pt x="157163" y="465138"/>
                  </a:lnTo>
                  <a:lnTo>
                    <a:pt x="76199" y="541338"/>
                  </a:lnTo>
                  <a:lnTo>
                    <a:pt x="33337" y="496888"/>
                  </a:lnTo>
                  <a:close/>
                  <a:moveTo>
                    <a:pt x="100012" y="0"/>
                  </a:moveTo>
                  <a:lnTo>
                    <a:pt x="728662" y="0"/>
                  </a:lnTo>
                  <a:lnTo>
                    <a:pt x="600075" y="122238"/>
                  </a:lnTo>
                  <a:lnTo>
                    <a:pt x="211137"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12" name="Group 611"/>
          <p:cNvGrpSpPr/>
          <p:nvPr/>
        </p:nvGrpSpPr>
        <p:grpSpPr>
          <a:xfrm>
            <a:off x="6033030" y="4001735"/>
            <a:ext cx="545292" cy="798865"/>
            <a:chOff x="3350049" y="8684857"/>
            <a:chExt cx="771525" cy="1130301"/>
          </a:xfrm>
        </p:grpSpPr>
        <p:sp>
          <p:nvSpPr>
            <p:cNvPr id="613" name="Freeform 98"/>
            <p:cNvSpPr>
              <a:spLocks/>
            </p:cNvSpPr>
            <p:nvPr/>
          </p:nvSpPr>
          <p:spPr bwMode="auto">
            <a:xfrm>
              <a:off x="3350049" y="8684857"/>
              <a:ext cx="771525" cy="1130301"/>
            </a:xfrm>
            <a:custGeom>
              <a:avLst/>
              <a:gdLst/>
              <a:ahLst/>
              <a:cxnLst/>
              <a:rect l="l" t="t" r="r" b="b"/>
              <a:pathLst>
                <a:path w="771525" h="1130301">
                  <a:moveTo>
                    <a:pt x="150812" y="1008063"/>
                  </a:moveTo>
                  <a:lnTo>
                    <a:pt x="542924" y="1008063"/>
                  </a:lnTo>
                  <a:lnTo>
                    <a:pt x="652462" y="1130301"/>
                  </a:lnTo>
                  <a:lnTo>
                    <a:pt x="20637" y="1130301"/>
                  </a:lnTo>
                  <a:close/>
                  <a:moveTo>
                    <a:pt x="677863" y="585788"/>
                  </a:moveTo>
                  <a:lnTo>
                    <a:pt x="719138" y="633413"/>
                  </a:lnTo>
                  <a:lnTo>
                    <a:pt x="676275" y="1108076"/>
                  </a:lnTo>
                  <a:lnTo>
                    <a:pt x="568325" y="985838"/>
                  </a:lnTo>
                  <a:lnTo>
                    <a:pt x="593725" y="663576"/>
                  </a:lnTo>
                  <a:close/>
                  <a:moveTo>
                    <a:pt x="90488" y="585788"/>
                  </a:moveTo>
                  <a:lnTo>
                    <a:pt x="160338" y="663576"/>
                  </a:lnTo>
                  <a:lnTo>
                    <a:pt x="133350" y="985838"/>
                  </a:lnTo>
                  <a:lnTo>
                    <a:pt x="0" y="1108076"/>
                  </a:lnTo>
                  <a:lnTo>
                    <a:pt x="42863" y="633413"/>
                  </a:lnTo>
                  <a:close/>
                  <a:moveTo>
                    <a:pt x="182562" y="504825"/>
                  </a:moveTo>
                  <a:lnTo>
                    <a:pt x="603250" y="504825"/>
                  </a:lnTo>
                  <a:lnTo>
                    <a:pt x="658813" y="566738"/>
                  </a:lnTo>
                  <a:lnTo>
                    <a:pt x="592138" y="627063"/>
                  </a:lnTo>
                  <a:lnTo>
                    <a:pt x="168275" y="627063"/>
                  </a:lnTo>
                  <a:lnTo>
                    <a:pt x="117475" y="566738"/>
                  </a:lnTo>
                  <a:close/>
                  <a:moveTo>
                    <a:pt x="771525" y="22225"/>
                  </a:moveTo>
                  <a:lnTo>
                    <a:pt x="730250" y="498475"/>
                  </a:lnTo>
                  <a:lnTo>
                    <a:pt x="682625" y="542925"/>
                  </a:lnTo>
                  <a:lnTo>
                    <a:pt x="612775" y="466725"/>
                  </a:lnTo>
                  <a:lnTo>
                    <a:pt x="641350" y="142875"/>
                  </a:lnTo>
                  <a:close/>
                  <a:moveTo>
                    <a:pt x="95250" y="22225"/>
                  </a:moveTo>
                  <a:lnTo>
                    <a:pt x="204788" y="142875"/>
                  </a:lnTo>
                  <a:lnTo>
                    <a:pt x="177800" y="466725"/>
                  </a:lnTo>
                  <a:lnTo>
                    <a:pt x="95250" y="542925"/>
                  </a:lnTo>
                  <a:lnTo>
                    <a:pt x="53975" y="498475"/>
                  </a:lnTo>
                  <a:close/>
                  <a:moveTo>
                    <a:pt x="120650" y="0"/>
                  </a:moveTo>
                  <a:lnTo>
                    <a:pt x="749300" y="0"/>
                  </a:lnTo>
                  <a:lnTo>
                    <a:pt x="620713" y="122238"/>
                  </a:lnTo>
                  <a:lnTo>
                    <a:pt x="230187"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14" name="Freeform 103"/>
            <p:cNvSpPr>
              <a:spLocks/>
            </p:cNvSpPr>
            <p:nvPr/>
          </p:nvSpPr>
          <p:spPr bwMode="auto">
            <a:xfrm>
              <a:off x="3350049" y="8684857"/>
              <a:ext cx="749300" cy="1130301"/>
            </a:xfrm>
            <a:custGeom>
              <a:avLst/>
              <a:gdLst/>
              <a:ahLst/>
              <a:cxnLst/>
              <a:rect l="l" t="t" r="r" b="b"/>
              <a:pathLst>
                <a:path w="749300" h="1130301">
                  <a:moveTo>
                    <a:pt x="150812" y="1008063"/>
                  </a:moveTo>
                  <a:lnTo>
                    <a:pt x="542925" y="1008063"/>
                  </a:lnTo>
                  <a:lnTo>
                    <a:pt x="652462" y="1130301"/>
                  </a:lnTo>
                  <a:lnTo>
                    <a:pt x="20637" y="1130301"/>
                  </a:lnTo>
                  <a:close/>
                  <a:moveTo>
                    <a:pt x="677863" y="585788"/>
                  </a:moveTo>
                  <a:lnTo>
                    <a:pt x="719138" y="633413"/>
                  </a:lnTo>
                  <a:lnTo>
                    <a:pt x="676275" y="1108076"/>
                  </a:lnTo>
                  <a:lnTo>
                    <a:pt x="568325" y="985838"/>
                  </a:lnTo>
                  <a:lnTo>
                    <a:pt x="593725" y="663576"/>
                  </a:lnTo>
                  <a:close/>
                  <a:moveTo>
                    <a:pt x="90488" y="585788"/>
                  </a:moveTo>
                  <a:lnTo>
                    <a:pt x="160338" y="663576"/>
                  </a:lnTo>
                  <a:lnTo>
                    <a:pt x="133351" y="985838"/>
                  </a:lnTo>
                  <a:lnTo>
                    <a:pt x="0" y="1108076"/>
                  </a:lnTo>
                  <a:lnTo>
                    <a:pt x="42863" y="633413"/>
                  </a:lnTo>
                  <a:close/>
                  <a:moveTo>
                    <a:pt x="182563" y="504825"/>
                  </a:moveTo>
                  <a:lnTo>
                    <a:pt x="603251" y="504825"/>
                  </a:lnTo>
                  <a:lnTo>
                    <a:pt x="658813" y="566738"/>
                  </a:lnTo>
                  <a:lnTo>
                    <a:pt x="592138" y="627063"/>
                  </a:lnTo>
                  <a:lnTo>
                    <a:pt x="168275" y="627063"/>
                  </a:lnTo>
                  <a:lnTo>
                    <a:pt x="117475" y="566738"/>
                  </a:lnTo>
                  <a:close/>
                  <a:moveTo>
                    <a:pt x="95250" y="22225"/>
                  </a:moveTo>
                  <a:lnTo>
                    <a:pt x="204788" y="142875"/>
                  </a:lnTo>
                  <a:lnTo>
                    <a:pt x="177801" y="466725"/>
                  </a:lnTo>
                  <a:lnTo>
                    <a:pt x="95250" y="542925"/>
                  </a:lnTo>
                  <a:lnTo>
                    <a:pt x="53975" y="498475"/>
                  </a:lnTo>
                  <a:close/>
                  <a:moveTo>
                    <a:pt x="120650" y="0"/>
                  </a:moveTo>
                  <a:lnTo>
                    <a:pt x="749300" y="0"/>
                  </a:lnTo>
                  <a:lnTo>
                    <a:pt x="620713"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15" name="Group 614"/>
          <p:cNvGrpSpPr/>
          <p:nvPr/>
        </p:nvGrpSpPr>
        <p:grpSpPr>
          <a:xfrm>
            <a:off x="6033030" y="4002296"/>
            <a:ext cx="545292" cy="797743"/>
            <a:chOff x="4116812" y="8694382"/>
            <a:chExt cx="771525" cy="1128713"/>
          </a:xfrm>
        </p:grpSpPr>
        <p:sp>
          <p:nvSpPr>
            <p:cNvPr id="616" name="Freeform 109"/>
            <p:cNvSpPr>
              <a:spLocks/>
            </p:cNvSpPr>
            <p:nvPr/>
          </p:nvSpPr>
          <p:spPr bwMode="auto">
            <a:xfrm>
              <a:off x="4116812" y="8694382"/>
              <a:ext cx="771525" cy="1128713"/>
            </a:xfrm>
            <a:custGeom>
              <a:avLst/>
              <a:gdLst/>
              <a:ahLst/>
              <a:cxnLst/>
              <a:rect l="l" t="t" r="r" b="b"/>
              <a:pathLst>
                <a:path w="771525" h="1128713">
                  <a:moveTo>
                    <a:pt x="150812" y="1008063"/>
                  </a:moveTo>
                  <a:lnTo>
                    <a:pt x="542925" y="1008063"/>
                  </a:lnTo>
                  <a:lnTo>
                    <a:pt x="652462" y="1128713"/>
                  </a:lnTo>
                  <a:lnTo>
                    <a:pt x="20637" y="1128713"/>
                  </a:lnTo>
                  <a:close/>
                  <a:moveTo>
                    <a:pt x="679451" y="585788"/>
                  </a:moveTo>
                  <a:lnTo>
                    <a:pt x="719138" y="631826"/>
                  </a:lnTo>
                  <a:lnTo>
                    <a:pt x="676276" y="1106488"/>
                  </a:lnTo>
                  <a:lnTo>
                    <a:pt x="568325" y="985838"/>
                  </a:lnTo>
                  <a:lnTo>
                    <a:pt x="593725" y="663576"/>
                  </a:lnTo>
                  <a:close/>
                  <a:moveTo>
                    <a:pt x="92075" y="585788"/>
                  </a:moveTo>
                  <a:lnTo>
                    <a:pt x="160338" y="663576"/>
                  </a:lnTo>
                  <a:lnTo>
                    <a:pt x="133351" y="985838"/>
                  </a:lnTo>
                  <a:lnTo>
                    <a:pt x="0" y="1106488"/>
                  </a:lnTo>
                  <a:lnTo>
                    <a:pt x="42863" y="631826"/>
                  </a:lnTo>
                  <a:close/>
                  <a:moveTo>
                    <a:pt x="182563" y="503238"/>
                  </a:moveTo>
                  <a:lnTo>
                    <a:pt x="603251" y="503238"/>
                  </a:lnTo>
                  <a:lnTo>
                    <a:pt x="658813" y="565151"/>
                  </a:lnTo>
                  <a:lnTo>
                    <a:pt x="592138" y="625476"/>
                  </a:lnTo>
                  <a:lnTo>
                    <a:pt x="168275" y="625476"/>
                  </a:lnTo>
                  <a:lnTo>
                    <a:pt x="117475" y="565151"/>
                  </a:lnTo>
                  <a:close/>
                  <a:moveTo>
                    <a:pt x="771525" y="22225"/>
                  </a:moveTo>
                  <a:lnTo>
                    <a:pt x="730250" y="496888"/>
                  </a:lnTo>
                  <a:lnTo>
                    <a:pt x="682625" y="541338"/>
                  </a:lnTo>
                  <a:lnTo>
                    <a:pt x="612775" y="466725"/>
                  </a:lnTo>
                  <a:lnTo>
                    <a:pt x="641350" y="142875"/>
                  </a:lnTo>
                  <a:close/>
                  <a:moveTo>
                    <a:pt x="95250" y="22225"/>
                  </a:moveTo>
                  <a:lnTo>
                    <a:pt x="204788" y="142875"/>
                  </a:lnTo>
                  <a:lnTo>
                    <a:pt x="177801" y="466725"/>
                  </a:lnTo>
                  <a:lnTo>
                    <a:pt x="95250" y="541338"/>
                  </a:lnTo>
                  <a:lnTo>
                    <a:pt x="53975" y="496888"/>
                  </a:lnTo>
                  <a:close/>
                  <a:moveTo>
                    <a:pt x="120650" y="0"/>
                  </a:moveTo>
                  <a:lnTo>
                    <a:pt x="749300" y="0"/>
                  </a:lnTo>
                  <a:lnTo>
                    <a:pt x="620713"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17" name="Freeform 112"/>
            <p:cNvSpPr>
              <a:spLocks/>
            </p:cNvSpPr>
            <p:nvPr/>
          </p:nvSpPr>
          <p:spPr bwMode="auto">
            <a:xfrm>
              <a:off x="4237462" y="8694382"/>
              <a:ext cx="650875" cy="1106488"/>
            </a:xfrm>
            <a:custGeom>
              <a:avLst/>
              <a:gdLst/>
              <a:ahLst/>
              <a:cxnLst/>
              <a:rect l="l" t="t" r="r" b="b"/>
              <a:pathLst>
                <a:path w="650875" h="1106488">
                  <a:moveTo>
                    <a:pt x="558801" y="585788"/>
                  </a:moveTo>
                  <a:lnTo>
                    <a:pt x="598488" y="631826"/>
                  </a:lnTo>
                  <a:lnTo>
                    <a:pt x="555626" y="1106488"/>
                  </a:lnTo>
                  <a:lnTo>
                    <a:pt x="447675" y="985838"/>
                  </a:lnTo>
                  <a:lnTo>
                    <a:pt x="473075" y="663576"/>
                  </a:lnTo>
                  <a:close/>
                  <a:moveTo>
                    <a:pt x="650875" y="22225"/>
                  </a:moveTo>
                  <a:lnTo>
                    <a:pt x="609600" y="496888"/>
                  </a:lnTo>
                  <a:lnTo>
                    <a:pt x="561975" y="541338"/>
                  </a:lnTo>
                  <a:lnTo>
                    <a:pt x="492125" y="466725"/>
                  </a:lnTo>
                  <a:lnTo>
                    <a:pt x="520700" y="142875"/>
                  </a:lnTo>
                  <a:close/>
                  <a:moveTo>
                    <a:pt x="0" y="0"/>
                  </a:moveTo>
                  <a:lnTo>
                    <a:pt x="628650" y="0"/>
                  </a:lnTo>
                  <a:lnTo>
                    <a:pt x="500063" y="122238"/>
                  </a:lnTo>
                  <a:lnTo>
                    <a:pt x="10953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18" name="Group 617"/>
          <p:cNvGrpSpPr/>
          <p:nvPr/>
        </p:nvGrpSpPr>
        <p:grpSpPr>
          <a:xfrm>
            <a:off x="6033030" y="4002296"/>
            <a:ext cx="545293" cy="797743"/>
            <a:chOff x="4937549" y="8676920"/>
            <a:chExt cx="771526" cy="1128713"/>
          </a:xfrm>
        </p:grpSpPr>
        <p:sp>
          <p:nvSpPr>
            <p:cNvPr id="619" name="Freeform 119"/>
            <p:cNvSpPr>
              <a:spLocks/>
            </p:cNvSpPr>
            <p:nvPr/>
          </p:nvSpPr>
          <p:spPr bwMode="auto">
            <a:xfrm>
              <a:off x="4937549" y="8676920"/>
              <a:ext cx="771526" cy="1128713"/>
            </a:xfrm>
            <a:custGeom>
              <a:avLst/>
              <a:gdLst/>
              <a:ahLst/>
              <a:cxnLst/>
              <a:rect l="l" t="t" r="r" b="b"/>
              <a:pathLst>
                <a:path w="771526" h="1128713">
                  <a:moveTo>
                    <a:pt x="150813" y="1006475"/>
                  </a:moveTo>
                  <a:lnTo>
                    <a:pt x="542925" y="1006475"/>
                  </a:lnTo>
                  <a:lnTo>
                    <a:pt x="650875" y="1128713"/>
                  </a:lnTo>
                  <a:lnTo>
                    <a:pt x="19050" y="1128713"/>
                  </a:lnTo>
                  <a:close/>
                  <a:moveTo>
                    <a:pt x="677864" y="585787"/>
                  </a:moveTo>
                  <a:lnTo>
                    <a:pt x="717551" y="631824"/>
                  </a:lnTo>
                  <a:lnTo>
                    <a:pt x="676276" y="1106487"/>
                  </a:lnTo>
                  <a:lnTo>
                    <a:pt x="566738" y="984250"/>
                  </a:lnTo>
                  <a:lnTo>
                    <a:pt x="593726" y="663574"/>
                  </a:lnTo>
                  <a:close/>
                  <a:moveTo>
                    <a:pt x="90487" y="585787"/>
                  </a:moveTo>
                  <a:lnTo>
                    <a:pt x="158750" y="663574"/>
                  </a:lnTo>
                  <a:lnTo>
                    <a:pt x="133350" y="984250"/>
                  </a:lnTo>
                  <a:lnTo>
                    <a:pt x="0" y="1106487"/>
                  </a:lnTo>
                  <a:lnTo>
                    <a:pt x="41275" y="631824"/>
                  </a:lnTo>
                  <a:close/>
                  <a:moveTo>
                    <a:pt x="180975" y="503237"/>
                  </a:moveTo>
                  <a:lnTo>
                    <a:pt x="603251" y="503237"/>
                  </a:lnTo>
                  <a:lnTo>
                    <a:pt x="658813" y="565150"/>
                  </a:lnTo>
                  <a:lnTo>
                    <a:pt x="592138" y="625475"/>
                  </a:lnTo>
                  <a:lnTo>
                    <a:pt x="168275" y="625475"/>
                  </a:lnTo>
                  <a:lnTo>
                    <a:pt x="117475" y="565150"/>
                  </a:lnTo>
                  <a:close/>
                  <a:moveTo>
                    <a:pt x="771526" y="22225"/>
                  </a:moveTo>
                  <a:lnTo>
                    <a:pt x="728664" y="496888"/>
                  </a:lnTo>
                  <a:lnTo>
                    <a:pt x="682626" y="541338"/>
                  </a:lnTo>
                  <a:lnTo>
                    <a:pt x="611188" y="465138"/>
                  </a:lnTo>
                  <a:lnTo>
                    <a:pt x="639763" y="141288"/>
                  </a:lnTo>
                  <a:close/>
                  <a:moveTo>
                    <a:pt x="95250" y="22225"/>
                  </a:moveTo>
                  <a:lnTo>
                    <a:pt x="203201" y="141288"/>
                  </a:lnTo>
                  <a:lnTo>
                    <a:pt x="177801" y="465138"/>
                  </a:lnTo>
                  <a:lnTo>
                    <a:pt x="95250"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20" name="Freeform 126"/>
            <p:cNvSpPr>
              <a:spLocks/>
            </p:cNvSpPr>
            <p:nvPr/>
          </p:nvSpPr>
          <p:spPr bwMode="auto">
            <a:xfrm>
              <a:off x="4937549" y="8676920"/>
              <a:ext cx="771526" cy="1128713"/>
            </a:xfrm>
            <a:custGeom>
              <a:avLst/>
              <a:gdLst/>
              <a:ahLst/>
              <a:cxnLst/>
              <a:rect l="l" t="t" r="r" b="b"/>
              <a:pathLst>
                <a:path w="771526" h="1128713">
                  <a:moveTo>
                    <a:pt x="150813" y="1006475"/>
                  </a:moveTo>
                  <a:lnTo>
                    <a:pt x="542925" y="1006475"/>
                  </a:lnTo>
                  <a:lnTo>
                    <a:pt x="650875" y="1128713"/>
                  </a:lnTo>
                  <a:lnTo>
                    <a:pt x="19050" y="1128713"/>
                  </a:lnTo>
                  <a:close/>
                  <a:moveTo>
                    <a:pt x="677864" y="585787"/>
                  </a:moveTo>
                  <a:lnTo>
                    <a:pt x="717551" y="631824"/>
                  </a:lnTo>
                  <a:lnTo>
                    <a:pt x="676276" y="1106487"/>
                  </a:lnTo>
                  <a:lnTo>
                    <a:pt x="566738" y="984250"/>
                  </a:lnTo>
                  <a:lnTo>
                    <a:pt x="593726" y="663574"/>
                  </a:lnTo>
                  <a:close/>
                  <a:moveTo>
                    <a:pt x="90487" y="585787"/>
                  </a:moveTo>
                  <a:lnTo>
                    <a:pt x="158750" y="663574"/>
                  </a:lnTo>
                  <a:lnTo>
                    <a:pt x="133350" y="984250"/>
                  </a:lnTo>
                  <a:lnTo>
                    <a:pt x="0" y="1106487"/>
                  </a:lnTo>
                  <a:lnTo>
                    <a:pt x="41275" y="631824"/>
                  </a:lnTo>
                  <a:close/>
                  <a:moveTo>
                    <a:pt x="180975" y="503237"/>
                  </a:moveTo>
                  <a:lnTo>
                    <a:pt x="603251" y="503237"/>
                  </a:lnTo>
                  <a:lnTo>
                    <a:pt x="658813" y="565150"/>
                  </a:lnTo>
                  <a:lnTo>
                    <a:pt x="592138" y="625475"/>
                  </a:lnTo>
                  <a:lnTo>
                    <a:pt x="168275" y="625475"/>
                  </a:lnTo>
                  <a:lnTo>
                    <a:pt x="117475" y="565150"/>
                  </a:lnTo>
                  <a:close/>
                  <a:moveTo>
                    <a:pt x="771526" y="22225"/>
                  </a:moveTo>
                  <a:lnTo>
                    <a:pt x="728664" y="496888"/>
                  </a:lnTo>
                  <a:lnTo>
                    <a:pt x="682626" y="541338"/>
                  </a:lnTo>
                  <a:lnTo>
                    <a:pt x="611188" y="465138"/>
                  </a:lnTo>
                  <a:lnTo>
                    <a:pt x="639763" y="141288"/>
                  </a:lnTo>
                  <a:close/>
                  <a:moveTo>
                    <a:pt x="95250" y="22225"/>
                  </a:moveTo>
                  <a:lnTo>
                    <a:pt x="203201" y="141288"/>
                  </a:lnTo>
                  <a:lnTo>
                    <a:pt x="177801" y="465138"/>
                  </a:lnTo>
                  <a:lnTo>
                    <a:pt x="95250"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21" name="Group 620"/>
          <p:cNvGrpSpPr/>
          <p:nvPr/>
        </p:nvGrpSpPr>
        <p:grpSpPr>
          <a:xfrm>
            <a:off x="6033030" y="4001735"/>
            <a:ext cx="545292" cy="798865"/>
            <a:chOff x="5704312" y="8684857"/>
            <a:chExt cx="771525" cy="1130301"/>
          </a:xfrm>
        </p:grpSpPr>
        <p:sp>
          <p:nvSpPr>
            <p:cNvPr id="622" name="Freeform 135"/>
            <p:cNvSpPr>
              <a:spLocks/>
            </p:cNvSpPr>
            <p:nvPr/>
          </p:nvSpPr>
          <p:spPr bwMode="auto">
            <a:xfrm>
              <a:off x="5704312" y="8684857"/>
              <a:ext cx="771525" cy="1130301"/>
            </a:xfrm>
            <a:custGeom>
              <a:avLst/>
              <a:gdLst/>
              <a:ahLst/>
              <a:cxnLst/>
              <a:rect l="l" t="t" r="r" b="b"/>
              <a:pathLst>
                <a:path w="771525" h="1130301">
                  <a:moveTo>
                    <a:pt x="150812" y="1008063"/>
                  </a:moveTo>
                  <a:lnTo>
                    <a:pt x="542924" y="1008063"/>
                  </a:lnTo>
                  <a:lnTo>
                    <a:pt x="652462" y="1130301"/>
                  </a:lnTo>
                  <a:lnTo>
                    <a:pt x="20637" y="1130301"/>
                  </a:lnTo>
                  <a:close/>
                  <a:moveTo>
                    <a:pt x="677863" y="585788"/>
                  </a:moveTo>
                  <a:lnTo>
                    <a:pt x="717550" y="633413"/>
                  </a:lnTo>
                  <a:lnTo>
                    <a:pt x="676275" y="1108076"/>
                  </a:lnTo>
                  <a:lnTo>
                    <a:pt x="568325" y="985838"/>
                  </a:lnTo>
                  <a:lnTo>
                    <a:pt x="593725" y="663576"/>
                  </a:lnTo>
                  <a:close/>
                  <a:moveTo>
                    <a:pt x="90488" y="585788"/>
                  </a:moveTo>
                  <a:lnTo>
                    <a:pt x="160338" y="663576"/>
                  </a:lnTo>
                  <a:lnTo>
                    <a:pt x="133350" y="985838"/>
                  </a:lnTo>
                  <a:lnTo>
                    <a:pt x="0" y="1108076"/>
                  </a:lnTo>
                  <a:lnTo>
                    <a:pt x="42862" y="633413"/>
                  </a:lnTo>
                  <a:close/>
                  <a:moveTo>
                    <a:pt x="182562" y="504825"/>
                  </a:moveTo>
                  <a:lnTo>
                    <a:pt x="603250" y="504825"/>
                  </a:lnTo>
                  <a:lnTo>
                    <a:pt x="658813" y="566738"/>
                  </a:lnTo>
                  <a:lnTo>
                    <a:pt x="592138" y="627063"/>
                  </a:lnTo>
                  <a:lnTo>
                    <a:pt x="168275" y="627063"/>
                  </a:lnTo>
                  <a:lnTo>
                    <a:pt x="117475" y="566738"/>
                  </a:lnTo>
                  <a:close/>
                  <a:moveTo>
                    <a:pt x="771525" y="22225"/>
                  </a:moveTo>
                  <a:lnTo>
                    <a:pt x="728663" y="498475"/>
                  </a:lnTo>
                  <a:lnTo>
                    <a:pt x="682625" y="542925"/>
                  </a:lnTo>
                  <a:lnTo>
                    <a:pt x="611187" y="466725"/>
                  </a:lnTo>
                  <a:lnTo>
                    <a:pt x="641350" y="142875"/>
                  </a:lnTo>
                  <a:close/>
                  <a:moveTo>
                    <a:pt x="95250" y="22225"/>
                  </a:moveTo>
                  <a:lnTo>
                    <a:pt x="204788" y="142875"/>
                  </a:lnTo>
                  <a:lnTo>
                    <a:pt x="177800" y="466725"/>
                  </a:lnTo>
                  <a:lnTo>
                    <a:pt x="95250" y="542925"/>
                  </a:lnTo>
                  <a:lnTo>
                    <a:pt x="53975" y="498475"/>
                  </a:lnTo>
                  <a:close/>
                  <a:moveTo>
                    <a:pt x="119062" y="0"/>
                  </a:moveTo>
                  <a:lnTo>
                    <a:pt x="749300" y="0"/>
                  </a:lnTo>
                  <a:lnTo>
                    <a:pt x="620713" y="122238"/>
                  </a:lnTo>
                  <a:lnTo>
                    <a:pt x="230187"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23" name="Freeform 139"/>
            <p:cNvSpPr>
              <a:spLocks/>
            </p:cNvSpPr>
            <p:nvPr/>
          </p:nvSpPr>
          <p:spPr bwMode="auto">
            <a:xfrm>
              <a:off x="5724949" y="8684857"/>
              <a:ext cx="750888" cy="1130301"/>
            </a:xfrm>
            <a:custGeom>
              <a:avLst/>
              <a:gdLst/>
              <a:ahLst/>
              <a:cxnLst/>
              <a:rect l="l" t="t" r="r" b="b"/>
              <a:pathLst>
                <a:path w="750888" h="1130301">
                  <a:moveTo>
                    <a:pt x="130175" y="1008063"/>
                  </a:moveTo>
                  <a:lnTo>
                    <a:pt x="522288" y="1008063"/>
                  </a:lnTo>
                  <a:lnTo>
                    <a:pt x="631825" y="1130301"/>
                  </a:lnTo>
                  <a:lnTo>
                    <a:pt x="0" y="1130301"/>
                  </a:lnTo>
                  <a:close/>
                  <a:moveTo>
                    <a:pt x="657226" y="585788"/>
                  </a:moveTo>
                  <a:lnTo>
                    <a:pt x="696913" y="633413"/>
                  </a:lnTo>
                  <a:lnTo>
                    <a:pt x="655638" y="1108076"/>
                  </a:lnTo>
                  <a:lnTo>
                    <a:pt x="547688" y="985838"/>
                  </a:lnTo>
                  <a:lnTo>
                    <a:pt x="573088" y="663576"/>
                  </a:lnTo>
                  <a:close/>
                  <a:moveTo>
                    <a:pt x="161926" y="504825"/>
                  </a:moveTo>
                  <a:lnTo>
                    <a:pt x="582614" y="504825"/>
                  </a:lnTo>
                  <a:lnTo>
                    <a:pt x="638176" y="566738"/>
                  </a:lnTo>
                  <a:lnTo>
                    <a:pt x="571501" y="627063"/>
                  </a:lnTo>
                  <a:lnTo>
                    <a:pt x="147638" y="627063"/>
                  </a:lnTo>
                  <a:lnTo>
                    <a:pt x="96838" y="566738"/>
                  </a:lnTo>
                  <a:close/>
                  <a:moveTo>
                    <a:pt x="750888" y="22225"/>
                  </a:moveTo>
                  <a:lnTo>
                    <a:pt x="708026" y="498475"/>
                  </a:lnTo>
                  <a:lnTo>
                    <a:pt x="661988" y="542925"/>
                  </a:lnTo>
                  <a:lnTo>
                    <a:pt x="590550" y="466725"/>
                  </a:lnTo>
                  <a:lnTo>
                    <a:pt x="620713" y="142875"/>
                  </a:lnTo>
                  <a:close/>
                  <a:moveTo>
                    <a:pt x="74613" y="22225"/>
                  </a:moveTo>
                  <a:lnTo>
                    <a:pt x="184151" y="142875"/>
                  </a:lnTo>
                  <a:lnTo>
                    <a:pt x="157164" y="466725"/>
                  </a:lnTo>
                  <a:lnTo>
                    <a:pt x="74613" y="542925"/>
                  </a:lnTo>
                  <a:lnTo>
                    <a:pt x="33338" y="498475"/>
                  </a:lnTo>
                  <a:close/>
                  <a:moveTo>
                    <a:pt x="98425" y="0"/>
                  </a:moveTo>
                  <a:lnTo>
                    <a:pt x="728663" y="0"/>
                  </a:lnTo>
                  <a:lnTo>
                    <a:pt x="600076" y="122238"/>
                  </a:lnTo>
                  <a:lnTo>
                    <a:pt x="209550"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24" name="Group 623"/>
          <p:cNvGrpSpPr/>
          <p:nvPr/>
        </p:nvGrpSpPr>
        <p:grpSpPr>
          <a:xfrm>
            <a:off x="6033590" y="4002296"/>
            <a:ext cx="544172" cy="797743"/>
            <a:chOff x="3448473" y="7460894"/>
            <a:chExt cx="769939" cy="1128713"/>
          </a:xfrm>
        </p:grpSpPr>
        <p:sp>
          <p:nvSpPr>
            <p:cNvPr id="625"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26"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1014" name="Group 1013"/>
          <p:cNvGrpSpPr/>
          <p:nvPr/>
        </p:nvGrpSpPr>
        <p:grpSpPr>
          <a:xfrm>
            <a:off x="4597187" y="4002296"/>
            <a:ext cx="544172" cy="797743"/>
            <a:chOff x="3448473" y="7460894"/>
            <a:chExt cx="769939" cy="1128713"/>
          </a:xfrm>
        </p:grpSpPr>
        <p:sp>
          <p:nvSpPr>
            <p:cNvPr id="1015"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016"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49" name="Group 248"/>
          <p:cNvGrpSpPr/>
          <p:nvPr/>
        </p:nvGrpSpPr>
        <p:grpSpPr>
          <a:xfrm>
            <a:off x="5487165" y="4002296"/>
            <a:ext cx="544172" cy="797743"/>
            <a:chOff x="3448473" y="7460894"/>
            <a:chExt cx="769939" cy="1128713"/>
          </a:xfrm>
        </p:grpSpPr>
        <p:sp>
          <p:nvSpPr>
            <p:cNvPr id="250"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51"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1017" name="Group 1016"/>
          <p:cNvGrpSpPr/>
          <p:nvPr/>
        </p:nvGrpSpPr>
        <p:grpSpPr>
          <a:xfrm>
            <a:off x="5486045" y="4002296"/>
            <a:ext cx="545292" cy="797743"/>
            <a:chOff x="4215237" y="7470420"/>
            <a:chExt cx="771525" cy="1128713"/>
          </a:xfrm>
        </p:grpSpPr>
        <p:sp>
          <p:nvSpPr>
            <p:cNvPr id="1018" name="Freeform 40"/>
            <p:cNvSpPr>
              <a:spLocks/>
            </p:cNvSpPr>
            <p:nvPr/>
          </p:nvSpPr>
          <p:spPr bwMode="auto">
            <a:xfrm>
              <a:off x="4215237"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6275"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3250" y="503237"/>
                  </a:lnTo>
                  <a:lnTo>
                    <a:pt x="657225" y="565150"/>
                  </a:lnTo>
                  <a:lnTo>
                    <a:pt x="592138"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019" name="Freeform 44"/>
            <p:cNvSpPr>
              <a:spLocks/>
            </p:cNvSpPr>
            <p:nvPr/>
          </p:nvSpPr>
          <p:spPr bwMode="auto">
            <a:xfrm>
              <a:off x="4781974" y="7492644"/>
              <a:ext cx="204788" cy="1084262"/>
            </a:xfrm>
            <a:custGeom>
              <a:avLst/>
              <a:gdLst/>
              <a:ahLst/>
              <a:cxnLst/>
              <a:rect l="l" t="t" r="r" b="b"/>
              <a:pathLst>
                <a:path w="204788" h="1084262">
                  <a:moveTo>
                    <a:pt x="111126" y="563562"/>
                  </a:moveTo>
                  <a:lnTo>
                    <a:pt x="150813" y="609600"/>
                  </a:lnTo>
                  <a:lnTo>
                    <a:pt x="109538" y="1084262"/>
                  </a:lnTo>
                  <a:lnTo>
                    <a:pt x="0" y="962025"/>
                  </a:lnTo>
                  <a:lnTo>
                    <a:pt x="26987" y="639762"/>
                  </a:lnTo>
                  <a:close/>
                  <a:moveTo>
                    <a:pt x="204788" y="0"/>
                  </a:moveTo>
                  <a:lnTo>
                    <a:pt x="161926" y="474663"/>
                  </a:lnTo>
                  <a:lnTo>
                    <a:pt x="115888" y="519113"/>
                  </a:lnTo>
                  <a:lnTo>
                    <a:pt x="44450" y="442913"/>
                  </a:lnTo>
                  <a:lnTo>
                    <a:pt x="73025" y="1190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sp>
        <p:nvSpPr>
          <p:cNvPr id="2" name="Footer Placeholder 1"/>
          <p:cNvSpPr>
            <a:spLocks noGrp="1"/>
          </p:cNvSpPr>
          <p:nvPr>
            <p:ph type="ftr" sz="quarter" idx="11"/>
          </p:nvPr>
        </p:nvSpPr>
        <p:spPr/>
        <p:txBody>
          <a:bodyPr/>
          <a:lstStyle/>
          <a:p>
            <a:r>
              <a:rPr lang="en-GB" smtClean="0">
                <a:solidFill>
                  <a:prstClr val="black">
                    <a:tint val="75000"/>
                  </a:prstClr>
                </a:solidFill>
              </a:rPr>
              <a:t>©A. Morrison, 2013</a:t>
            </a:r>
            <a:endParaRPr lang="en-GB">
              <a:solidFill>
                <a:prstClr val="black">
                  <a:tint val="75000"/>
                </a:prstClr>
              </a:solidFill>
            </a:endParaRPr>
          </a:p>
        </p:txBody>
      </p:sp>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98067" y="136233"/>
            <a:ext cx="8747863" cy="6585535"/>
          </a:xfrm>
          <a:prstGeom prst="rect">
            <a:avLst/>
          </a:prstGeom>
        </p:spPr>
      </p:pic>
    </p:spTree>
    <p:extLst>
      <p:ext uri="{BB962C8B-B14F-4D97-AF65-F5344CB8AC3E}">
        <p14:creationId xmlns:p14="http://schemas.microsoft.com/office/powerpoint/2010/main" val="4237370235"/>
      </p:ext>
    </p:extLst>
  </p:cSld>
  <p:clrMapOvr>
    <a:masterClrMapping/>
  </p:clrMapOvr>
  <mc:AlternateContent xmlns:mc="http://schemas.openxmlformats.org/markup-compatibility/2006" xmlns:p14="http://schemas.microsoft.com/office/powerpoint/2010/main">
    <mc:Choice Requires="p14">
      <p:transition spd="med" p14:dur="700" advClick="0" advTm="11000">
        <p:fade/>
      </p:transition>
    </mc:Choice>
    <mc:Fallback xmlns="">
      <p:transition spd="med" advClick="0" advTm="1100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afterEffect">
                                  <p:stCondLst>
                                    <p:cond delay="0"/>
                                  </p:stCondLst>
                                  <p:childTnLst>
                                    <p:set>
                                      <p:cBhvr>
                                        <p:cTn id="6" dur="1" fill="hold">
                                          <p:stCondLst>
                                            <p:cond delay="0"/>
                                          </p:stCondLst>
                                        </p:cTn>
                                        <p:tgtEl>
                                          <p:spTgt spid="391"/>
                                        </p:tgtEl>
                                        <p:attrNameLst>
                                          <p:attrName>style.visibility</p:attrName>
                                        </p:attrNameLst>
                                      </p:cBhvr>
                                      <p:to>
                                        <p:strVal val="hidden"/>
                                      </p:to>
                                    </p:set>
                                  </p:childTnLst>
                                </p:cTn>
                              </p:par>
                              <p:par>
                                <p:cTn id="7" presetID="1" presetClass="exit" presetSubtype="0" fill="hold" nodeType="withEffect">
                                  <p:stCondLst>
                                    <p:cond delay="1000"/>
                                  </p:stCondLst>
                                  <p:childTnLst>
                                    <p:set>
                                      <p:cBhvr>
                                        <p:cTn id="8" dur="1" fill="hold">
                                          <p:stCondLst>
                                            <p:cond delay="0"/>
                                          </p:stCondLst>
                                        </p:cTn>
                                        <p:tgtEl>
                                          <p:spTgt spid="562"/>
                                        </p:tgtEl>
                                        <p:attrNameLst>
                                          <p:attrName>style.visibility</p:attrName>
                                        </p:attrNameLst>
                                      </p:cBhvr>
                                      <p:to>
                                        <p:strVal val="hidden"/>
                                      </p:to>
                                    </p:set>
                                  </p:childTnLst>
                                </p:cTn>
                              </p:par>
                              <p:par>
                                <p:cTn id="9" presetID="1" presetClass="entr" presetSubtype="0" fill="hold" nodeType="withEffect">
                                  <p:stCondLst>
                                    <p:cond delay="1000"/>
                                  </p:stCondLst>
                                  <p:childTnLst>
                                    <p:set>
                                      <p:cBhvr>
                                        <p:cTn id="10" dur="1" fill="hold">
                                          <p:stCondLst>
                                            <p:cond delay="0"/>
                                          </p:stCondLst>
                                        </p:cTn>
                                        <p:tgtEl>
                                          <p:spTgt spid="232"/>
                                        </p:tgtEl>
                                        <p:attrNameLst>
                                          <p:attrName>style.visibility</p:attrName>
                                        </p:attrNameLst>
                                      </p:cBhvr>
                                      <p:to>
                                        <p:strVal val="visible"/>
                                      </p:to>
                                    </p:set>
                                  </p:childTnLst>
                                </p:cTn>
                              </p:par>
                              <p:par>
                                <p:cTn id="11" presetID="1" presetClass="exit" presetSubtype="0" fill="hold" nodeType="withEffect">
                                  <p:stCondLst>
                                    <p:cond delay="1000"/>
                                  </p:stCondLst>
                                  <p:childTnLst>
                                    <p:set>
                                      <p:cBhvr>
                                        <p:cTn id="12" dur="1" fill="hold">
                                          <p:stCondLst>
                                            <p:cond delay="0"/>
                                          </p:stCondLst>
                                        </p:cTn>
                                        <p:tgtEl>
                                          <p:spTgt spid="1017"/>
                                        </p:tgtEl>
                                        <p:attrNameLst>
                                          <p:attrName>style.visibility</p:attrName>
                                        </p:attrNameLst>
                                      </p:cBhvr>
                                      <p:to>
                                        <p:strVal val="hidden"/>
                                      </p:to>
                                    </p:set>
                                  </p:childTnLst>
                                </p:cTn>
                              </p:par>
                              <p:par>
                                <p:cTn id="13" presetID="1" presetClass="entr" presetSubtype="0" fill="hold" nodeType="withEffect">
                                  <p:stCondLst>
                                    <p:cond delay="1000"/>
                                  </p:stCondLst>
                                  <p:childTnLst>
                                    <p:set>
                                      <p:cBhvr>
                                        <p:cTn id="14" dur="1" fill="hold">
                                          <p:stCondLst>
                                            <p:cond delay="0"/>
                                          </p:stCondLst>
                                        </p:cTn>
                                        <p:tgtEl>
                                          <p:spTgt spid="249"/>
                                        </p:tgtEl>
                                        <p:attrNameLst>
                                          <p:attrName>style.visibility</p:attrName>
                                        </p:attrNameLst>
                                      </p:cBhvr>
                                      <p:to>
                                        <p:strVal val="visible"/>
                                      </p:to>
                                    </p:set>
                                  </p:childTnLst>
                                </p:cTn>
                              </p:par>
                              <p:par>
                                <p:cTn id="15" presetID="1" presetClass="entr" presetSubtype="0" fill="hold" nodeType="withEffect">
                                  <p:stCondLst>
                                    <p:cond delay="1000"/>
                                  </p:stCondLst>
                                  <p:childTnLst>
                                    <p:set>
                                      <p:cBhvr>
                                        <p:cTn id="16" dur="1" fill="hold">
                                          <p:stCondLst>
                                            <p:cond delay="0"/>
                                          </p:stCondLst>
                                        </p:cTn>
                                        <p:tgtEl>
                                          <p:spTgt spid="621"/>
                                        </p:tgtEl>
                                        <p:attrNameLst>
                                          <p:attrName>style.visibility</p:attrName>
                                        </p:attrNameLst>
                                      </p:cBhvr>
                                      <p:to>
                                        <p:strVal val="visible"/>
                                      </p:to>
                                    </p:set>
                                  </p:childTnLst>
                                </p:cTn>
                              </p:par>
                            </p:childTnLst>
                          </p:cTn>
                        </p:par>
                        <p:par>
                          <p:cTn id="17" fill="hold">
                            <p:stCondLst>
                              <p:cond delay="1000"/>
                            </p:stCondLst>
                            <p:childTnLst>
                              <p:par>
                                <p:cTn id="18" presetID="1" presetClass="exit" presetSubtype="0" fill="hold" nodeType="afterEffect">
                                  <p:stCondLst>
                                    <p:cond delay="1000"/>
                                  </p:stCondLst>
                                  <p:childTnLst>
                                    <p:set>
                                      <p:cBhvr>
                                        <p:cTn id="19" dur="1" fill="hold">
                                          <p:stCondLst>
                                            <p:cond delay="0"/>
                                          </p:stCondLst>
                                        </p:cTn>
                                        <p:tgtEl>
                                          <p:spTgt spid="621"/>
                                        </p:tgtEl>
                                        <p:attrNameLst>
                                          <p:attrName>style.visibility</p:attrName>
                                        </p:attrNameLst>
                                      </p:cBhvr>
                                      <p:to>
                                        <p:strVal val="hidden"/>
                                      </p:to>
                                    </p:set>
                                  </p:childTnLst>
                                </p:cTn>
                              </p:par>
                              <p:par>
                                <p:cTn id="20" presetID="1" presetClass="entr" presetSubtype="0" fill="hold" nodeType="withEffect">
                                  <p:stCondLst>
                                    <p:cond delay="1000"/>
                                  </p:stCondLst>
                                  <p:childTnLst>
                                    <p:set>
                                      <p:cBhvr>
                                        <p:cTn id="21" dur="1" fill="hold">
                                          <p:stCondLst>
                                            <p:cond delay="0"/>
                                          </p:stCondLst>
                                        </p:cTn>
                                        <p:tgtEl>
                                          <p:spTgt spid="618"/>
                                        </p:tgtEl>
                                        <p:attrNameLst>
                                          <p:attrName>style.visibility</p:attrName>
                                        </p:attrNameLst>
                                      </p:cBhvr>
                                      <p:to>
                                        <p:strVal val="visible"/>
                                      </p:to>
                                    </p:set>
                                  </p:childTnLst>
                                </p:cTn>
                              </p:par>
                              <p:par>
                                <p:cTn id="22" presetID="1" presetClass="entr" presetSubtype="0" fill="hold" nodeType="withEffect">
                                  <p:stCondLst>
                                    <p:cond delay="1000"/>
                                  </p:stCondLst>
                                  <p:childTnLst>
                                    <p:set>
                                      <p:cBhvr>
                                        <p:cTn id="23" dur="1" fill="hold">
                                          <p:stCondLst>
                                            <p:cond delay="0"/>
                                          </p:stCondLst>
                                        </p:cTn>
                                        <p:tgtEl>
                                          <p:spTgt spid="231"/>
                                        </p:tgtEl>
                                        <p:attrNameLst>
                                          <p:attrName>style.visibility</p:attrName>
                                        </p:attrNameLst>
                                      </p:cBhvr>
                                      <p:to>
                                        <p:strVal val="visible"/>
                                      </p:to>
                                    </p:set>
                                  </p:childTnLst>
                                </p:cTn>
                              </p:par>
                            </p:childTnLst>
                          </p:cTn>
                        </p:par>
                        <p:par>
                          <p:cTn id="24" fill="hold">
                            <p:stCondLst>
                              <p:cond delay="2000"/>
                            </p:stCondLst>
                            <p:childTnLst>
                              <p:par>
                                <p:cTn id="25" presetID="1" presetClass="exit" presetSubtype="0" fill="hold" nodeType="afterEffect">
                                  <p:stCondLst>
                                    <p:cond delay="1000"/>
                                  </p:stCondLst>
                                  <p:childTnLst>
                                    <p:set>
                                      <p:cBhvr>
                                        <p:cTn id="26" dur="1" fill="hold">
                                          <p:stCondLst>
                                            <p:cond delay="0"/>
                                          </p:stCondLst>
                                        </p:cTn>
                                        <p:tgtEl>
                                          <p:spTgt spid="618"/>
                                        </p:tgtEl>
                                        <p:attrNameLst>
                                          <p:attrName>style.visibility</p:attrName>
                                        </p:attrNameLst>
                                      </p:cBhvr>
                                      <p:to>
                                        <p:strVal val="hidden"/>
                                      </p:to>
                                    </p:set>
                                  </p:childTnLst>
                                </p:cTn>
                              </p:par>
                              <p:par>
                                <p:cTn id="27" presetID="1" presetClass="entr" presetSubtype="0" fill="hold" nodeType="withEffect">
                                  <p:stCondLst>
                                    <p:cond delay="1000"/>
                                  </p:stCondLst>
                                  <p:childTnLst>
                                    <p:set>
                                      <p:cBhvr>
                                        <p:cTn id="28" dur="1" fill="hold">
                                          <p:stCondLst>
                                            <p:cond delay="0"/>
                                          </p:stCondLst>
                                        </p:cTn>
                                        <p:tgtEl>
                                          <p:spTgt spid="615"/>
                                        </p:tgtEl>
                                        <p:attrNameLst>
                                          <p:attrName>style.visibility</p:attrName>
                                        </p:attrNameLst>
                                      </p:cBhvr>
                                      <p:to>
                                        <p:strVal val="visible"/>
                                      </p:to>
                                    </p:set>
                                  </p:childTnLst>
                                </p:cTn>
                              </p:par>
                              <p:par>
                                <p:cTn id="29" presetID="1" presetClass="entr" presetSubtype="0" fill="hold" nodeType="withEffect">
                                  <p:stCondLst>
                                    <p:cond delay="1000"/>
                                  </p:stCondLst>
                                  <p:childTnLst>
                                    <p:set>
                                      <p:cBhvr>
                                        <p:cTn id="30" dur="1" fill="hold">
                                          <p:stCondLst>
                                            <p:cond delay="0"/>
                                          </p:stCondLst>
                                        </p:cTn>
                                        <p:tgtEl>
                                          <p:spTgt spid="230"/>
                                        </p:tgtEl>
                                        <p:attrNameLst>
                                          <p:attrName>style.visibility</p:attrName>
                                        </p:attrNameLst>
                                      </p:cBhvr>
                                      <p:to>
                                        <p:strVal val="visible"/>
                                      </p:to>
                                    </p:set>
                                  </p:childTnLst>
                                </p:cTn>
                              </p:par>
                            </p:childTnLst>
                          </p:cTn>
                        </p:par>
                        <p:par>
                          <p:cTn id="31" fill="hold">
                            <p:stCondLst>
                              <p:cond delay="3000"/>
                            </p:stCondLst>
                            <p:childTnLst>
                              <p:par>
                                <p:cTn id="32" presetID="1" presetClass="exit" presetSubtype="0" fill="hold" nodeType="afterEffect">
                                  <p:stCondLst>
                                    <p:cond delay="1000"/>
                                  </p:stCondLst>
                                  <p:childTnLst>
                                    <p:set>
                                      <p:cBhvr>
                                        <p:cTn id="33" dur="1" fill="hold">
                                          <p:stCondLst>
                                            <p:cond delay="0"/>
                                          </p:stCondLst>
                                        </p:cTn>
                                        <p:tgtEl>
                                          <p:spTgt spid="615"/>
                                        </p:tgtEl>
                                        <p:attrNameLst>
                                          <p:attrName>style.visibility</p:attrName>
                                        </p:attrNameLst>
                                      </p:cBhvr>
                                      <p:to>
                                        <p:strVal val="hidden"/>
                                      </p:to>
                                    </p:set>
                                  </p:childTnLst>
                                </p:cTn>
                              </p:par>
                              <p:par>
                                <p:cTn id="34" presetID="1" presetClass="entr" presetSubtype="0" fill="hold" nodeType="withEffect">
                                  <p:stCondLst>
                                    <p:cond delay="1000"/>
                                  </p:stCondLst>
                                  <p:childTnLst>
                                    <p:set>
                                      <p:cBhvr>
                                        <p:cTn id="35" dur="1" fill="hold">
                                          <p:stCondLst>
                                            <p:cond delay="0"/>
                                          </p:stCondLst>
                                        </p:cTn>
                                        <p:tgtEl>
                                          <p:spTgt spid="612"/>
                                        </p:tgtEl>
                                        <p:attrNameLst>
                                          <p:attrName>style.visibility</p:attrName>
                                        </p:attrNameLst>
                                      </p:cBhvr>
                                      <p:to>
                                        <p:strVal val="visible"/>
                                      </p:to>
                                    </p:set>
                                  </p:childTnLst>
                                </p:cTn>
                              </p:par>
                              <p:par>
                                <p:cTn id="36" presetID="1" presetClass="entr" presetSubtype="0" fill="hold" nodeType="withEffect">
                                  <p:stCondLst>
                                    <p:cond delay="1000"/>
                                  </p:stCondLst>
                                  <p:childTnLst>
                                    <p:set>
                                      <p:cBhvr>
                                        <p:cTn id="37" dur="1" fill="hold">
                                          <p:stCondLst>
                                            <p:cond delay="0"/>
                                          </p:stCondLst>
                                        </p:cTn>
                                        <p:tgtEl>
                                          <p:spTgt spid="229"/>
                                        </p:tgtEl>
                                        <p:attrNameLst>
                                          <p:attrName>style.visibility</p:attrName>
                                        </p:attrNameLst>
                                      </p:cBhvr>
                                      <p:to>
                                        <p:strVal val="visible"/>
                                      </p:to>
                                    </p:set>
                                  </p:childTnLst>
                                </p:cTn>
                              </p:par>
                            </p:childTnLst>
                          </p:cTn>
                        </p:par>
                        <p:par>
                          <p:cTn id="38" fill="hold">
                            <p:stCondLst>
                              <p:cond delay="4000"/>
                            </p:stCondLst>
                            <p:childTnLst>
                              <p:par>
                                <p:cTn id="39" presetID="1" presetClass="exit" presetSubtype="0" fill="hold" nodeType="afterEffect">
                                  <p:stCondLst>
                                    <p:cond delay="1000"/>
                                  </p:stCondLst>
                                  <p:childTnLst>
                                    <p:set>
                                      <p:cBhvr>
                                        <p:cTn id="40" dur="1" fill="hold">
                                          <p:stCondLst>
                                            <p:cond delay="0"/>
                                          </p:stCondLst>
                                        </p:cTn>
                                        <p:tgtEl>
                                          <p:spTgt spid="612"/>
                                        </p:tgtEl>
                                        <p:attrNameLst>
                                          <p:attrName>style.visibility</p:attrName>
                                        </p:attrNameLst>
                                      </p:cBhvr>
                                      <p:to>
                                        <p:strVal val="hidden"/>
                                      </p:to>
                                    </p:set>
                                  </p:childTnLst>
                                </p:cTn>
                              </p:par>
                              <p:par>
                                <p:cTn id="41" presetID="1" presetClass="entr" presetSubtype="0" fill="hold" nodeType="withEffect">
                                  <p:stCondLst>
                                    <p:cond delay="1000"/>
                                  </p:stCondLst>
                                  <p:childTnLst>
                                    <p:set>
                                      <p:cBhvr>
                                        <p:cTn id="42" dur="1" fill="hold">
                                          <p:stCondLst>
                                            <p:cond delay="0"/>
                                          </p:stCondLst>
                                        </p:cTn>
                                        <p:tgtEl>
                                          <p:spTgt spid="609"/>
                                        </p:tgtEl>
                                        <p:attrNameLst>
                                          <p:attrName>style.visibility</p:attrName>
                                        </p:attrNameLst>
                                      </p:cBhvr>
                                      <p:to>
                                        <p:strVal val="visible"/>
                                      </p:to>
                                    </p:set>
                                  </p:childTnLst>
                                </p:cTn>
                              </p:par>
                              <p:par>
                                <p:cTn id="43" presetID="1" presetClass="entr" presetSubtype="0" fill="hold" nodeType="withEffect">
                                  <p:stCondLst>
                                    <p:cond delay="1000"/>
                                  </p:stCondLst>
                                  <p:childTnLst>
                                    <p:set>
                                      <p:cBhvr>
                                        <p:cTn id="44" dur="1" fill="hold">
                                          <p:stCondLst>
                                            <p:cond delay="0"/>
                                          </p:stCondLst>
                                        </p:cTn>
                                        <p:tgtEl>
                                          <p:spTgt spid="228"/>
                                        </p:tgtEl>
                                        <p:attrNameLst>
                                          <p:attrName>style.visibility</p:attrName>
                                        </p:attrNameLst>
                                      </p:cBhvr>
                                      <p:to>
                                        <p:strVal val="visible"/>
                                      </p:to>
                                    </p:set>
                                  </p:childTnLst>
                                </p:cTn>
                              </p:par>
                              <p:par>
                                <p:cTn id="45" presetID="1" presetClass="exit" presetSubtype="0" fill="hold" nodeType="withEffect">
                                  <p:stCondLst>
                                    <p:cond delay="2000"/>
                                  </p:stCondLst>
                                  <p:childTnLst>
                                    <p:set>
                                      <p:cBhvr>
                                        <p:cTn id="46" dur="1" fill="hold">
                                          <p:stCondLst>
                                            <p:cond delay="0"/>
                                          </p:stCondLst>
                                        </p:cTn>
                                        <p:tgtEl>
                                          <p:spTgt spid="609"/>
                                        </p:tgtEl>
                                        <p:attrNameLst>
                                          <p:attrName>style.visibility</p:attrName>
                                        </p:attrNameLst>
                                      </p:cBhvr>
                                      <p:to>
                                        <p:strVal val="hidden"/>
                                      </p:to>
                                    </p:set>
                                  </p:childTnLst>
                                </p:cTn>
                              </p:par>
                              <p:par>
                                <p:cTn id="47" presetID="1" presetClass="entr" presetSubtype="0" fill="hold" nodeType="withEffect">
                                  <p:stCondLst>
                                    <p:cond delay="2000"/>
                                  </p:stCondLst>
                                  <p:childTnLst>
                                    <p:set>
                                      <p:cBhvr>
                                        <p:cTn id="48" dur="1" fill="hold">
                                          <p:stCondLst>
                                            <p:cond delay="0"/>
                                          </p:stCondLst>
                                        </p:cTn>
                                        <p:tgtEl>
                                          <p:spTgt spid="227"/>
                                        </p:tgtEl>
                                        <p:attrNameLst>
                                          <p:attrName>style.visibility</p:attrName>
                                        </p:attrNameLst>
                                      </p:cBhvr>
                                      <p:to>
                                        <p:strVal val="visible"/>
                                      </p:to>
                                    </p:set>
                                  </p:childTnLst>
                                </p:cTn>
                              </p:par>
                              <p:par>
                                <p:cTn id="49" presetID="1" presetClass="entr" presetSubtype="0" fill="hold" nodeType="withEffect">
                                  <p:stCondLst>
                                    <p:cond delay="2000"/>
                                  </p:stCondLst>
                                  <p:childTnLst>
                                    <p:set>
                                      <p:cBhvr>
                                        <p:cTn id="50" dur="1" fill="hold">
                                          <p:stCondLst>
                                            <p:cond delay="0"/>
                                          </p:stCondLst>
                                        </p:cTn>
                                        <p:tgtEl>
                                          <p:spTgt spid="606"/>
                                        </p:tgtEl>
                                        <p:attrNameLst>
                                          <p:attrName>style.visibility</p:attrName>
                                        </p:attrNameLst>
                                      </p:cBhvr>
                                      <p:to>
                                        <p:strVal val="visible"/>
                                      </p:to>
                                    </p:set>
                                  </p:childTnLst>
                                </p:cTn>
                              </p:par>
                              <p:par>
                                <p:cTn id="51" presetID="1" presetClass="exit" presetSubtype="0" fill="hold" nodeType="withEffect">
                                  <p:stCondLst>
                                    <p:cond delay="3000"/>
                                  </p:stCondLst>
                                  <p:childTnLst>
                                    <p:set>
                                      <p:cBhvr>
                                        <p:cTn id="52" dur="1" fill="hold">
                                          <p:stCondLst>
                                            <p:cond delay="0"/>
                                          </p:stCondLst>
                                        </p:cTn>
                                        <p:tgtEl>
                                          <p:spTgt spid="606"/>
                                        </p:tgtEl>
                                        <p:attrNameLst>
                                          <p:attrName>style.visibility</p:attrName>
                                        </p:attrNameLst>
                                      </p:cBhvr>
                                      <p:to>
                                        <p:strVal val="hidden"/>
                                      </p:to>
                                    </p:set>
                                  </p:childTnLst>
                                </p:cTn>
                              </p:par>
                              <p:par>
                                <p:cTn id="53" presetID="1" presetClass="entr" presetSubtype="0" fill="hold" nodeType="withEffect">
                                  <p:stCondLst>
                                    <p:cond delay="3000"/>
                                  </p:stCondLst>
                                  <p:childTnLst>
                                    <p:set>
                                      <p:cBhvr>
                                        <p:cTn id="54" dur="1" fill="hold">
                                          <p:stCondLst>
                                            <p:cond delay="0"/>
                                          </p:stCondLst>
                                        </p:cTn>
                                        <p:tgtEl>
                                          <p:spTgt spid="603"/>
                                        </p:tgtEl>
                                        <p:attrNameLst>
                                          <p:attrName>style.visibility</p:attrName>
                                        </p:attrNameLst>
                                      </p:cBhvr>
                                      <p:to>
                                        <p:strVal val="visible"/>
                                      </p:to>
                                    </p:set>
                                  </p:childTnLst>
                                </p:cTn>
                              </p:par>
                              <p:par>
                                <p:cTn id="55" presetID="1" presetClass="entr" presetSubtype="0" fill="hold" nodeType="withEffect">
                                  <p:stCondLst>
                                    <p:cond delay="3000"/>
                                  </p:stCondLst>
                                  <p:childTnLst>
                                    <p:set>
                                      <p:cBhvr>
                                        <p:cTn id="56" dur="1" fill="hold">
                                          <p:stCondLst>
                                            <p:cond delay="0"/>
                                          </p:stCondLst>
                                        </p:cTn>
                                        <p:tgtEl>
                                          <p:spTgt spid="226"/>
                                        </p:tgtEl>
                                        <p:attrNameLst>
                                          <p:attrName>style.visibility</p:attrName>
                                        </p:attrNameLst>
                                      </p:cBhvr>
                                      <p:to>
                                        <p:strVal val="visible"/>
                                      </p:to>
                                    </p:set>
                                  </p:childTnLst>
                                </p:cTn>
                              </p:par>
                              <p:par>
                                <p:cTn id="57" presetID="1" presetClass="exit" presetSubtype="0" fill="hold" nodeType="withEffect">
                                  <p:stCondLst>
                                    <p:cond delay="4000"/>
                                  </p:stCondLst>
                                  <p:childTnLst>
                                    <p:set>
                                      <p:cBhvr>
                                        <p:cTn id="58" dur="1" fill="hold">
                                          <p:stCondLst>
                                            <p:cond delay="0"/>
                                          </p:stCondLst>
                                        </p:cTn>
                                        <p:tgtEl>
                                          <p:spTgt spid="603"/>
                                        </p:tgtEl>
                                        <p:attrNameLst>
                                          <p:attrName>style.visibility</p:attrName>
                                        </p:attrNameLst>
                                      </p:cBhvr>
                                      <p:to>
                                        <p:strVal val="hidden"/>
                                      </p:to>
                                    </p:set>
                                  </p:childTnLst>
                                </p:cTn>
                              </p:par>
                              <p:par>
                                <p:cTn id="59" presetID="1" presetClass="entr" presetSubtype="0" fill="hold" nodeType="withEffect">
                                  <p:stCondLst>
                                    <p:cond delay="4000"/>
                                  </p:stCondLst>
                                  <p:childTnLst>
                                    <p:set>
                                      <p:cBhvr>
                                        <p:cTn id="60" dur="1" fill="hold">
                                          <p:stCondLst>
                                            <p:cond delay="0"/>
                                          </p:stCondLst>
                                        </p:cTn>
                                        <p:tgtEl>
                                          <p:spTgt spid="600"/>
                                        </p:tgtEl>
                                        <p:attrNameLst>
                                          <p:attrName>style.visibility</p:attrName>
                                        </p:attrNameLst>
                                      </p:cBhvr>
                                      <p:to>
                                        <p:strVal val="visible"/>
                                      </p:to>
                                    </p:set>
                                  </p:childTnLst>
                                </p:cTn>
                              </p:par>
                              <p:par>
                                <p:cTn id="61" presetID="1" presetClass="entr" presetSubtype="0" fill="hold" nodeType="withEffect">
                                  <p:stCondLst>
                                    <p:cond delay="4000"/>
                                  </p:stCondLst>
                                  <p:childTnLst>
                                    <p:set>
                                      <p:cBhvr>
                                        <p:cTn id="62" dur="1" fill="hold">
                                          <p:stCondLst>
                                            <p:cond delay="0"/>
                                          </p:stCondLst>
                                        </p:cTn>
                                        <p:tgtEl>
                                          <p:spTgt spid="225"/>
                                        </p:tgtEl>
                                        <p:attrNameLst>
                                          <p:attrName>style.visibility</p:attrName>
                                        </p:attrNameLst>
                                      </p:cBhvr>
                                      <p:to>
                                        <p:strVal val="visible"/>
                                      </p:to>
                                    </p:set>
                                  </p:childTnLst>
                                </p:cTn>
                              </p:par>
                              <p:par>
                                <p:cTn id="63" presetID="1" presetClass="exit" presetSubtype="0" fill="hold" nodeType="withEffect">
                                  <p:stCondLst>
                                    <p:cond delay="5000"/>
                                  </p:stCondLst>
                                  <p:childTnLst>
                                    <p:set>
                                      <p:cBhvr>
                                        <p:cTn id="64" dur="1" fill="hold">
                                          <p:stCondLst>
                                            <p:cond delay="0"/>
                                          </p:stCondLst>
                                        </p:cTn>
                                        <p:tgtEl>
                                          <p:spTgt spid="600"/>
                                        </p:tgtEl>
                                        <p:attrNameLst>
                                          <p:attrName>style.visibility</p:attrName>
                                        </p:attrNameLst>
                                      </p:cBhvr>
                                      <p:to>
                                        <p:strVal val="hidden"/>
                                      </p:to>
                                    </p:set>
                                  </p:childTnLst>
                                </p:cTn>
                              </p:par>
                              <p:par>
                                <p:cTn id="65" presetID="1" presetClass="entr" presetSubtype="0" fill="hold" nodeType="withEffect">
                                  <p:stCondLst>
                                    <p:cond delay="5000"/>
                                  </p:stCondLst>
                                  <p:childTnLst>
                                    <p:set>
                                      <p:cBhvr>
                                        <p:cTn id="66" dur="1" fill="hold">
                                          <p:stCondLst>
                                            <p:cond delay="0"/>
                                          </p:stCondLst>
                                        </p:cTn>
                                        <p:tgtEl>
                                          <p:spTgt spid="597"/>
                                        </p:tgtEl>
                                        <p:attrNameLst>
                                          <p:attrName>style.visibility</p:attrName>
                                        </p:attrNameLst>
                                      </p:cBhvr>
                                      <p:to>
                                        <p:strVal val="visible"/>
                                      </p:to>
                                    </p:set>
                                  </p:childTnLst>
                                </p:cTn>
                              </p:par>
                              <p:par>
                                <p:cTn id="67" presetID="1" presetClass="entr" presetSubtype="0" fill="hold" nodeType="withEffect">
                                  <p:stCondLst>
                                    <p:cond delay="5000"/>
                                  </p:stCondLst>
                                  <p:childTnLst>
                                    <p:set>
                                      <p:cBhvr>
                                        <p:cTn id="68" dur="1" fill="hold">
                                          <p:stCondLst>
                                            <p:cond delay="0"/>
                                          </p:stCondLst>
                                        </p:cTn>
                                        <p:tgtEl>
                                          <p:spTgt spid="224"/>
                                        </p:tgtEl>
                                        <p:attrNameLst>
                                          <p:attrName>style.visibility</p:attrName>
                                        </p:attrNameLst>
                                      </p:cBhvr>
                                      <p:to>
                                        <p:strVal val="visible"/>
                                      </p:to>
                                    </p:set>
                                  </p:childTnLst>
                                </p:cTn>
                              </p:par>
                              <p:par>
                                <p:cTn id="69" presetID="1" presetClass="exit" presetSubtype="0" fill="hold" nodeType="withEffect">
                                  <p:stCondLst>
                                    <p:cond delay="6000"/>
                                  </p:stCondLst>
                                  <p:childTnLst>
                                    <p:set>
                                      <p:cBhvr>
                                        <p:cTn id="70" dur="1" fill="hold">
                                          <p:stCondLst>
                                            <p:cond delay="0"/>
                                          </p:stCondLst>
                                        </p:cTn>
                                        <p:tgtEl>
                                          <p:spTgt spid="597"/>
                                        </p:tgtEl>
                                        <p:attrNameLst>
                                          <p:attrName>style.visibility</p:attrName>
                                        </p:attrNameLst>
                                      </p:cBhvr>
                                      <p:to>
                                        <p:strVal val="hidden"/>
                                      </p:to>
                                    </p:set>
                                  </p:childTnLst>
                                </p:cTn>
                              </p:par>
                              <p:par>
                                <p:cTn id="71" presetID="1" presetClass="entr" presetSubtype="0" fill="hold" nodeType="withEffect">
                                  <p:stCondLst>
                                    <p:cond delay="6000"/>
                                  </p:stCondLst>
                                  <p:childTnLst>
                                    <p:set>
                                      <p:cBhvr>
                                        <p:cTn id="72" dur="1" fill="hold">
                                          <p:stCondLst>
                                            <p:cond delay="0"/>
                                          </p:stCondLst>
                                        </p:cTn>
                                        <p:tgtEl>
                                          <p:spTgt spid="223"/>
                                        </p:tgtEl>
                                        <p:attrNameLst>
                                          <p:attrName>style.visibility</p:attrName>
                                        </p:attrNameLst>
                                      </p:cBhvr>
                                      <p:to>
                                        <p:strVal val="visible"/>
                                      </p:to>
                                    </p:set>
                                  </p:childTnLst>
                                </p:cTn>
                              </p:par>
                              <p:par>
                                <p:cTn id="73" presetID="1" presetClass="entr" presetSubtype="0" fill="hold" nodeType="withEffect">
                                  <p:stCondLst>
                                    <p:cond delay="6000"/>
                                  </p:stCondLst>
                                  <p:childTnLst>
                                    <p:set>
                                      <p:cBhvr>
                                        <p:cTn id="74" dur="1" fill="hold">
                                          <p:stCondLst>
                                            <p:cond delay="0"/>
                                          </p:stCondLst>
                                        </p:cTn>
                                        <p:tgtEl>
                                          <p:spTgt spid="6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27599126"/>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00213"/>
            <a:ext cx="8534400" cy="4167187"/>
          </a:xfrm>
        </p:spPr>
        <p:txBody>
          <a:bodyPr/>
          <a:lstStyle/>
          <a:p>
            <a:endParaRPr lang="en-US" sz="2400" dirty="0" smtClean="0">
              <a:solidFill>
                <a:schemeClr val="tx1"/>
              </a:solidFill>
            </a:endParaRPr>
          </a:p>
          <a:p>
            <a:r>
              <a:rPr lang="en-US" sz="2400" dirty="0" smtClean="0">
                <a:solidFill>
                  <a:schemeClr val="tx1"/>
                </a:solidFill>
                <a:hlinkClick r:id="rId2"/>
              </a:rPr>
              <a:t>http</a:t>
            </a:r>
            <a:r>
              <a:rPr lang="en-US" sz="2400" dirty="0">
                <a:solidFill>
                  <a:schemeClr val="tx1"/>
                </a:solidFill>
                <a:hlinkClick r:id="rId2"/>
              </a:rPr>
              <a:t>://</a:t>
            </a:r>
            <a:r>
              <a:rPr lang="en-US" sz="2400" dirty="0" smtClean="0">
                <a:solidFill>
                  <a:schemeClr val="tx1"/>
                </a:solidFill>
                <a:hlinkClick r:id="rId2"/>
              </a:rPr>
              <a:t>www.teacherspayteachers.com/Store/The-Primary-Techie</a:t>
            </a:r>
            <a:r>
              <a:rPr lang="en-US" sz="2400" dirty="0" smtClean="0">
                <a:solidFill>
                  <a:schemeClr val="tx1"/>
                </a:solidFill>
              </a:rPr>
              <a:t>  </a:t>
            </a:r>
          </a:p>
          <a:p>
            <a:endParaRPr lang="en-US" dirty="0">
              <a:solidFill>
                <a:schemeClr val="tx1"/>
              </a:solidFill>
            </a:endParaRPr>
          </a:p>
          <a:p>
            <a:endParaRPr lang="en-US" dirty="0" smtClean="0">
              <a:solidFill>
                <a:schemeClr val="tx1"/>
              </a:solidFill>
            </a:endParaRPr>
          </a:p>
        </p:txBody>
      </p:sp>
      <p:sp>
        <p:nvSpPr>
          <p:cNvPr id="4" name="Footer Placeholder 3"/>
          <p:cNvSpPr>
            <a:spLocks noGrp="1"/>
          </p:cNvSpPr>
          <p:nvPr>
            <p:ph type="ftr" sz="quarter" idx="11"/>
          </p:nvPr>
        </p:nvSpPr>
        <p:spPr/>
        <p:txBody>
          <a:bodyPr/>
          <a:lstStyle/>
          <a:p>
            <a:r>
              <a:rPr lang="en-US" dirty="0" smtClean="0">
                <a:solidFill>
                  <a:prstClr val="white">
                    <a:tint val="75000"/>
                  </a:prstClr>
                </a:solidFill>
              </a:rPr>
              <a:t>©A. Morrison, 2013</a:t>
            </a:r>
            <a:endParaRPr lang="en-US" dirty="0">
              <a:solidFill>
                <a:prstClr val="white">
                  <a:tint val="75000"/>
                </a:prstClr>
              </a:solidFill>
            </a:endParaRPr>
          </a:p>
        </p:txBody>
      </p:sp>
      <p:pic>
        <p:nvPicPr>
          <p:cNvPr id="1026" name="Picture 2" descr="C:\Users\Autumn\Pictures\1 -Clips\TpTLove-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192" y="1090613"/>
            <a:ext cx="3657607" cy="3345916"/>
          </a:xfrm>
          <a:prstGeom prst="rect">
            <a:avLst/>
          </a:prstGeom>
          <a:noFill/>
          <a:extLst>
            <a:ext uri="{909E8E84-426E-40dd-AFC4-6F175D3DCCD1}">
              <a14:hiddenFill xmlns:a14="http://schemas.microsoft.com/office/drawing/2010/main">
                <a:solidFill>
                  <a:srgbClr val="FFFFFF"/>
                </a:solidFill>
              </a14:hiddenFill>
            </a:ext>
          </a:extLst>
        </p:spPr>
      </p:pic>
      <p:sp>
        <p:nvSpPr>
          <p:cNvPr id="2" name="Left Arrow 1"/>
          <p:cNvSpPr/>
          <p:nvPr/>
        </p:nvSpPr>
        <p:spPr>
          <a:xfrm>
            <a:off x="4527754" y="879342"/>
            <a:ext cx="4343400" cy="3768458"/>
          </a:xfrm>
          <a:prstGeom prst="lef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800" dirty="0">
                <a:solidFill>
                  <a:prstClr val="black"/>
                </a:solidFill>
              </a:rPr>
              <a:t>Visit me for more Move It Activities!</a:t>
            </a:r>
          </a:p>
        </p:txBody>
      </p:sp>
    </p:spTree>
    <p:extLst>
      <p:ext uri="{BB962C8B-B14F-4D97-AF65-F5344CB8AC3E}">
        <p14:creationId xmlns:p14="http://schemas.microsoft.com/office/powerpoint/2010/main" val="28593882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Comic Sans MS" pitchFamily="66" charset="0"/>
              </a:rPr>
              <a:t>Information about this activity:</a:t>
            </a:r>
            <a:endParaRPr lang="en-US" dirty="0">
              <a:latin typeface="Comic Sans MS" pitchFamily="66" charset="0"/>
            </a:endParaRPr>
          </a:p>
        </p:txBody>
      </p:sp>
      <p:sp>
        <p:nvSpPr>
          <p:cNvPr id="3" name="Content Placeholder 2"/>
          <p:cNvSpPr>
            <a:spLocks noGrp="1"/>
          </p:cNvSpPr>
          <p:nvPr>
            <p:ph idx="1"/>
          </p:nvPr>
        </p:nvSpPr>
        <p:spPr>
          <a:xfrm>
            <a:off x="457200" y="1417637"/>
            <a:ext cx="8229600" cy="4906963"/>
          </a:xfrm>
        </p:spPr>
        <p:txBody>
          <a:bodyPr>
            <a:noAutofit/>
          </a:bodyPr>
          <a:lstStyle/>
          <a:p>
            <a:r>
              <a:rPr lang="en-US" sz="2400" dirty="0" smtClean="0">
                <a:latin typeface="Comic Sans MS" pitchFamily="66" charset="0"/>
              </a:rPr>
              <a:t>This is the perfect way to review skills and burn some energy!  Kids practice skills then get to do a physical activity. With this activity, students review phonics skills by decoding words.  You can choose for them to write words on dry erase boards and show answers, record answers on the worksheet included, or discuss answers as a class.  Click the boxes on the slides to have answers appear.  Focus on beginning, middle, or ending sounds by only revealing part of the word.  After a few problems, kids get up and MOVE IT.  More practice, more MOVE IT.  This is perfect for a day when weather does not permit recess or anytime your class has extra energy to burn.</a:t>
            </a:r>
            <a:endParaRPr lang="en-US" sz="2400" dirty="0">
              <a:latin typeface="Comic Sans MS" pitchFamily="66" charset="0"/>
            </a:endParaRPr>
          </a:p>
        </p:txBody>
      </p:sp>
      <p:sp>
        <p:nvSpPr>
          <p:cNvPr id="4" name="Footer Placeholder 3"/>
          <p:cNvSpPr>
            <a:spLocks noGrp="1"/>
          </p:cNvSpPr>
          <p:nvPr>
            <p:ph type="ftr" sz="quarter" idx="11"/>
          </p:nvPr>
        </p:nvSpPr>
        <p:spPr/>
        <p:txBody>
          <a:bodyPr/>
          <a:lstStyle/>
          <a:p>
            <a:r>
              <a:rPr lang="en-GB" dirty="0" smtClean="0">
                <a:solidFill>
                  <a:prstClr val="black">
                    <a:tint val="75000"/>
                  </a:prstClr>
                </a:solidFill>
              </a:rPr>
              <a:t>©A. Morrison, 2014</a:t>
            </a:r>
            <a:endParaRPr lang="en-GB" dirty="0">
              <a:solidFill>
                <a:prstClr val="black">
                  <a:tint val="75000"/>
                </a:prstClr>
              </a:solidFill>
            </a:endParaRPr>
          </a:p>
        </p:txBody>
      </p:sp>
    </p:spTree>
    <p:extLst>
      <p:ext uri="{BB962C8B-B14F-4D97-AF65-F5344CB8AC3E}">
        <p14:creationId xmlns:p14="http://schemas.microsoft.com/office/powerpoint/2010/main" val="1403900637"/>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solidFill>
                  <a:prstClr val="white">
                    <a:tint val="75000"/>
                  </a:prstClr>
                </a:solidFill>
              </a:rPr>
              <a:t>©A. Morrison, 2013</a:t>
            </a:r>
            <a:endParaRPr lang="en-US" dirty="0">
              <a:solidFill>
                <a:prstClr val="white">
                  <a:tint val="75000"/>
                </a:prstClr>
              </a:solidFill>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208294" y="4086103"/>
            <a:ext cx="2097506" cy="213398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63217" y="313137"/>
            <a:ext cx="3735831" cy="923330"/>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5400" b="1" dirty="0">
                <a:ln>
                  <a:prstDash val="solid"/>
                </a:ln>
                <a:gradFill rotWithShape="1">
                  <a:gsLst>
                    <a:gs pos="0">
                      <a:srgbClr val="8064A2">
                        <a:tint val="70000"/>
                        <a:satMod val="200000"/>
                      </a:srgbClr>
                    </a:gs>
                    <a:gs pos="40000">
                      <a:srgbClr val="8064A2">
                        <a:tint val="90000"/>
                        <a:satMod val="130000"/>
                      </a:srgbClr>
                    </a:gs>
                    <a:gs pos="50000">
                      <a:srgbClr val="8064A2">
                        <a:tint val="90000"/>
                        <a:satMod val="130000"/>
                      </a:srgbClr>
                    </a:gs>
                    <a:gs pos="68000">
                      <a:srgbClr val="8064A2">
                        <a:tint val="90000"/>
                        <a:satMod val="130000"/>
                      </a:srgbClr>
                    </a:gs>
                    <a:gs pos="100000">
                      <a:srgbClr val="8064A2">
                        <a:tint val="70000"/>
                        <a:satMod val="200000"/>
                      </a:srgbClr>
                    </a:gs>
                  </a:gsLst>
                  <a:lin ang="5400000"/>
                </a:gradFill>
                <a:effectLst>
                  <a:outerShdw blurRad="88000" dist="50800" dir="5040000" algn="tl">
                    <a:srgbClr val="8064A2">
                      <a:tint val="80000"/>
                      <a:satMod val="250000"/>
                      <a:alpha val="45000"/>
                    </a:srgbClr>
                  </a:outerShdw>
                </a:effectLst>
              </a:rPr>
              <a:t>Graphics By:</a:t>
            </a: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00100" y="1534542"/>
            <a:ext cx="2123058" cy="212305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478536" y="1497336"/>
            <a:ext cx="2160264" cy="216026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152280" y="1371600"/>
            <a:ext cx="2035594" cy="254449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483864" y="4293444"/>
            <a:ext cx="2755530" cy="171930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olumn Banne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57600" y="4079636"/>
            <a:ext cx="1795971" cy="22449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32313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486400" y="4114799"/>
            <a:ext cx="2454607" cy="1778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43400" y="4167565"/>
            <a:ext cx="1311607" cy="167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36879" y="0"/>
            <a:ext cx="1084998" cy="1066712"/>
          </a:xfrm>
          <a:prstGeom prst="rect">
            <a:avLst/>
          </a:prstGeom>
        </p:spPr>
      </p:pic>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117393" y="4114798"/>
            <a:ext cx="2454607" cy="1778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1368710"/>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12" restart="whenNotActive" fill="hold" evtFilter="cancelBubble" nodeType="interactiveSeq">
                <p:stCondLst>
                  <p:cond evt="onClick" delay="0">
                    <p:tgtEl>
                      <p:spTgt spid="9"/>
                    </p:tgtEl>
                  </p:cond>
                </p:stCondLst>
                <p:endSync evt="end" delay="0">
                  <p:rtn val="all"/>
                </p:endSync>
                <p:childTnLst>
                  <p:par>
                    <p:cTn id="13" fill="hold">
                      <p:stCondLst>
                        <p:cond delay="0"/>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6600" y="4114799"/>
            <a:ext cx="1311607" cy="167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33600" y="4114800"/>
            <a:ext cx="1311607" cy="167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36879" y="0"/>
            <a:ext cx="1084998" cy="1066712"/>
          </a:xfrm>
          <a:prstGeom prst="rect">
            <a:avLst/>
          </a:prstGeom>
        </p:spPr>
      </p:pic>
      <p:pic>
        <p:nvPicPr>
          <p:cNvPr id="9"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419600" y="4089348"/>
            <a:ext cx="2454607" cy="1778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2201669"/>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12" restart="whenNotActive" fill="hold" evtFilter="cancelBubble" nodeType="interactiveSeq">
                <p:stCondLst>
                  <p:cond evt="onClick" delay="0">
                    <p:tgtEl>
                      <p:spTgt spid="9"/>
                    </p:tgtEl>
                  </p:cond>
                </p:stCondLst>
                <p:endSync evt="end" delay="0">
                  <p:rtn val="all"/>
                </p:endSync>
                <p:childTnLst>
                  <p:par>
                    <p:cTn id="13" fill="hold">
                      <p:stCondLst>
                        <p:cond delay="0"/>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426407" y="4114799"/>
            <a:ext cx="2454607" cy="1778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83407" y="4167565"/>
            <a:ext cx="1311607" cy="167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36879" y="0"/>
            <a:ext cx="1084998" cy="1066712"/>
          </a:xfrm>
          <a:prstGeom prst="rect">
            <a:avLst/>
          </a:prstGeom>
        </p:spPr>
      </p:pic>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057400" y="4114798"/>
            <a:ext cx="2454607" cy="1778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7239681"/>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12" restart="whenNotActive" fill="hold" evtFilter="cancelBubble" nodeType="interactiveSeq">
                <p:stCondLst>
                  <p:cond evt="onClick" delay="0">
                    <p:tgtEl>
                      <p:spTgt spid="9"/>
                    </p:tgtEl>
                  </p:cond>
                </p:stCondLst>
                <p:endSync evt="end" delay="0">
                  <p:rtn val="all"/>
                </p:endSync>
                <p:childTnLst>
                  <p:par>
                    <p:cTn id="13" fill="hold">
                      <p:stCondLst>
                        <p:cond delay="0"/>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19600" y="4118681"/>
            <a:ext cx="1311607" cy="167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62600" y="4114798"/>
            <a:ext cx="1311607" cy="1672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36879" y="0"/>
            <a:ext cx="1084998" cy="1066712"/>
          </a:xfrm>
          <a:prstGeom prst="rect">
            <a:avLst/>
          </a:prstGeom>
        </p:spPr>
      </p:pic>
      <p:pic>
        <p:nvPicPr>
          <p:cNvPr id="9"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209800" y="4089348"/>
            <a:ext cx="2454607" cy="1778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5020028"/>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2" restart="whenNotActive" fill="hold" evtFilter="cancelBubble" nodeType="interactiveSeq">
                <p:stCondLst>
                  <p:cond evt="onClick" delay="0">
                    <p:tgtEl>
                      <p:spTgt spid="9"/>
                    </p:tgtEl>
                  </p:cond>
                </p:stCondLst>
                <p:endSync evt="end" delay="0">
                  <p:rtn val="all"/>
                </p:endSync>
                <p:childTnLst>
                  <p:par>
                    <p:cTn id="13" fill="hold">
                      <p:stCondLst>
                        <p:cond delay="0"/>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58" y="0"/>
            <a:ext cx="9153633" cy="6858000"/>
          </a:xfrm>
          <a:prstGeom prst="rect">
            <a:avLst/>
          </a:prstGeom>
        </p:spPr>
      </p:pic>
      <p:sp>
        <p:nvSpPr>
          <p:cNvPr id="2" name="Rectangle 1"/>
          <p:cNvSpPr/>
          <p:nvPr/>
        </p:nvSpPr>
        <p:spPr>
          <a:xfrm>
            <a:off x="2324338" y="3758221"/>
            <a:ext cx="4451112" cy="1270979"/>
          </a:xfrm>
          <a:prstGeom prst="rect">
            <a:avLst/>
          </a:prstGeom>
          <a:solidFill>
            <a:schemeClr val="tx1">
              <a:lumMod val="85000"/>
              <a:lumOff val="15000"/>
            </a:schemeClr>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309" name="Group 308"/>
          <p:cNvGrpSpPr/>
          <p:nvPr/>
        </p:nvGrpSpPr>
        <p:grpSpPr>
          <a:xfrm>
            <a:off x="1348944" y="217126"/>
            <a:ext cx="6446114" cy="6430962"/>
            <a:chOff x="1348944" y="217126"/>
            <a:chExt cx="6446114" cy="6430962"/>
          </a:xfrm>
        </p:grpSpPr>
        <p:sp>
          <p:nvSpPr>
            <p:cNvPr id="310" name="Freeform 9"/>
            <p:cNvSpPr>
              <a:spLocks/>
            </p:cNvSpPr>
            <p:nvPr/>
          </p:nvSpPr>
          <p:spPr bwMode="auto">
            <a:xfrm>
              <a:off x="1400175" y="3983038"/>
              <a:ext cx="203200" cy="201612"/>
            </a:xfrm>
            <a:custGeom>
              <a:avLst/>
              <a:gdLst>
                <a:gd name="T0" fmla="*/ 4 w 63"/>
                <a:gd name="T1" fmla="*/ 37 h 63"/>
                <a:gd name="T2" fmla="*/ 38 w 63"/>
                <a:gd name="T3" fmla="*/ 59 h 63"/>
                <a:gd name="T4" fmla="*/ 60 w 63"/>
                <a:gd name="T5" fmla="*/ 25 h 63"/>
                <a:gd name="T6" fmla="*/ 26 w 63"/>
                <a:gd name="T7" fmla="*/ 3 h 63"/>
                <a:gd name="T8" fmla="*/ 4 w 63"/>
                <a:gd name="T9" fmla="*/ 37 h 63"/>
              </a:gdLst>
              <a:ahLst/>
              <a:cxnLst>
                <a:cxn ang="0">
                  <a:pos x="T0" y="T1"/>
                </a:cxn>
                <a:cxn ang="0">
                  <a:pos x="T2" y="T3"/>
                </a:cxn>
                <a:cxn ang="0">
                  <a:pos x="T4" y="T5"/>
                </a:cxn>
                <a:cxn ang="0">
                  <a:pos x="T6" y="T7"/>
                </a:cxn>
                <a:cxn ang="0">
                  <a:pos x="T8" y="T9"/>
                </a:cxn>
              </a:cxnLst>
              <a:rect l="0" t="0" r="r" b="b"/>
              <a:pathLst>
                <a:path w="63" h="63">
                  <a:moveTo>
                    <a:pt x="4" y="37"/>
                  </a:moveTo>
                  <a:cubicBezTo>
                    <a:pt x="7" y="53"/>
                    <a:pt x="22" y="63"/>
                    <a:pt x="38" y="59"/>
                  </a:cubicBezTo>
                  <a:cubicBezTo>
                    <a:pt x="53" y="56"/>
                    <a:pt x="63" y="41"/>
                    <a:pt x="60" y="25"/>
                  </a:cubicBezTo>
                  <a:cubicBezTo>
                    <a:pt x="56" y="10"/>
                    <a:pt x="41" y="0"/>
                    <a:pt x="26" y="3"/>
                  </a:cubicBezTo>
                  <a:cubicBezTo>
                    <a:pt x="10" y="6"/>
                    <a:pt x="0" y="22"/>
                    <a:pt x="4" y="37"/>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1" name="Freeform 310"/>
            <p:cNvSpPr>
              <a:spLocks/>
            </p:cNvSpPr>
            <p:nvPr/>
          </p:nvSpPr>
          <p:spPr bwMode="auto">
            <a:xfrm>
              <a:off x="1600200" y="4603750"/>
              <a:ext cx="209550" cy="207962"/>
            </a:xfrm>
            <a:custGeom>
              <a:avLst/>
              <a:gdLst>
                <a:gd name="T0" fmla="*/ 7 w 65"/>
                <a:gd name="T1" fmla="*/ 44 h 65"/>
                <a:gd name="T2" fmla="*/ 44 w 65"/>
                <a:gd name="T3" fmla="*/ 58 h 65"/>
                <a:gd name="T4" fmla="*/ 59 w 65"/>
                <a:gd name="T5" fmla="*/ 21 h 65"/>
                <a:gd name="T6" fmla="*/ 21 w 65"/>
                <a:gd name="T7" fmla="*/ 6 h 65"/>
                <a:gd name="T8" fmla="*/ 7 w 65"/>
                <a:gd name="T9" fmla="*/ 44 h 65"/>
              </a:gdLst>
              <a:ahLst/>
              <a:cxnLst>
                <a:cxn ang="0">
                  <a:pos x="T0" y="T1"/>
                </a:cxn>
                <a:cxn ang="0">
                  <a:pos x="T2" y="T3"/>
                </a:cxn>
                <a:cxn ang="0">
                  <a:pos x="T4" y="T5"/>
                </a:cxn>
                <a:cxn ang="0">
                  <a:pos x="T6" y="T7"/>
                </a:cxn>
                <a:cxn ang="0">
                  <a:pos x="T8" y="T9"/>
                </a:cxn>
              </a:cxnLst>
              <a:rect l="0" t="0" r="r" b="b"/>
              <a:pathLst>
                <a:path w="65" h="65">
                  <a:moveTo>
                    <a:pt x="7" y="44"/>
                  </a:moveTo>
                  <a:cubicBezTo>
                    <a:pt x="13" y="58"/>
                    <a:pt x="30" y="65"/>
                    <a:pt x="44" y="58"/>
                  </a:cubicBezTo>
                  <a:cubicBezTo>
                    <a:pt x="59" y="52"/>
                    <a:pt x="65" y="35"/>
                    <a:pt x="59" y="21"/>
                  </a:cubicBezTo>
                  <a:cubicBezTo>
                    <a:pt x="53" y="6"/>
                    <a:pt x="36" y="0"/>
                    <a:pt x="21" y="6"/>
                  </a:cubicBezTo>
                  <a:cubicBezTo>
                    <a:pt x="7" y="12"/>
                    <a:pt x="0" y="29"/>
                    <a:pt x="7" y="44"/>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2" name="Freeform 11"/>
            <p:cNvSpPr>
              <a:spLocks/>
            </p:cNvSpPr>
            <p:nvPr/>
          </p:nvSpPr>
          <p:spPr bwMode="auto">
            <a:xfrm>
              <a:off x="1928813" y="5168900"/>
              <a:ext cx="207963" cy="209550"/>
            </a:xfrm>
            <a:custGeom>
              <a:avLst/>
              <a:gdLst>
                <a:gd name="T0" fmla="*/ 10 w 65"/>
                <a:gd name="T1" fmla="*/ 50 h 65"/>
                <a:gd name="T2" fmla="*/ 50 w 65"/>
                <a:gd name="T3" fmla="*/ 56 h 65"/>
                <a:gd name="T4" fmla="*/ 56 w 65"/>
                <a:gd name="T5" fmla="*/ 16 h 65"/>
                <a:gd name="T6" fmla="*/ 16 w 65"/>
                <a:gd name="T7" fmla="*/ 10 h 65"/>
                <a:gd name="T8" fmla="*/ 10 w 65"/>
                <a:gd name="T9" fmla="*/ 50 h 65"/>
              </a:gdLst>
              <a:ahLst/>
              <a:cxnLst>
                <a:cxn ang="0">
                  <a:pos x="T0" y="T1"/>
                </a:cxn>
                <a:cxn ang="0">
                  <a:pos x="T2" y="T3"/>
                </a:cxn>
                <a:cxn ang="0">
                  <a:pos x="T4" y="T5"/>
                </a:cxn>
                <a:cxn ang="0">
                  <a:pos x="T6" y="T7"/>
                </a:cxn>
                <a:cxn ang="0">
                  <a:pos x="T8" y="T9"/>
                </a:cxn>
              </a:cxnLst>
              <a:rect l="0" t="0" r="r" b="b"/>
              <a:pathLst>
                <a:path w="65" h="65">
                  <a:moveTo>
                    <a:pt x="10" y="50"/>
                  </a:moveTo>
                  <a:cubicBezTo>
                    <a:pt x="19" y="63"/>
                    <a:pt x="37" y="65"/>
                    <a:pt x="50" y="56"/>
                  </a:cubicBezTo>
                  <a:cubicBezTo>
                    <a:pt x="63" y="47"/>
                    <a:pt x="65" y="29"/>
                    <a:pt x="56" y="16"/>
                  </a:cubicBezTo>
                  <a:cubicBezTo>
                    <a:pt x="47" y="3"/>
                    <a:pt x="29" y="0"/>
                    <a:pt x="16" y="10"/>
                  </a:cubicBezTo>
                  <a:cubicBezTo>
                    <a:pt x="3" y="19"/>
                    <a:pt x="0" y="37"/>
                    <a:pt x="10" y="50"/>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3" name="Freeform 12"/>
            <p:cNvSpPr>
              <a:spLocks/>
            </p:cNvSpPr>
            <p:nvPr/>
          </p:nvSpPr>
          <p:spPr bwMode="auto">
            <a:xfrm>
              <a:off x="2371725" y="5661025"/>
              <a:ext cx="203200" cy="203200"/>
            </a:xfrm>
            <a:custGeom>
              <a:avLst/>
              <a:gdLst>
                <a:gd name="T0" fmla="*/ 10 w 63"/>
                <a:gd name="T1" fmla="*/ 12 h 63"/>
                <a:gd name="T2" fmla="*/ 12 w 63"/>
                <a:gd name="T3" fmla="*/ 53 h 63"/>
                <a:gd name="T4" fmla="*/ 53 w 63"/>
                <a:gd name="T5" fmla="*/ 51 h 63"/>
                <a:gd name="T6" fmla="*/ 51 w 63"/>
                <a:gd name="T7" fmla="*/ 10 h 63"/>
                <a:gd name="T8" fmla="*/ 10 w 63"/>
                <a:gd name="T9" fmla="*/ 12 h 63"/>
              </a:gdLst>
              <a:ahLst/>
              <a:cxnLst>
                <a:cxn ang="0">
                  <a:pos x="T0" y="T1"/>
                </a:cxn>
                <a:cxn ang="0">
                  <a:pos x="T2" y="T3"/>
                </a:cxn>
                <a:cxn ang="0">
                  <a:pos x="T4" y="T5"/>
                </a:cxn>
                <a:cxn ang="0">
                  <a:pos x="T6" y="T7"/>
                </a:cxn>
                <a:cxn ang="0">
                  <a:pos x="T8" y="T9"/>
                </a:cxn>
              </a:cxnLst>
              <a:rect l="0" t="0" r="r" b="b"/>
              <a:pathLst>
                <a:path w="63" h="63">
                  <a:moveTo>
                    <a:pt x="10" y="12"/>
                  </a:moveTo>
                  <a:cubicBezTo>
                    <a:pt x="0" y="24"/>
                    <a:pt x="1" y="42"/>
                    <a:pt x="12" y="53"/>
                  </a:cubicBezTo>
                  <a:cubicBezTo>
                    <a:pt x="24" y="63"/>
                    <a:pt x="42" y="62"/>
                    <a:pt x="53" y="51"/>
                  </a:cubicBezTo>
                  <a:cubicBezTo>
                    <a:pt x="63" y="39"/>
                    <a:pt x="62" y="21"/>
                    <a:pt x="51" y="10"/>
                  </a:cubicBezTo>
                  <a:cubicBezTo>
                    <a:pt x="39" y="0"/>
                    <a:pt x="21" y="1"/>
                    <a:pt x="10" y="12"/>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4" name="Freeform 13"/>
            <p:cNvSpPr>
              <a:spLocks/>
            </p:cNvSpPr>
            <p:nvPr/>
          </p:nvSpPr>
          <p:spPr bwMode="auto">
            <a:xfrm>
              <a:off x="2900363" y="6043613"/>
              <a:ext cx="207963" cy="209550"/>
            </a:xfrm>
            <a:custGeom>
              <a:avLst/>
              <a:gdLst>
                <a:gd name="T0" fmla="*/ 57 w 65"/>
                <a:gd name="T1" fmla="*/ 47 h 65"/>
                <a:gd name="T2" fmla="*/ 47 w 65"/>
                <a:gd name="T3" fmla="*/ 8 h 65"/>
                <a:gd name="T4" fmla="*/ 8 w 65"/>
                <a:gd name="T5" fmla="*/ 18 h 65"/>
                <a:gd name="T6" fmla="*/ 18 w 65"/>
                <a:gd name="T7" fmla="*/ 57 h 65"/>
                <a:gd name="T8" fmla="*/ 57 w 65"/>
                <a:gd name="T9" fmla="*/ 47 h 65"/>
              </a:gdLst>
              <a:ahLst/>
              <a:cxnLst>
                <a:cxn ang="0">
                  <a:pos x="T0" y="T1"/>
                </a:cxn>
                <a:cxn ang="0">
                  <a:pos x="T2" y="T3"/>
                </a:cxn>
                <a:cxn ang="0">
                  <a:pos x="T4" y="T5"/>
                </a:cxn>
                <a:cxn ang="0">
                  <a:pos x="T6" y="T7"/>
                </a:cxn>
                <a:cxn ang="0">
                  <a:pos x="T8" y="T9"/>
                </a:cxn>
              </a:cxnLst>
              <a:rect l="0" t="0" r="r" b="b"/>
              <a:pathLst>
                <a:path w="65" h="65">
                  <a:moveTo>
                    <a:pt x="57" y="47"/>
                  </a:moveTo>
                  <a:cubicBezTo>
                    <a:pt x="65" y="33"/>
                    <a:pt x="61" y="15"/>
                    <a:pt x="47" y="8"/>
                  </a:cubicBezTo>
                  <a:cubicBezTo>
                    <a:pt x="33" y="0"/>
                    <a:pt x="16" y="4"/>
                    <a:pt x="8" y="18"/>
                  </a:cubicBezTo>
                  <a:cubicBezTo>
                    <a:pt x="0" y="32"/>
                    <a:pt x="5" y="49"/>
                    <a:pt x="18" y="57"/>
                  </a:cubicBezTo>
                  <a:cubicBezTo>
                    <a:pt x="32" y="65"/>
                    <a:pt x="49" y="60"/>
                    <a:pt x="57" y="47"/>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5" name="Freeform 14"/>
            <p:cNvSpPr>
              <a:spLocks/>
            </p:cNvSpPr>
            <p:nvPr/>
          </p:nvSpPr>
          <p:spPr bwMode="auto">
            <a:xfrm>
              <a:off x="3500438" y="6310313"/>
              <a:ext cx="206375" cy="206375"/>
            </a:xfrm>
            <a:custGeom>
              <a:avLst/>
              <a:gdLst>
                <a:gd name="T0" fmla="*/ 59 w 64"/>
                <a:gd name="T1" fmla="*/ 41 h 64"/>
                <a:gd name="T2" fmla="*/ 41 w 64"/>
                <a:gd name="T3" fmla="*/ 5 h 64"/>
                <a:gd name="T4" fmla="*/ 5 w 64"/>
                <a:gd name="T5" fmla="*/ 23 h 64"/>
                <a:gd name="T6" fmla="*/ 23 w 64"/>
                <a:gd name="T7" fmla="*/ 60 h 64"/>
                <a:gd name="T8" fmla="*/ 59 w 64"/>
                <a:gd name="T9" fmla="*/ 41 h 64"/>
              </a:gdLst>
              <a:ahLst/>
              <a:cxnLst>
                <a:cxn ang="0">
                  <a:pos x="T0" y="T1"/>
                </a:cxn>
                <a:cxn ang="0">
                  <a:pos x="T2" y="T3"/>
                </a:cxn>
                <a:cxn ang="0">
                  <a:pos x="T4" y="T5"/>
                </a:cxn>
                <a:cxn ang="0">
                  <a:pos x="T6" y="T7"/>
                </a:cxn>
                <a:cxn ang="0">
                  <a:pos x="T8" y="T9"/>
                </a:cxn>
              </a:cxnLst>
              <a:rect l="0" t="0" r="r" b="b"/>
              <a:pathLst>
                <a:path w="64" h="64">
                  <a:moveTo>
                    <a:pt x="59" y="41"/>
                  </a:moveTo>
                  <a:cubicBezTo>
                    <a:pt x="64" y="26"/>
                    <a:pt x="56" y="10"/>
                    <a:pt x="41" y="5"/>
                  </a:cubicBezTo>
                  <a:cubicBezTo>
                    <a:pt x="26" y="0"/>
                    <a:pt x="10" y="8"/>
                    <a:pt x="5" y="23"/>
                  </a:cubicBezTo>
                  <a:cubicBezTo>
                    <a:pt x="0" y="39"/>
                    <a:pt x="8" y="55"/>
                    <a:pt x="23" y="60"/>
                  </a:cubicBezTo>
                  <a:cubicBezTo>
                    <a:pt x="38" y="64"/>
                    <a:pt x="54" y="56"/>
                    <a:pt x="59" y="41"/>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6" name="Freeform 15"/>
            <p:cNvSpPr>
              <a:spLocks/>
            </p:cNvSpPr>
            <p:nvPr/>
          </p:nvSpPr>
          <p:spPr bwMode="auto">
            <a:xfrm>
              <a:off x="4148138" y="6454413"/>
              <a:ext cx="195263" cy="193675"/>
            </a:xfrm>
            <a:custGeom>
              <a:avLst/>
              <a:gdLst>
                <a:gd name="T0" fmla="*/ 59 w 61"/>
                <a:gd name="T1" fmla="*/ 33 h 60"/>
                <a:gd name="T2" fmla="*/ 34 w 61"/>
                <a:gd name="T3" fmla="*/ 1 h 60"/>
                <a:gd name="T4" fmla="*/ 2 w 61"/>
                <a:gd name="T5" fmla="*/ 27 h 60"/>
                <a:gd name="T6" fmla="*/ 28 w 61"/>
                <a:gd name="T7" fmla="*/ 58 h 60"/>
                <a:gd name="T8" fmla="*/ 59 w 61"/>
                <a:gd name="T9" fmla="*/ 33 h 60"/>
              </a:gdLst>
              <a:ahLst/>
              <a:cxnLst>
                <a:cxn ang="0">
                  <a:pos x="T0" y="T1"/>
                </a:cxn>
                <a:cxn ang="0">
                  <a:pos x="T2" y="T3"/>
                </a:cxn>
                <a:cxn ang="0">
                  <a:pos x="T4" y="T5"/>
                </a:cxn>
                <a:cxn ang="0">
                  <a:pos x="T6" y="T7"/>
                </a:cxn>
                <a:cxn ang="0">
                  <a:pos x="T8" y="T9"/>
                </a:cxn>
              </a:cxnLst>
              <a:rect l="0" t="0" r="r" b="b"/>
              <a:pathLst>
                <a:path w="61" h="60">
                  <a:moveTo>
                    <a:pt x="59" y="33"/>
                  </a:moveTo>
                  <a:cubicBezTo>
                    <a:pt x="61" y="17"/>
                    <a:pt x="49" y="3"/>
                    <a:pt x="34" y="1"/>
                  </a:cubicBezTo>
                  <a:cubicBezTo>
                    <a:pt x="18" y="0"/>
                    <a:pt x="4" y="11"/>
                    <a:pt x="2" y="27"/>
                  </a:cubicBezTo>
                  <a:cubicBezTo>
                    <a:pt x="0" y="42"/>
                    <a:pt x="12" y="57"/>
                    <a:pt x="28" y="58"/>
                  </a:cubicBezTo>
                  <a:cubicBezTo>
                    <a:pt x="43" y="60"/>
                    <a:pt x="57" y="48"/>
                    <a:pt x="59" y="33"/>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7" name="Freeform 16"/>
            <p:cNvSpPr>
              <a:spLocks/>
            </p:cNvSpPr>
            <p:nvPr/>
          </p:nvSpPr>
          <p:spPr bwMode="auto">
            <a:xfrm>
              <a:off x="4803775" y="6454413"/>
              <a:ext cx="195263" cy="193675"/>
            </a:xfrm>
            <a:custGeom>
              <a:avLst/>
              <a:gdLst>
                <a:gd name="T0" fmla="*/ 28 w 61"/>
                <a:gd name="T1" fmla="*/ 1 h 60"/>
                <a:gd name="T2" fmla="*/ 2 w 61"/>
                <a:gd name="T3" fmla="*/ 33 h 60"/>
                <a:gd name="T4" fmla="*/ 34 w 61"/>
                <a:gd name="T5" fmla="*/ 58 h 60"/>
                <a:gd name="T6" fmla="*/ 59 w 61"/>
                <a:gd name="T7" fmla="*/ 27 h 60"/>
                <a:gd name="T8" fmla="*/ 28 w 61"/>
                <a:gd name="T9" fmla="*/ 1 h 60"/>
              </a:gdLst>
              <a:ahLst/>
              <a:cxnLst>
                <a:cxn ang="0">
                  <a:pos x="T0" y="T1"/>
                </a:cxn>
                <a:cxn ang="0">
                  <a:pos x="T2" y="T3"/>
                </a:cxn>
                <a:cxn ang="0">
                  <a:pos x="T4" y="T5"/>
                </a:cxn>
                <a:cxn ang="0">
                  <a:pos x="T6" y="T7"/>
                </a:cxn>
                <a:cxn ang="0">
                  <a:pos x="T8" y="T9"/>
                </a:cxn>
              </a:cxnLst>
              <a:rect l="0" t="0" r="r" b="b"/>
              <a:pathLst>
                <a:path w="61" h="60">
                  <a:moveTo>
                    <a:pt x="28" y="1"/>
                  </a:moveTo>
                  <a:cubicBezTo>
                    <a:pt x="12" y="3"/>
                    <a:pt x="0" y="17"/>
                    <a:pt x="2" y="33"/>
                  </a:cubicBezTo>
                  <a:cubicBezTo>
                    <a:pt x="4" y="48"/>
                    <a:pt x="18" y="60"/>
                    <a:pt x="34" y="58"/>
                  </a:cubicBezTo>
                  <a:cubicBezTo>
                    <a:pt x="49" y="57"/>
                    <a:pt x="61" y="42"/>
                    <a:pt x="59" y="27"/>
                  </a:cubicBezTo>
                  <a:cubicBezTo>
                    <a:pt x="57" y="11"/>
                    <a:pt x="43" y="0"/>
                    <a:pt x="28" y="1"/>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8" name="Freeform 17"/>
            <p:cNvSpPr>
              <a:spLocks/>
            </p:cNvSpPr>
            <p:nvPr/>
          </p:nvSpPr>
          <p:spPr bwMode="auto">
            <a:xfrm>
              <a:off x="5440363" y="6310313"/>
              <a:ext cx="206375" cy="206375"/>
            </a:xfrm>
            <a:custGeom>
              <a:avLst/>
              <a:gdLst>
                <a:gd name="T0" fmla="*/ 5 w 64"/>
                <a:gd name="T1" fmla="*/ 41 h 64"/>
                <a:gd name="T2" fmla="*/ 41 w 64"/>
                <a:gd name="T3" fmla="*/ 60 h 64"/>
                <a:gd name="T4" fmla="*/ 59 w 64"/>
                <a:gd name="T5" fmla="*/ 23 h 64"/>
                <a:gd name="T6" fmla="*/ 23 w 64"/>
                <a:gd name="T7" fmla="*/ 5 h 64"/>
                <a:gd name="T8" fmla="*/ 5 w 64"/>
                <a:gd name="T9" fmla="*/ 41 h 64"/>
              </a:gdLst>
              <a:ahLst/>
              <a:cxnLst>
                <a:cxn ang="0">
                  <a:pos x="T0" y="T1"/>
                </a:cxn>
                <a:cxn ang="0">
                  <a:pos x="T2" y="T3"/>
                </a:cxn>
                <a:cxn ang="0">
                  <a:pos x="T4" y="T5"/>
                </a:cxn>
                <a:cxn ang="0">
                  <a:pos x="T6" y="T7"/>
                </a:cxn>
                <a:cxn ang="0">
                  <a:pos x="T8" y="T9"/>
                </a:cxn>
              </a:cxnLst>
              <a:rect l="0" t="0" r="r" b="b"/>
              <a:pathLst>
                <a:path w="64" h="64">
                  <a:moveTo>
                    <a:pt x="5" y="41"/>
                  </a:moveTo>
                  <a:cubicBezTo>
                    <a:pt x="10" y="56"/>
                    <a:pt x="26" y="64"/>
                    <a:pt x="41" y="60"/>
                  </a:cubicBezTo>
                  <a:cubicBezTo>
                    <a:pt x="56" y="55"/>
                    <a:pt x="64" y="39"/>
                    <a:pt x="59" y="23"/>
                  </a:cubicBezTo>
                  <a:cubicBezTo>
                    <a:pt x="54" y="8"/>
                    <a:pt x="38" y="0"/>
                    <a:pt x="23" y="5"/>
                  </a:cubicBezTo>
                  <a:cubicBezTo>
                    <a:pt x="8" y="10"/>
                    <a:pt x="0" y="26"/>
                    <a:pt x="5" y="41"/>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9" name="Freeform 18"/>
            <p:cNvSpPr>
              <a:spLocks/>
            </p:cNvSpPr>
            <p:nvPr/>
          </p:nvSpPr>
          <p:spPr bwMode="auto">
            <a:xfrm>
              <a:off x="6038850" y="6043613"/>
              <a:ext cx="209550" cy="209550"/>
            </a:xfrm>
            <a:custGeom>
              <a:avLst/>
              <a:gdLst>
                <a:gd name="T0" fmla="*/ 8 w 65"/>
                <a:gd name="T1" fmla="*/ 47 h 65"/>
                <a:gd name="T2" fmla="*/ 47 w 65"/>
                <a:gd name="T3" fmla="*/ 57 h 65"/>
                <a:gd name="T4" fmla="*/ 57 w 65"/>
                <a:gd name="T5" fmla="*/ 18 h 65"/>
                <a:gd name="T6" fmla="*/ 18 w 65"/>
                <a:gd name="T7" fmla="*/ 8 h 65"/>
                <a:gd name="T8" fmla="*/ 8 w 65"/>
                <a:gd name="T9" fmla="*/ 47 h 65"/>
              </a:gdLst>
              <a:ahLst/>
              <a:cxnLst>
                <a:cxn ang="0">
                  <a:pos x="T0" y="T1"/>
                </a:cxn>
                <a:cxn ang="0">
                  <a:pos x="T2" y="T3"/>
                </a:cxn>
                <a:cxn ang="0">
                  <a:pos x="T4" y="T5"/>
                </a:cxn>
                <a:cxn ang="0">
                  <a:pos x="T6" y="T7"/>
                </a:cxn>
                <a:cxn ang="0">
                  <a:pos x="T8" y="T9"/>
                </a:cxn>
              </a:cxnLst>
              <a:rect l="0" t="0" r="r" b="b"/>
              <a:pathLst>
                <a:path w="65" h="65">
                  <a:moveTo>
                    <a:pt x="8" y="47"/>
                  </a:moveTo>
                  <a:cubicBezTo>
                    <a:pt x="15" y="60"/>
                    <a:pt x="33" y="65"/>
                    <a:pt x="47" y="57"/>
                  </a:cubicBezTo>
                  <a:cubicBezTo>
                    <a:pt x="60" y="49"/>
                    <a:pt x="65" y="32"/>
                    <a:pt x="57" y="18"/>
                  </a:cubicBezTo>
                  <a:cubicBezTo>
                    <a:pt x="49" y="4"/>
                    <a:pt x="32" y="0"/>
                    <a:pt x="18" y="8"/>
                  </a:cubicBezTo>
                  <a:cubicBezTo>
                    <a:pt x="4" y="15"/>
                    <a:pt x="0" y="33"/>
                    <a:pt x="8" y="47"/>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0" name="Freeform 19"/>
            <p:cNvSpPr>
              <a:spLocks/>
            </p:cNvSpPr>
            <p:nvPr/>
          </p:nvSpPr>
          <p:spPr bwMode="auto">
            <a:xfrm>
              <a:off x="6569075" y="5661025"/>
              <a:ext cx="206375" cy="203200"/>
            </a:xfrm>
            <a:custGeom>
              <a:avLst/>
              <a:gdLst>
                <a:gd name="T0" fmla="*/ 11 w 64"/>
                <a:gd name="T1" fmla="*/ 51 h 63"/>
                <a:gd name="T2" fmla="*/ 51 w 64"/>
                <a:gd name="T3" fmla="*/ 53 h 63"/>
                <a:gd name="T4" fmla="*/ 54 w 64"/>
                <a:gd name="T5" fmla="*/ 12 h 63"/>
                <a:gd name="T6" fmla="*/ 13 w 64"/>
                <a:gd name="T7" fmla="*/ 10 h 63"/>
                <a:gd name="T8" fmla="*/ 11 w 64"/>
                <a:gd name="T9" fmla="*/ 51 h 63"/>
              </a:gdLst>
              <a:ahLst/>
              <a:cxnLst>
                <a:cxn ang="0">
                  <a:pos x="T0" y="T1"/>
                </a:cxn>
                <a:cxn ang="0">
                  <a:pos x="T2" y="T3"/>
                </a:cxn>
                <a:cxn ang="0">
                  <a:pos x="T4" y="T5"/>
                </a:cxn>
                <a:cxn ang="0">
                  <a:pos x="T6" y="T7"/>
                </a:cxn>
                <a:cxn ang="0">
                  <a:pos x="T8" y="T9"/>
                </a:cxn>
              </a:cxnLst>
              <a:rect l="0" t="0" r="r" b="b"/>
              <a:pathLst>
                <a:path w="64" h="63">
                  <a:moveTo>
                    <a:pt x="11" y="51"/>
                  </a:moveTo>
                  <a:cubicBezTo>
                    <a:pt x="22" y="62"/>
                    <a:pt x="40" y="63"/>
                    <a:pt x="51" y="53"/>
                  </a:cubicBezTo>
                  <a:cubicBezTo>
                    <a:pt x="63" y="42"/>
                    <a:pt x="64" y="24"/>
                    <a:pt x="54" y="12"/>
                  </a:cubicBezTo>
                  <a:cubicBezTo>
                    <a:pt x="43" y="1"/>
                    <a:pt x="25" y="0"/>
                    <a:pt x="13" y="10"/>
                  </a:cubicBezTo>
                  <a:cubicBezTo>
                    <a:pt x="1" y="21"/>
                    <a:pt x="0" y="39"/>
                    <a:pt x="11" y="51"/>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1" name="Freeform 20"/>
            <p:cNvSpPr>
              <a:spLocks/>
            </p:cNvSpPr>
            <p:nvPr/>
          </p:nvSpPr>
          <p:spPr bwMode="auto">
            <a:xfrm>
              <a:off x="7007225" y="5168900"/>
              <a:ext cx="207963" cy="209550"/>
            </a:xfrm>
            <a:custGeom>
              <a:avLst/>
              <a:gdLst>
                <a:gd name="T0" fmla="*/ 10 w 65"/>
                <a:gd name="T1" fmla="*/ 16 h 65"/>
                <a:gd name="T2" fmla="*/ 16 w 65"/>
                <a:gd name="T3" fmla="*/ 56 h 65"/>
                <a:gd name="T4" fmla="*/ 56 w 65"/>
                <a:gd name="T5" fmla="*/ 50 h 65"/>
                <a:gd name="T6" fmla="*/ 50 w 65"/>
                <a:gd name="T7" fmla="*/ 10 h 65"/>
                <a:gd name="T8" fmla="*/ 10 w 65"/>
                <a:gd name="T9" fmla="*/ 16 h 65"/>
              </a:gdLst>
              <a:ahLst/>
              <a:cxnLst>
                <a:cxn ang="0">
                  <a:pos x="T0" y="T1"/>
                </a:cxn>
                <a:cxn ang="0">
                  <a:pos x="T2" y="T3"/>
                </a:cxn>
                <a:cxn ang="0">
                  <a:pos x="T4" y="T5"/>
                </a:cxn>
                <a:cxn ang="0">
                  <a:pos x="T6" y="T7"/>
                </a:cxn>
                <a:cxn ang="0">
                  <a:pos x="T8" y="T9"/>
                </a:cxn>
              </a:cxnLst>
              <a:rect l="0" t="0" r="r" b="b"/>
              <a:pathLst>
                <a:path w="65" h="65">
                  <a:moveTo>
                    <a:pt x="10" y="16"/>
                  </a:moveTo>
                  <a:cubicBezTo>
                    <a:pt x="0" y="29"/>
                    <a:pt x="3" y="47"/>
                    <a:pt x="16" y="56"/>
                  </a:cubicBezTo>
                  <a:cubicBezTo>
                    <a:pt x="29" y="65"/>
                    <a:pt x="47" y="63"/>
                    <a:pt x="56" y="50"/>
                  </a:cubicBezTo>
                  <a:cubicBezTo>
                    <a:pt x="65" y="37"/>
                    <a:pt x="62" y="19"/>
                    <a:pt x="50" y="10"/>
                  </a:cubicBezTo>
                  <a:cubicBezTo>
                    <a:pt x="37" y="0"/>
                    <a:pt x="19" y="3"/>
                    <a:pt x="10" y="16"/>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2" name="Freeform 21"/>
            <p:cNvSpPr>
              <a:spLocks/>
            </p:cNvSpPr>
            <p:nvPr/>
          </p:nvSpPr>
          <p:spPr bwMode="auto">
            <a:xfrm>
              <a:off x="7334250" y="4603750"/>
              <a:ext cx="209550" cy="207962"/>
            </a:xfrm>
            <a:custGeom>
              <a:avLst/>
              <a:gdLst>
                <a:gd name="T0" fmla="*/ 6 w 65"/>
                <a:gd name="T1" fmla="*/ 21 h 65"/>
                <a:gd name="T2" fmla="*/ 21 w 65"/>
                <a:gd name="T3" fmla="*/ 58 h 65"/>
                <a:gd name="T4" fmla="*/ 59 w 65"/>
                <a:gd name="T5" fmla="*/ 44 h 65"/>
                <a:gd name="T6" fmla="*/ 44 w 65"/>
                <a:gd name="T7" fmla="*/ 6 h 65"/>
                <a:gd name="T8" fmla="*/ 6 w 65"/>
                <a:gd name="T9" fmla="*/ 21 h 65"/>
              </a:gdLst>
              <a:ahLst/>
              <a:cxnLst>
                <a:cxn ang="0">
                  <a:pos x="T0" y="T1"/>
                </a:cxn>
                <a:cxn ang="0">
                  <a:pos x="T2" y="T3"/>
                </a:cxn>
                <a:cxn ang="0">
                  <a:pos x="T4" y="T5"/>
                </a:cxn>
                <a:cxn ang="0">
                  <a:pos x="T6" y="T7"/>
                </a:cxn>
                <a:cxn ang="0">
                  <a:pos x="T8" y="T9"/>
                </a:cxn>
              </a:cxnLst>
              <a:rect l="0" t="0" r="r" b="b"/>
              <a:pathLst>
                <a:path w="65" h="65">
                  <a:moveTo>
                    <a:pt x="6" y="21"/>
                  </a:moveTo>
                  <a:cubicBezTo>
                    <a:pt x="0" y="35"/>
                    <a:pt x="7" y="52"/>
                    <a:pt x="21" y="58"/>
                  </a:cubicBezTo>
                  <a:cubicBezTo>
                    <a:pt x="35" y="65"/>
                    <a:pt x="52" y="58"/>
                    <a:pt x="59" y="44"/>
                  </a:cubicBezTo>
                  <a:cubicBezTo>
                    <a:pt x="65" y="29"/>
                    <a:pt x="59" y="12"/>
                    <a:pt x="44" y="6"/>
                  </a:cubicBezTo>
                  <a:cubicBezTo>
                    <a:pt x="30" y="0"/>
                    <a:pt x="13" y="6"/>
                    <a:pt x="6" y="21"/>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3" name="Freeform 22"/>
            <p:cNvSpPr>
              <a:spLocks/>
            </p:cNvSpPr>
            <p:nvPr/>
          </p:nvSpPr>
          <p:spPr bwMode="auto">
            <a:xfrm>
              <a:off x="7540625" y="3983038"/>
              <a:ext cx="203200" cy="198437"/>
            </a:xfrm>
            <a:custGeom>
              <a:avLst/>
              <a:gdLst>
                <a:gd name="T0" fmla="*/ 4 w 63"/>
                <a:gd name="T1" fmla="*/ 25 h 62"/>
                <a:gd name="T2" fmla="*/ 26 w 63"/>
                <a:gd name="T3" fmla="*/ 59 h 62"/>
                <a:gd name="T4" fmla="*/ 60 w 63"/>
                <a:gd name="T5" fmla="*/ 37 h 62"/>
                <a:gd name="T6" fmla="*/ 38 w 63"/>
                <a:gd name="T7" fmla="*/ 3 h 62"/>
                <a:gd name="T8" fmla="*/ 4 w 63"/>
                <a:gd name="T9" fmla="*/ 25 h 62"/>
              </a:gdLst>
              <a:ahLst/>
              <a:cxnLst>
                <a:cxn ang="0">
                  <a:pos x="T0" y="T1"/>
                </a:cxn>
                <a:cxn ang="0">
                  <a:pos x="T2" y="T3"/>
                </a:cxn>
                <a:cxn ang="0">
                  <a:pos x="T4" y="T5"/>
                </a:cxn>
                <a:cxn ang="0">
                  <a:pos x="T6" y="T7"/>
                </a:cxn>
                <a:cxn ang="0">
                  <a:pos x="T8" y="T9"/>
                </a:cxn>
              </a:cxnLst>
              <a:rect l="0" t="0" r="r" b="b"/>
              <a:pathLst>
                <a:path w="63" h="62">
                  <a:moveTo>
                    <a:pt x="4" y="25"/>
                  </a:moveTo>
                  <a:cubicBezTo>
                    <a:pt x="0" y="41"/>
                    <a:pt x="10" y="56"/>
                    <a:pt x="26" y="59"/>
                  </a:cubicBezTo>
                  <a:cubicBezTo>
                    <a:pt x="41" y="62"/>
                    <a:pt x="56" y="53"/>
                    <a:pt x="60" y="37"/>
                  </a:cubicBezTo>
                  <a:cubicBezTo>
                    <a:pt x="63" y="22"/>
                    <a:pt x="53" y="6"/>
                    <a:pt x="38" y="3"/>
                  </a:cubicBezTo>
                  <a:cubicBezTo>
                    <a:pt x="22" y="0"/>
                    <a:pt x="7" y="10"/>
                    <a:pt x="4" y="25"/>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4" name="Freeform 23"/>
            <p:cNvSpPr>
              <a:spLocks/>
            </p:cNvSpPr>
            <p:nvPr/>
          </p:nvSpPr>
          <p:spPr bwMode="auto">
            <a:xfrm>
              <a:off x="4803775" y="217126"/>
              <a:ext cx="195263" cy="193675"/>
            </a:xfrm>
            <a:custGeom>
              <a:avLst/>
              <a:gdLst>
                <a:gd name="T0" fmla="*/ 2 w 61"/>
                <a:gd name="T1" fmla="*/ 27 h 60"/>
                <a:gd name="T2" fmla="*/ 28 w 61"/>
                <a:gd name="T3" fmla="*/ 58 h 60"/>
                <a:gd name="T4" fmla="*/ 59 w 61"/>
                <a:gd name="T5" fmla="*/ 33 h 60"/>
                <a:gd name="T6" fmla="*/ 34 w 61"/>
                <a:gd name="T7" fmla="*/ 1 h 60"/>
                <a:gd name="T8" fmla="*/ 2 w 61"/>
                <a:gd name="T9" fmla="*/ 27 h 60"/>
              </a:gdLst>
              <a:ahLst/>
              <a:cxnLst>
                <a:cxn ang="0">
                  <a:pos x="T0" y="T1"/>
                </a:cxn>
                <a:cxn ang="0">
                  <a:pos x="T2" y="T3"/>
                </a:cxn>
                <a:cxn ang="0">
                  <a:pos x="T4" y="T5"/>
                </a:cxn>
                <a:cxn ang="0">
                  <a:pos x="T6" y="T7"/>
                </a:cxn>
                <a:cxn ang="0">
                  <a:pos x="T8" y="T9"/>
                </a:cxn>
              </a:cxnLst>
              <a:rect l="0" t="0" r="r" b="b"/>
              <a:pathLst>
                <a:path w="61" h="60">
                  <a:moveTo>
                    <a:pt x="2" y="27"/>
                  </a:moveTo>
                  <a:cubicBezTo>
                    <a:pt x="0" y="43"/>
                    <a:pt x="12" y="57"/>
                    <a:pt x="28" y="58"/>
                  </a:cubicBezTo>
                  <a:cubicBezTo>
                    <a:pt x="43" y="60"/>
                    <a:pt x="57" y="49"/>
                    <a:pt x="59" y="33"/>
                  </a:cubicBezTo>
                  <a:cubicBezTo>
                    <a:pt x="61" y="17"/>
                    <a:pt x="49" y="3"/>
                    <a:pt x="34" y="1"/>
                  </a:cubicBezTo>
                  <a:cubicBezTo>
                    <a:pt x="18" y="0"/>
                    <a:pt x="4" y="11"/>
                    <a:pt x="2" y="27"/>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5" name="Freeform 24"/>
            <p:cNvSpPr>
              <a:spLocks/>
            </p:cNvSpPr>
            <p:nvPr/>
          </p:nvSpPr>
          <p:spPr bwMode="auto">
            <a:xfrm>
              <a:off x="5440363" y="346075"/>
              <a:ext cx="206375" cy="206375"/>
            </a:xfrm>
            <a:custGeom>
              <a:avLst/>
              <a:gdLst>
                <a:gd name="T0" fmla="*/ 5 w 64"/>
                <a:gd name="T1" fmla="*/ 23 h 64"/>
                <a:gd name="T2" fmla="*/ 23 w 64"/>
                <a:gd name="T3" fmla="*/ 60 h 64"/>
                <a:gd name="T4" fmla="*/ 59 w 64"/>
                <a:gd name="T5" fmla="*/ 41 h 64"/>
                <a:gd name="T6" fmla="*/ 41 w 64"/>
                <a:gd name="T7" fmla="*/ 5 h 64"/>
                <a:gd name="T8" fmla="*/ 5 w 64"/>
                <a:gd name="T9" fmla="*/ 23 h 64"/>
              </a:gdLst>
              <a:ahLst/>
              <a:cxnLst>
                <a:cxn ang="0">
                  <a:pos x="T0" y="T1"/>
                </a:cxn>
                <a:cxn ang="0">
                  <a:pos x="T2" y="T3"/>
                </a:cxn>
                <a:cxn ang="0">
                  <a:pos x="T4" y="T5"/>
                </a:cxn>
                <a:cxn ang="0">
                  <a:pos x="T6" y="T7"/>
                </a:cxn>
                <a:cxn ang="0">
                  <a:pos x="T8" y="T9"/>
                </a:cxn>
              </a:cxnLst>
              <a:rect l="0" t="0" r="r" b="b"/>
              <a:pathLst>
                <a:path w="64" h="64">
                  <a:moveTo>
                    <a:pt x="5" y="23"/>
                  </a:moveTo>
                  <a:cubicBezTo>
                    <a:pt x="0" y="38"/>
                    <a:pt x="8" y="55"/>
                    <a:pt x="23" y="60"/>
                  </a:cubicBezTo>
                  <a:cubicBezTo>
                    <a:pt x="38" y="64"/>
                    <a:pt x="54" y="56"/>
                    <a:pt x="59" y="41"/>
                  </a:cubicBezTo>
                  <a:cubicBezTo>
                    <a:pt x="64" y="26"/>
                    <a:pt x="56" y="10"/>
                    <a:pt x="41" y="5"/>
                  </a:cubicBezTo>
                  <a:cubicBezTo>
                    <a:pt x="26" y="0"/>
                    <a:pt x="10" y="8"/>
                    <a:pt x="5" y="23"/>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6" name="Freeform 25"/>
            <p:cNvSpPr>
              <a:spLocks/>
            </p:cNvSpPr>
            <p:nvPr/>
          </p:nvSpPr>
          <p:spPr bwMode="auto">
            <a:xfrm>
              <a:off x="4148138" y="217851"/>
              <a:ext cx="195263" cy="193675"/>
            </a:xfrm>
            <a:custGeom>
              <a:avLst/>
              <a:gdLst>
                <a:gd name="T0" fmla="*/ 34 w 61"/>
                <a:gd name="T1" fmla="*/ 58 h 60"/>
                <a:gd name="T2" fmla="*/ 59 w 61"/>
                <a:gd name="T3" fmla="*/ 27 h 60"/>
                <a:gd name="T4" fmla="*/ 28 w 61"/>
                <a:gd name="T5" fmla="*/ 1 h 60"/>
                <a:gd name="T6" fmla="*/ 2 w 61"/>
                <a:gd name="T7" fmla="*/ 33 h 60"/>
                <a:gd name="T8" fmla="*/ 34 w 61"/>
                <a:gd name="T9" fmla="*/ 58 h 60"/>
              </a:gdLst>
              <a:ahLst/>
              <a:cxnLst>
                <a:cxn ang="0">
                  <a:pos x="T0" y="T1"/>
                </a:cxn>
                <a:cxn ang="0">
                  <a:pos x="T2" y="T3"/>
                </a:cxn>
                <a:cxn ang="0">
                  <a:pos x="T4" y="T5"/>
                </a:cxn>
                <a:cxn ang="0">
                  <a:pos x="T6" y="T7"/>
                </a:cxn>
                <a:cxn ang="0">
                  <a:pos x="T8" y="T9"/>
                </a:cxn>
              </a:cxnLst>
              <a:rect l="0" t="0" r="r" b="b"/>
              <a:pathLst>
                <a:path w="61" h="60">
                  <a:moveTo>
                    <a:pt x="34" y="58"/>
                  </a:moveTo>
                  <a:cubicBezTo>
                    <a:pt x="49" y="57"/>
                    <a:pt x="61" y="43"/>
                    <a:pt x="59" y="27"/>
                  </a:cubicBezTo>
                  <a:cubicBezTo>
                    <a:pt x="57" y="11"/>
                    <a:pt x="43" y="0"/>
                    <a:pt x="28" y="1"/>
                  </a:cubicBezTo>
                  <a:cubicBezTo>
                    <a:pt x="12" y="3"/>
                    <a:pt x="0" y="17"/>
                    <a:pt x="2" y="33"/>
                  </a:cubicBezTo>
                  <a:cubicBezTo>
                    <a:pt x="4" y="49"/>
                    <a:pt x="18" y="60"/>
                    <a:pt x="34" y="58"/>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7" name="Freeform 26"/>
            <p:cNvSpPr>
              <a:spLocks/>
            </p:cNvSpPr>
            <p:nvPr/>
          </p:nvSpPr>
          <p:spPr bwMode="auto">
            <a:xfrm>
              <a:off x="2900363" y="612775"/>
              <a:ext cx="207963" cy="209550"/>
            </a:xfrm>
            <a:custGeom>
              <a:avLst/>
              <a:gdLst>
                <a:gd name="T0" fmla="*/ 57 w 65"/>
                <a:gd name="T1" fmla="*/ 18 h 65"/>
                <a:gd name="T2" fmla="*/ 18 w 65"/>
                <a:gd name="T3" fmla="*/ 7 h 65"/>
                <a:gd name="T4" fmla="*/ 8 w 65"/>
                <a:gd name="T5" fmla="*/ 47 h 65"/>
                <a:gd name="T6" fmla="*/ 47 w 65"/>
                <a:gd name="T7" fmla="*/ 57 h 65"/>
                <a:gd name="T8" fmla="*/ 57 w 65"/>
                <a:gd name="T9" fmla="*/ 18 h 65"/>
              </a:gdLst>
              <a:ahLst/>
              <a:cxnLst>
                <a:cxn ang="0">
                  <a:pos x="T0" y="T1"/>
                </a:cxn>
                <a:cxn ang="0">
                  <a:pos x="T2" y="T3"/>
                </a:cxn>
                <a:cxn ang="0">
                  <a:pos x="T4" y="T5"/>
                </a:cxn>
                <a:cxn ang="0">
                  <a:pos x="T6" y="T7"/>
                </a:cxn>
                <a:cxn ang="0">
                  <a:pos x="T8" y="T9"/>
                </a:cxn>
              </a:cxnLst>
              <a:rect l="0" t="0" r="r" b="b"/>
              <a:pathLst>
                <a:path w="65" h="65">
                  <a:moveTo>
                    <a:pt x="57" y="18"/>
                  </a:moveTo>
                  <a:cubicBezTo>
                    <a:pt x="49" y="4"/>
                    <a:pt x="32" y="0"/>
                    <a:pt x="18" y="7"/>
                  </a:cubicBezTo>
                  <a:cubicBezTo>
                    <a:pt x="5" y="15"/>
                    <a:pt x="0" y="33"/>
                    <a:pt x="8" y="47"/>
                  </a:cubicBezTo>
                  <a:cubicBezTo>
                    <a:pt x="16" y="60"/>
                    <a:pt x="33" y="65"/>
                    <a:pt x="47" y="57"/>
                  </a:cubicBezTo>
                  <a:cubicBezTo>
                    <a:pt x="61" y="49"/>
                    <a:pt x="65" y="32"/>
                    <a:pt x="57" y="18"/>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8" name="Freeform 27"/>
            <p:cNvSpPr>
              <a:spLocks/>
            </p:cNvSpPr>
            <p:nvPr/>
          </p:nvSpPr>
          <p:spPr bwMode="auto">
            <a:xfrm>
              <a:off x="3500438" y="346075"/>
              <a:ext cx="206375" cy="206375"/>
            </a:xfrm>
            <a:custGeom>
              <a:avLst/>
              <a:gdLst>
                <a:gd name="T0" fmla="*/ 59 w 64"/>
                <a:gd name="T1" fmla="*/ 23 h 64"/>
                <a:gd name="T2" fmla="*/ 23 w 64"/>
                <a:gd name="T3" fmla="*/ 5 h 64"/>
                <a:gd name="T4" fmla="*/ 5 w 64"/>
                <a:gd name="T5" fmla="*/ 41 h 64"/>
                <a:gd name="T6" fmla="*/ 41 w 64"/>
                <a:gd name="T7" fmla="*/ 60 h 64"/>
                <a:gd name="T8" fmla="*/ 59 w 64"/>
                <a:gd name="T9" fmla="*/ 23 h 64"/>
              </a:gdLst>
              <a:ahLst/>
              <a:cxnLst>
                <a:cxn ang="0">
                  <a:pos x="T0" y="T1"/>
                </a:cxn>
                <a:cxn ang="0">
                  <a:pos x="T2" y="T3"/>
                </a:cxn>
                <a:cxn ang="0">
                  <a:pos x="T4" y="T5"/>
                </a:cxn>
                <a:cxn ang="0">
                  <a:pos x="T6" y="T7"/>
                </a:cxn>
                <a:cxn ang="0">
                  <a:pos x="T8" y="T9"/>
                </a:cxn>
              </a:cxnLst>
              <a:rect l="0" t="0" r="r" b="b"/>
              <a:pathLst>
                <a:path w="64" h="64">
                  <a:moveTo>
                    <a:pt x="59" y="23"/>
                  </a:moveTo>
                  <a:cubicBezTo>
                    <a:pt x="54" y="8"/>
                    <a:pt x="38" y="0"/>
                    <a:pt x="23" y="5"/>
                  </a:cubicBezTo>
                  <a:cubicBezTo>
                    <a:pt x="8" y="10"/>
                    <a:pt x="0" y="26"/>
                    <a:pt x="5" y="41"/>
                  </a:cubicBezTo>
                  <a:cubicBezTo>
                    <a:pt x="10" y="56"/>
                    <a:pt x="26" y="64"/>
                    <a:pt x="41" y="60"/>
                  </a:cubicBezTo>
                  <a:cubicBezTo>
                    <a:pt x="56" y="55"/>
                    <a:pt x="64" y="38"/>
                    <a:pt x="59" y="23"/>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29" name="Freeform 28"/>
            <p:cNvSpPr>
              <a:spLocks/>
            </p:cNvSpPr>
            <p:nvPr/>
          </p:nvSpPr>
          <p:spPr bwMode="auto">
            <a:xfrm>
              <a:off x="6038850" y="612775"/>
              <a:ext cx="209550" cy="209550"/>
            </a:xfrm>
            <a:custGeom>
              <a:avLst/>
              <a:gdLst>
                <a:gd name="T0" fmla="*/ 8 w 65"/>
                <a:gd name="T1" fmla="*/ 18 h 65"/>
                <a:gd name="T2" fmla="*/ 18 w 65"/>
                <a:gd name="T3" fmla="*/ 57 h 65"/>
                <a:gd name="T4" fmla="*/ 57 w 65"/>
                <a:gd name="T5" fmla="*/ 47 h 65"/>
                <a:gd name="T6" fmla="*/ 47 w 65"/>
                <a:gd name="T7" fmla="*/ 7 h 65"/>
                <a:gd name="T8" fmla="*/ 8 w 65"/>
                <a:gd name="T9" fmla="*/ 18 h 65"/>
              </a:gdLst>
              <a:ahLst/>
              <a:cxnLst>
                <a:cxn ang="0">
                  <a:pos x="T0" y="T1"/>
                </a:cxn>
                <a:cxn ang="0">
                  <a:pos x="T2" y="T3"/>
                </a:cxn>
                <a:cxn ang="0">
                  <a:pos x="T4" y="T5"/>
                </a:cxn>
                <a:cxn ang="0">
                  <a:pos x="T6" y="T7"/>
                </a:cxn>
                <a:cxn ang="0">
                  <a:pos x="T8" y="T9"/>
                </a:cxn>
              </a:cxnLst>
              <a:rect l="0" t="0" r="r" b="b"/>
              <a:pathLst>
                <a:path w="65" h="65">
                  <a:moveTo>
                    <a:pt x="8" y="18"/>
                  </a:moveTo>
                  <a:cubicBezTo>
                    <a:pt x="0" y="32"/>
                    <a:pt x="4" y="49"/>
                    <a:pt x="18" y="57"/>
                  </a:cubicBezTo>
                  <a:cubicBezTo>
                    <a:pt x="32" y="65"/>
                    <a:pt x="49" y="60"/>
                    <a:pt x="57" y="47"/>
                  </a:cubicBezTo>
                  <a:cubicBezTo>
                    <a:pt x="65" y="33"/>
                    <a:pt x="60" y="15"/>
                    <a:pt x="47" y="7"/>
                  </a:cubicBezTo>
                  <a:cubicBezTo>
                    <a:pt x="33" y="0"/>
                    <a:pt x="15" y="4"/>
                    <a:pt x="8" y="18"/>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0" name="Oval 29"/>
            <p:cNvSpPr>
              <a:spLocks noChangeArrowheads="1"/>
            </p:cNvSpPr>
            <p:nvPr/>
          </p:nvSpPr>
          <p:spPr bwMode="auto">
            <a:xfrm>
              <a:off x="1348944" y="3346019"/>
              <a:ext cx="182563" cy="182562"/>
            </a:xfrm>
            <a:prstGeom prst="ellipse">
              <a:avLst/>
            </a:pr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1" name="Freeform 30"/>
            <p:cNvSpPr>
              <a:spLocks/>
            </p:cNvSpPr>
            <p:nvPr/>
          </p:nvSpPr>
          <p:spPr bwMode="auto">
            <a:xfrm>
              <a:off x="7007225" y="1484313"/>
              <a:ext cx="207963" cy="209550"/>
            </a:xfrm>
            <a:custGeom>
              <a:avLst/>
              <a:gdLst>
                <a:gd name="T0" fmla="*/ 10 w 65"/>
                <a:gd name="T1" fmla="*/ 50 h 65"/>
                <a:gd name="T2" fmla="*/ 50 w 65"/>
                <a:gd name="T3" fmla="*/ 56 h 65"/>
                <a:gd name="T4" fmla="*/ 56 w 65"/>
                <a:gd name="T5" fmla="*/ 16 h 65"/>
                <a:gd name="T6" fmla="*/ 16 w 65"/>
                <a:gd name="T7" fmla="*/ 10 h 65"/>
                <a:gd name="T8" fmla="*/ 10 w 65"/>
                <a:gd name="T9" fmla="*/ 50 h 65"/>
              </a:gdLst>
              <a:ahLst/>
              <a:cxnLst>
                <a:cxn ang="0">
                  <a:pos x="T0" y="T1"/>
                </a:cxn>
                <a:cxn ang="0">
                  <a:pos x="T2" y="T3"/>
                </a:cxn>
                <a:cxn ang="0">
                  <a:pos x="T4" y="T5"/>
                </a:cxn>
                <a:cxn ang="0">
                  <a:pos x="T6" y="T7"/>
                </a:cxn>
                <a:cxn ang="0">
                  <a:pos x="T8" y="T9"/>
                </a:cxn>
              </a:cxnLst>
              <a:rect l="0" t="0" r="r" b="b"/>
              <a:pathLst>
                <a:path w="65" h="65">
                  <a:moveTo>
                    <a:pt x="10" y="50"/>
                  </a:moveTo>
                  <a:cubicBezTo>
                    <a:pt x="19" y="62"/>
                    <a:pt x="37" y="65"/>
                    <a:pt x="50" y="56"/>
                  </a:cubicBezTo>
                  <a:cubicBezTo>
                    <a:pt x="62" y="47"/>
                    <a:pt x="65" y="29"/>
                    <a:pt x="56" y="16"/>
                  </a:cubicBezTo>
                  <a:cubicBezTo>
                    <a:pt x="47" y="3"/>
                    <a:pt x="29" y="0"/>
                    <a:pt x="16" y="10"/>
                  </a:cubicBezTo>
                  <a:cubicBezTo>
                    <a:pt x="3" y="19"/>
                    <a:pt x="0" y="37"/>
                    <a:pt x="10" y="50"/>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2" name="Freeform 31"/>
            <p:cNvSpPr>
              <a:spLocks/>
            </p:cNvSpPr>
            <p:nvPr/>
          </p:nvSpPr>
          <p:spPr bwMode="auto">
            <a:xfrm>
              <a:off x="7540625" y="2681288"/>
              <a:ext cx="203200" cy="201612"/>
            </a:xfrm>
            <a:custGeom>
              <a:avLst/>
              <a:gdLst>
                <a:gd name="T0" fmla="*/ 4 w 63"/>
                <a:gd name="T1" fmla="*/ 37 h 63"/>
                <a:gd name="T2" fmla="*/ 38 w 63"/>
                <a:gd name="T3" fmla="*/ 59 h 63"/>
                <a:gd name="T4" fmla="*/ 60 w 63"/>
                <a:gd name="T5" fmla="*/ 25 h 63"/>
                <a:gd name="T6" fmla="*/ 26 w 63"/>
                <a:gd name="T7" fmla="*/ 3 h 63"/>
                <a:gd name="T8" fmla="*/ 4 w 63"/>
                <a:gd name="T9" fmla="*/ 37 h 63"/>
              </a:gdLst>
              <a:ahLst/>
              <a:cxnLst>
                <a:cxn ang="0">
                  <a:pos x="T0" y="T1"/>
                </a:cxn>
                <a:cxn ang="0">
                  <a:pos x="T2" y="T3"/>
                </a:cxn>
                <a:cxn ang="0">
                  <a:pos x="T4" y="T5"/>
                </a:cxn>
                <a:cxn ang="0">
                  <a:pos x="T6" y="T7"/>
                </a:cxn>
                <a:cxn ang="0">
                  <a:pos x="T8" y="T9"/>
                </a:cxn>
              </a:cxnLst>
              <a:rect l="0" t="0" r="r" b="b"/>
              <a:pathLst>
                <a:path w="63" h="63">
                  <a:moveTo>
                    <a:pt x="4" y="37"/>
                  </a:moveTo>
                  <a:cubicBezTo>
                    <a:pt x="7" y="53"/>
                    <a:pt x="22" y="63"/>
                    <a:pt x="38" y="59"/>
                  </a:cubicBezTo>
                  <a:cubicBezTo>
                    <a:pt x="53" y="56"/>
                    <a:pt x="63" y="41"/>
                    <a:pt x="60" y="25"/>
                  </a:cubicBezTo>
                  <a:cubicBezTo>
                    <a:pt x="56" y="10"/>
                    <a:pt x="41" y="0"/>
                    <a:pt x="26" y="3"/>
                  </a:cubicBezTo>
                  <a:cubicBezTo>
                    <a:pt x="10" y="7"/>
                    <a:pt x="0" y="22"/>
                    <a:pt x="4" y="37"/>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3" name="Freeform 32"/>
            <p:cNvSpPr>
              <a:spLocks/>
            </p:cNvSpPr>
            <p:nvPr/>
          </p:nvSpPr>
          <p:spPr bwMode="auto">
            <a:xfrm>
              <a:off x="1600200" y="2054225"/>
              <a:ext cx="209550" cy="207962"/>
            </a:xfrm>
            <a:custGeom>
              <a:avLst/>
              <a:gdLst>
                <a:gd name="T0" fmla="*/ 7 w 65"/>
                <a:gd name="T1" fmla="*/ 21 h 65"/>
                <a:gd name="T2" fmla="*/ 21 w 65"/>
                <a:gd name="T3" fmla="*/ 59 h 65"/>
                <a:gd name="T4" fmla="*/ 59 w 65"/>
                <a:gd name="T5" fmla="*/ 44 h 65"/>
                <a:gd name="T6" fmla="*/ 44 w 65"/>
                <a:gd name="T7" fmla="*/ 6 h 65"/>
                <a:gd name="T8" fmla="*/ 7 w 65"/>
                <a:gd name="T9" fmla="*/ 21 h 65"/>
              </a:gdLst>
              <a:ahLst/>
              <a:cxnLst>
                <a:cxn ang="0">
                  <a:pos x="T0" y="T1"/>
                </a:cxn>
                <a:cxn ang="0">
                  <a:pos x="T2" y="T3"/>
                </a:cxn>
                <a:cxn ang="0">
                  <a:pos x="T4" y="T5"/>
                </a:cxn>
                <a:cxn ang="0">
                  <a:pos x="T6" y="T7"/>
                </a:cxn>
                <a:cxn ang="0">
                  <a:pos x="T8" y="T9"/>
                </a:cxn>
              </a:cxnLst>
              <a:rect l="0" t="0" r="r" b="b"/>
              <a:pathLst>
                <a:path w="65" h="65">
                  <a:moveTo>
                    <a:pt x="7" y="21"/>
                  </a:moveTo>
                  <a:cubicBezTo>
                    <a:pt x="0" y="35"/>
                    <a:pt x="7" y="52"/>
                    <a:pt x="21" y="59"/>
                  </a:cubicBezTo>
                  <a:cubicBezTo>
                    <a:pt x="36" y="65"/>
                    <a:pt x="53" y="59"/>
                    <a:pt x="59" y="44"/>
                  </a:cubicBezTo>
                  <a:cubicBezTo>
                    <a:pt x="65" y="30"/>
                    <a:pt x="59" y="13"/>
                    <a:pt x="44" y="6"/>
                  </a:cubicBezTo>
                  <a:cubicBezTo>
                    <a:pt x="30" y="0"/>
                    <a:pt x="13" y="6"/>
                    <a:pt x="7" y="21"/>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4" name="Freeform 33"/>
            <p:cNvSpPr>
              <a:spLocks/>
            </p:cNvSpPr>
            <p:nvPr/>
          </p:nvSpPr>
          <p:spPr bwMode="auto">
            <a:xfrm>
              <a:off x="7334250" y="2054225"/>
              <a:ext cx="209550" cy="207962"/>
            </a:xfrm>
            <a:custGeom>
              <a:avLst/>
              <a:gdLst>
                <a:gd name="T0" fmla="*/ 6 w 65"/>
                <a:gd name="T1" fmla="*/ 44 h 65"/>
                <a:gd name="T2" fmla="*/ 44 w 65"/>
                <a:gd name="T3" fmla="*/ 59 h 65"/>
                <a:gd name="T4" fmla="*/ 59 w 65"/>
                <a:gd name="T5" fmla="*/ 21 h 65"/>
                <a:gd name="T6" fmla="*/ 21 w 65"/>
                <a:gd name="T7" fmla="*/ 6 h 65"/>
                <a:gd name="T8" fmla="*/ 6 w 65"/>
                <a:gd name="T9" fmla="*/ 44 h 65"/>
              </a:gdLst>
              <a:ahLst/>
              <a:cxnLst>
                <a:cxn ang="0">
                  <a:pos x="T0" y="T1"/>
                </a:cxn>
                <a:cxn ang="0">
                  <a:pos x="T2" y="T3"/>
                </a:cxn>
                <a:cxn ang="0">
                  <a:pos x="T4" y="T5"/>
                </a:cxn>
                <a:cxn ang="0">
                  <a:pos x="T6" y="T7"/>
                </a:cxn>
                <a:cxn ang="0">
                  <a:pos x="T8" y="T9"/>
                </a:cxn>
              </a:cxnLst>
              <a:rect l="0" t="0" r="r" b="b"/>
              <a:pathLst>
                <a:path w="65" h="65">
                  <a:moveTo>
                    <a:pt x="6" y="44"/>
                  </a:moveTo>
                  <a:cubicBezTo>
                    <a:pt x="13" y="59"/>
                    <a:pt x="30" y="65"/>
                    <a:pt x="44" y="59"/>
                  </a:cubicBezTo>
                  <a:cubicBezTo>
                    <a:pt x="59" y="52"/>
                    <a:pt x="65" y="35"/>
                    <a:pt x="59" y="21"/>
                  </a:cubicBezTo>
                  <a:cubicBezTo>
                    <a:pt x="52" y="6"/>
                    <a:pt x="35" y="0"/>
                    <a:pt x="21" y="6"/>
                  </a:cubicBezTo>
                  <a:cubicBezTo>
                    <a:pt x="7" y="13"/>
                    <a:pt x="0" y="30"/>
                    <a:pt x="6" y="44"/>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5" name="Freeform 34"/>
            <p:cNvSpPr>
              <a:spLocks/>
            </p:cNvSpPr>
            <p:nvPr/>
          </p:nvSpPr>
          <p:spPr bwMode="auto">
            <a:xfrm>
              <a:off x="1400175" y="2681288"/>
              <a:ext cx="203200" cy="201612"/>
            </a:xfrm>
            <a:custGeom>
              <a:avLst/>
              <a:gdLst>
                <a:gd name="T0" fmla="*/ 60 w 63"/>
                <a:gd name="T1" fmla="*/ 37 h 63"/>
                <a:gd name="T2" fmla="*/ 38 w 63"/>
                <a:gd name="T3" fmla="*/ 3 h 63"/>
                <a:gd name="T4" fmla="*/ 4 w 63"/>
                <a:gd name="T5" fmla="*/ 25 h 63"/>
                <a:gd name="T6" fmla="*/ 26 w 63"/>
                <a:gd name="T7" fmla="*/ 59 h 63"/>
                <a:gd name="T8" fmla="*/ 60 w 63"/>
                <a:gd name="T9" fmla="*/ 37 h 63"/>
              </a:gdLst>
              <a:ahLst/>
              <a:cxnLst>
                <a:cxn ang="0">
                  <a:pos x="T0" y="T1"/>
                </a:cxn>
                <a:cxn ang="0">
                  <a:pos x="T2" y="T3"/>
                </a:cxn>
                <a:cxn ang="0">
                  <a:pos x="T4" y="T5"/>
                </a:cxn>
                <a:cxn ang="0">
                  <a:pos x="T6" y="T7"/>
                </a:cxn>
                <a:cxn ang="0">
                  <a:pos x="T8" y="T9"/>
                </a:cxn>
              </a:cxnLst>
              <a:rect l="0" t="0" r="r" b="b"/>
              <a:pathLst>
                <a:path w="63" h="63">
                  <a:moveTo>
                    <a:pt x="60" y="37"/>
                  </a:moveTo>
                  <a:cubicBezTo>
                    <a:pt x="63" y="22"/>
                    <a:pt x="53" y="7"/>
                    <a:pt x="38" y="3"/>
                  </a:cubicBezTo>
                  <a:cubicBezTo>
                    <a:pt x="22" y="0"/>
                    <a:pt x="7" y="10"/>
                    <a:pt x="4" y="25"/>
                  </a:cubicBezTo>
                  <a:cubicBezTo>
                    <a:pt x="0" y="41"/>
                    <a:pt x="10" y="56"/>
                    <a:pt x="26" y="59"/>
                  </a:cubicBezTo>
                  <a:cubicBezTo>
                    <a:pt x="41" y="63"/>
                    <a:pt x="56" y="53"/>
                    <a:pt x="60" y="37"/>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6" name="Freeform 35"/>
            <p:cNvSpPr>
              <a:spLocks/>
            </p:cNvSpPr>
            <p:nvPr/>
          </p:nvSpPr>
          <p:spPr bwMode="auto">
            <a:xfrm>
              <a:off x="2371725" y="998538"/>
              <a:ext cx="203200" cy="206375"/>
            </a:xfrm>
            <a:custGeom>
              <a:avLst/>
              <a:gdLst>
                <a:gd name="T0" fmla="*/ 10 w 63"/>
                <a:gd name="T1" fmla="*/ 51 h 64"/>
                <a:gd name="T2" fmla="*/ 51 w 63"/>
                <a:gd name="T3" fmla="*/ 53 h 64"/>
                <a:gd name="T4" fmla="*/ 53 w 63"/>
                <a:gd name="T5" fmla="*/ 13 h 64"/>
                <a:gd name="T6" fmla="*/ 12 w 63"/>
                <a:gd name="T7" fmla="*/ 11 h 64"/>
                <a:gd name="T8" fmla="*/ 10 w 63"/>
                <a:gd name="T9" fmla="*/ 51 h 64"/>
              </a:gdLst>
              <a:ahLst/>
              <a:cxnLst>
                <a:cxn ang="0">
                  <a:pos x="T0" y="T1"/>
                </a:cxn>
                <a:cxn ang="0">
                  <a:pos x="T2" y="T3"/>
                </a:cxn>
                <a:cxn ang="0">
                  <a:pos x="T4" y="T5"/>
                </a:cxn>
                <a:cxn ang="0">
                  <a:pos x="T6" y="T7"/>
                </a:cxn>
                <a:cxn ang="0">
                  <a:pos x="T8" y="T9"/>
                </a:cxn>
              </a:cxnLst>
              <a:rect l="0" t="0" r="r" b="b"/>
              <a:pathLst>
                <a:path w="63" h="64">
                  <a:moveTo>
                    <a:pt x="10" y="51"/>
                  </a:moveTo>
                  <a:cubicBezTo>
                    <a:pt x="21" y="63"/>
                    <a:pt x="39" y="64"/>
                    <a:pt x="51" y="53"/>
                  </a:cubicBezTo>
                  <a:cubicBezTo>
                    <a:pt x="62" y="43"/>
                    <a:pt x="63" y="25"/>
                    <a:pt x="53" y="13"/>
                  </a:cubicBezTo>
                  <a:cubicBezTo>
                    <a:pt x="42" y="1"/>
                    <a:pt x="24" y="0"/>
                    <a:pt x="12" y="11"/>
                  </a:cubicBezTo>
                  <a:cubicBezTo>
                    <a:pt x="1" y="21"/>
                    <a:pt x="0" y="40"/>
                    <a:pt x="10" y="51"/>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7" name="Freeform 36"/>
            <p:cNvSpPr>
              <a:spLocks/>
            </p:cNvSpPr>
            <p:nvPr/>
          </p:nvSpPr>
          <p:spPr bwMode="auto">
            <a:xfrm>
              <a:off x="6569075" y="998538"/>
              <a:ext cx="206375" cy="206375"/>
            </a:xfrm>
            <a:custGeom>
              <a:avLst/>
              <a:gdLst>
                <a:gd name="T0" fmla="*/ 11 w 64"/>
                <a:gd name="T1" fmla="*/ 13 h 64"/>
                <a:gd name="T2" fmla="*/ 13 w 64"/>
                <a:gd name="T3" fmla="*/ 53 h 64"/>
                <a:gd name="T4" fmla="*/ 54 w 64"/>
                <a:gd name="T5" fmla="*/ 51 h 64"/>
                <a:gd name="T6" fmla="*/ 51 w 64"/>
                <a:gd name="T7" fmla="*/ 11 h 64"/>
                <a:gd name="T8" fmla="*/ 11 w 64"/>
                <a:gd name="T9" fmla="*/ 13 h 64"/>
              </a:gdLst>
              <a:ahLst/>
              <a:cxnLst>
                <a:cxn ang="0">
                  <a:pos x="T0" y="T1"/>
                </a:cxn>
                <a:cxn ang="0">
                  <a:pos x="T2" y="T3"/>
                </a:cxn>
                <a:cxn ang="0">
                  <a:pos x="T4" y="T5"/>
                </a:cxn>
                <a:cxn ang="0">
                  <a:pos x="T6" y="T7"/>
                </a:cxn>
                <a:cxn ang="0">
                  <a:pos x="T8" y="T9"/>
                </a:cxn>
              </a:cxnLst>
              <a:rect l="0" t="0" r="r" b="b"/>
              <a:pathLst>
                <a:path w="64" h="64">
                  <a:moveTo>
                    <a:pt x="11" y="13"/>
                  </a:moveTo>
                  <a:cubicBezTo>
                    <a:pt x="0" y="25"/>
                    <a:pt x="1" y="43"/>
                    <a:pt x="13" y="53"/>
                  </a:cubicBezTo>
                  <a:cubicBezTo>
                    <a:pt x="25" y="64"/>
                    <a:pt x="43" y="63"/>
                    <a:pt x="54" y="51"/>
                  </a:cubicBezTo>
                  <a:cubicBezTo>
                    <a:pt x="64" y="40"/>
                    <a:pt x="63" y="21"/>
                    <a:pt x="51" y="11"/>
                  </a:cubicBezTo>
                  <a:cubicBezTo>
                    <a:pt x="40" y="0"/>
                    <a:pt x="22" y="1"/>
                    <a:pt x="11" y="13"/>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8" name="Oval 37"/>
            <p:cNvSpPr>
              <a:spLocks noChangeArrowheads="1"/>
            </p:cNvSpPr>
            <p:nvPr/>
          </p:nvSpPr>
          <p:spPr bwMode="auto">
            <a:xfrm>
              <a:off x="7612495" y="3334181"/>
              <a:ext cx="182563" cy="182562"/>
            </a:xfrm>
            <a:prstGeom prst="ellipse">
              <a:avLst/>
            </a:pr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9" name="Freeform 38"/>
            <p:cNvSpPr>
              <a:spLocks/>
            </p:cNvSpPr>
            <p:nvPr/>
          </p:nvSpPr>
          <p:spPr bwMode="auto">
            <a:xfrm>
              <a:off x="1928813" y="1484313"/>
              <a:ext cx="207963" cy="209550"/>
            </a:xfrm>
            <a:custGeom>
              <a:avLst/>
              <a:gdLst>
                <a:gd name="T0" fmla="*/ 10 w 65"/>
                <a:gd name="T1" fmla="*/ 16 h 65"/>
                <a:gd name="T2" fmla="*/ 16 w 65"/>
                <a:gd name="T3" fmla="*/ 56 h 65"/>
                <a:gd name="T4" fmla="*/ 56 w 65"/>
                <a:gd name="T5" fmla="*/ 50 h 65"/>
                <a:gd name="T6" fmla="*/ 50 w 65"/>
                <a:gd name="T7" fmla="*/ 10 h 65"/>
                <a:gd name="T8" fmla="*/ 10 w 65"/>
                <a:gd name="T9" fmla="*/ 16 h 65"/>
              </a:gdLst>
              <a:ahLst/>
              <a:cxnLst>
                <a:cxn ang="0">
                  <a:pos x="T0" y="T1"/>
                </a:cxn>
                <a:cxn ang="0">
                  <a:pos x="T2" y="T3"/>
                </a:cxn>
                <a:cxn ang="0">
                  <a:pos x="T4" y="T5"/>
                </a:cxn>
                <a:cxn ang="0">
                  <a:pos x="T6" y="T7"/>
                </a:cxn>
                <a:cxn ang="0">
                  <a:pos x="T8" y="T9"/>
                </a:cxn>
              </a:cxnLst>
              <a:rect l="0" t="0" r="r" b="b"/>
              <a:pathLst>
                <a:path w="65" h="65">
                  <a:moveTo>
                    <a:pt x="10" y="16"/>
                  </a:moveTo>
                  <a:cubicBezTo>
                    <a:pt x="0" y="29"/>
                    <a:pt x="3" y="47"/>
                    <a:pt x="16" y="56"/>
                  </a:cubicBezTo>
                  <a:cubicBezTo>
                    <a:pt x="29" y="65"/>
                    <a:pt x="47" y="62"/>
                    <a:pt x="56" y="50"/>
                  </a:cubicBezTo>
                  <a:cubicBezTo>
                    <a:pt x="65" y="37"/>
                    <a:pt x="63" y="19"/>
                    <a:pt x="50" y="10"/>
                  </a:cubicBezTo>
                  <a:cubicBezTo>
                    <a:pt x="37" y="0"/>
                    <a:pt x="19" y="3"/>
                    <a:pt x="10" y="16"/>
                  </a:cubicBezTo>
                  <a:close/>
                </a:path>
              </a:pathLst>
            </a:custGeom>
            <a:solidFill>
              <a:schemeClr val="tx1">
                <a:lumMod val="75000"/>
                <a:lumOff val="25000"/>
                <a:alpha val="63000"/>
              </a:schemeClr>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2" name="Group 201"/>
          <p:cNvGrpSpPr/>
          <p:nvPr/>
        </p:nvGrpSpPr>
        <p:grpSpPr>
          <a:xfrm>
            <a:off x="4042643" y="111562"/>
            <a:ext cx="406800" cy="406800"/>
            <a:chOff x="4010659" y="69470"/>
            <a:chExt cx="467046" cy="446850"/>
          </a:xfrm>
          <a:blipFill dpi="0" rotWithShape="1">
            <a:blip r:embed="rId5">
              <a:extLst>
                <a:ext uri="{28A0092B-C50C-407E-A947-70E740481C1C}">
                  <a14:useLocalDpi xmlns:a14="http://schemas.microsoft.com/office/drawing/2010/main" val="0"/>
                </a:ext>
              </a:extLst>
            </a:blip>
            <a:srcRect/>
            <a:stretch>
              <a:fillRect/>
            </a:stretch>
          </a:blipFill>
        </p:grpSpPr>
        <p:sp>
          <p:nvSpPr>
            <p:cNvPr id="75" name="Freeform 5"/>
            <p:cNvSpPr>
              <a:spLocks/>
            </p:cNvSpPr>
            <p:nvPr/>
          </p:nvSpPr>
          <p:spPr bwMode="auto">
            <a:xfrm>
              <a:off x="4010659" y="69470"/>
              <a:ext cx="467046" cy="446850"/>
            </a:xfrm>
            <a:custGeom>
              <a:avLst/>
              <a:gdLst>
                <a:gd name="T0" fmla="*/ 57 w 114"/>
                <a:gd name="T1" fmla="*/ 109 h 109"/>
                <a:gd name="T2" fmla="*/ 3 w 114"/>
                <a:gd name="T3" fmla="*/ 60 h 109"/>
                <a:gd name="T4" fmla="*/ 51 w 114"/>
                <a:gd name="T5" fmla="*/ 1 h 109"/>
                <a:gd name="T6" fmla="*/ 57 w 114"/>
                <a:gd name="T7" fmla="*/ 0 h 109"/>
                <a:gd name="T8" fmla="*/ 111 w 114"/>
                <a:gd name="T9" fmla="*/ 49 h 109"/>
                <a:gd name="T10" fmla="*/ 63 w 114"/>
                <a:gd name="T11" fmla="*/ 108 h 109"/>
                <a:gd name="T12" fmla="*/ 57 w 114"/>
                <a:gd name="T13" fmla="*/ 109 h 109"/>
              </a:gdLst>
              <a:ahLst/>
              <a:cxnLst>
                <a:cxn ang="0">
                  <a:pos x="T0" y="T1"/>
                </a:cxn>
                <a:cxn ang="0">
                  <a:pos x="T2" y="T3"/>
                </a:cxn>
                <a:cxn ang="0">
                  <a:pos x="T4" y="T5"/>
                </a:cxn>
                <a:cxn ang="0">
                  <a:pos x="T6" y="T7"/>
                </a:cxn>
                <a:cxn ang="0">
                  <a:pos x="T8" y="T9"/>
                </a:cxn>
                <a:cxn ang="0">
                  <a:pos x="T10" y="T11"/>
                </a:cxn>
                <a:cxn ang="0">
                  <a:pos x="T12" y="T13"/>
                </a:cxn>
              </a:cxnLst>
              <a:rect l="0" t="0" r="r" b="b"/>
              <a:pathLst>
                <a:path w="114" h="109">
                  <a:moveTo>
                    <a:pt x="57" y="109"/>
                  </a:moveTo>
                  <a:cubicBezTo>
                    <a:pt x="29" y="109"/>
                    <a:pt x="6" y="88"/>
                    <a:pt x="3" y="60"/>
                  </a:cubicBezTo>
                  <a:cubicBezTo>
                    <a:pt x="0" y="30"/>
                    <a:pt x="21" y="4"/>
                    <a:pt x="51" y="1"/>
                  </a:cubicBezTo>
                  <a:cubicBezTo>
                    <a:pt x="53" y="0"/>
                    <a:pt x="55" y="0"/>
                    <a:pt x="57" y="0"/>
                  </a:cubicBezTo>
                  <a:cubicBezTo>
                    <a:pt x="85" y="0"/>
                    <a:pt x="108" y="21"/>
                    <a:pt x="111" y="49"/>
                  </a:cubicBezTo>
                  <a:cubicBezTo>
                    <a:pt x="114" y="79"/>
                    <a:pt x="92" y="105"/>
                    <a:pt x="63" y="108"/>
                  </a:cubicBezTo>
                  <a:cubicBezTo>
                    <a:pt x="61" y="109"/>
                    <a:pt x="59" y="109"/>
                    <a:pt x="57"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9" name="Freeform 5"/>
            <p:cNvSpPr>
              <a:spLocks/>
            </p:cNvSpPr>
            <p:nvPr/>
          </p:nvSpPr>
          <p:spPr bwMode="auto">
            <a:xfrm>
              <a:off x="4140055" y="193271"/>
              <a:ext cx="208254" cy="199248"/>
            </a:xfrm>
            <a:custGeom>
              <a:avLst/>
              <a:gdLst>
                <a:gd name="T0" fmla="*/ 57 w 114"/>
                <a:gd name="T1" fmla="*/ 109 h 109"/>
                <a:gd name="T2" fmla="*/ 3 w 114"/>
                <a:gd name="T3" fmla="*/ 60 h 109"/>
                <a:gd name="T4" fmla="*/ 51 w 114"/>
                <a:gd name="T5" fmla="*/ 1 h 109"/>
                <a:gd name="T6" fmla="*/ 57 w 114"/>
                <a:gd name="T7" fmla="*/ 0 h 109"/>
                <a:gd name="T8" fmla="*/ 111 w 114"/>
                <a:gd name="T9" fmla="*/ 49 h 109"/>
                <a:gd name="T10" fmla="*/ 63 w 114"/>
                <a:gd name="T11" fmla="*/ 108 h 109"/>
                <a:gd name="T12" fmla="*/ 57 w 114"/>
                <a:gd name="T13" fmla="*/ 109 h 109"/>
              </a:gdLst>
              <a:ahLst/>
              <a:cxnLst>
                <a:cxn ang="0">
                  <a:pos x="T0" y="T1"/>
                </a:cxn>
                <a:cxn ang="0">
                  <a:pos x="T2" y="T3"/>
                </a:cxn>
                <a:cxn ang="0">
                  <a:pos x="T4" y="T5"/>
                </a:cxn>
                <a:cxn ang="0">
                  <a:pos x="T6" y="T7"/>
                </a:cxn>
                <a:cxn ang="0">
                  <a:pos x="T8" y="T9"/>
                </a:cxn>
                <a:cxn ang="0">
                  <a:pos x="T10" y="T11"/>
                </a:cxn>
                <a:cxn ang="0">
                  <a:pos x="T12" y="T13"/>
                </a:cxn>
              </a:cxnLst>
              <a:rect l="0" t="0" r="r" b="b"/>
              <a:pathLst>
                <a:path w="114" h="109">
                  <a:moveTo>
                    <a:pt x="57" y="109"/>
                  </a:moveTo>
                  <a:cubicBezTo>
                    <a:pt x="29" y="109"/>
                    <a:pt x="6" y="88"/>
                    <a:pt x="3" y="60"/>
                  </a:cubicBezTo>
                  <a:cubicBezTo>
                    <a:pt x="0" y="30"/>
                    <a:pt x="21" y="4"/>
                    <a:pt x="51" y="1"/>
                  </a:cubicBezTo>
                  <a:cubicBezTo>
                    <a:pt x="53" y="0"/>
                    <a:pt x="55" y="0"/>
                    <a:pt x="57" y="0"/>
                  </a:cubicBezTo>
                  <a:cubicBezTo>
                    <a:pt x="85" y="0"/>
                    <a:pt x="108" y="21"/>
                    <a:pt x="111" y="49"/>
                  </a:cubicBezTo>
                  <a:cubicBezTo>
                    <a:pt x="114" y="79"/>
                    <a:pt x="92" y="105"/>
                    <a:pt x="63" y="108"/>
                  </a:cubicBezTo>
                  <a:cubicBezTo>
                    <a:pt x="61" y="109"/>
                    <a:pt x="59" y="109"/>
                    <a:pt x="57"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6" name="Group 205"/>
          <p:cNvGrpSpPr/>
          <p:nvPr/>
        </p:nvGrpSpPr>
        <p:grpSpPr>
          <a:xfrm>
            <a:off x="3394512" y="246136"/>
            <a:ext cx="406800" cy="406800"/>
            <a:chOff x="3686340" y="120270"/>
            <a:chExt cx="469572" cy="446850"/>
          </a:xfrm>
          <a:blipFill dpi="0" rotWithShape="1">
            <a:blip r:embed="rId6">
              <a:extLst>
                <a:ext uri="{28A0092B-C50C-407E-A947-70E740481C1C}">
                  <a14:useLocalDpi xmlns:a14="http://schemas.microsoft.com/office/drawing/2010/main" val="0"/>
                </a:ext>
              </a:extLst>
            </a:blip>
            <a:srcRect/>
            <a:stretch>
              <a:fillRect/>
            </a:stretch>
          </a:blipFill>
        </p:grpSpPr>
        <p:sp>
          <p:nvSpPr>
            <p:cNvPr id="77" name="Freeform 7"/>
            <p:cNvSpPr>
              <a:spLocks/>
            </p:cNvSpPr>
            <p:nvPr/>
          </p:nvSpPr>
          <p:spPr bwMode="auto">
            <a:xfrm>
              <a:off x="3686340" y="120270"/>
              <a:ext cx="469572" cy="446850"/>
            </a:xfrm>
            <a:custGeom>
              <a:avLst/>
              <a:gdLst>
                <a:gd name="T0" fmla="*/ 56 w 115"/>
                <a:gd name="T1" fmla="*/ 109 h 109"/>
                <a:gd name="T2" fmla="*/ 3 w 115"/>
                <a:gd name="T3" fmla="*/ 66 h 109"/>
                <a:gd name="T4" fmla="*/ 11 w 115"/>
                <a:gd name="T5" fmla="*/ 25 h 109"/>
                <a:gd name="T6" fmla="*/ 45 w 115"/>
                <a:gd name="T7" fmla="*/ 2 h 109"/>
                <a:gd name="T8" fmla="*/ 56 w 115"/>
                <a:gd name="T9" fmla="*/ 0 h 109"/>
                <a:gd name="T10" fmla="*/ 109 w 115"/>
                <a:gd name="T11" fmla="*/ 43 h 109"/>
                <a:gd name="T12" fmla="*/ 67 w 115"/>
                <a:gd name="T13" fmla="*/ 108 h 109"/>
                <a:gd name="T14" fmla="*/ 56 w 115"/>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09">
                  <a:moveTo>
                    <a:pt x="56" y="109"/>
                  </a:moveTo>
                  <a:cubicBezTo>
                    <a:pt x="31" y="109"/>
                    <a:pt x="8" y="91"/>
                    <a:pt x="3" y="66"/>
                  </a:cubicBezTo>
                  <a:cubicBezTo>
                    <a:pt x="0" y="52"/>
                    <a:pt x="3" y="37"/>
                    <a:pt x="11" y="25"/>
                  </a:cubicBezTo>
                  <a:cubicBezTo>
                    <a:pt x="19" y="13"/>
                    <a:pt x="31" y="5"/>
                    <a:pt x="45" y="2"/>
                  </a:cubicBezTo>
                  <a:cubicBezTo>
                    <a:pt x="49" y="1"/>
                    <a:pt x="52" y="0"/>
                    <a:pt x="56" y="0"/>
                  </a:cubicBezTo>
                  <a:cubicBezTo>
                    <a:pt x="82" y="0"/>
                    <a:pt x="104" y="18"/>
                    <a:pt x="109" y="43"/>
                  </a:cubicBezTo>
                  <a:cubicBezTo>
                    <a:pt x="115" y="72"/>
                    <a:pt x="97" y="101"/>
                    <a:pt x="67" y="108"/>
                  </a:cubicBezTo>
                  <a:cubicBezTo>
                    <a:pt x="64" y="108"/>
                    <a:pt x="60" y="109"/>
                    <a:pt x="56"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1" name="Freeform 7"/>
            <p:cNvSpPr>
              <a:spLocks/>
            </p:cNvSpPr>
            <p:nvPr/>
          </p:nvSpPr>
          <p:spPr bwMode="auto">
            <a:xfrm>
              <a:off x="3816436" y="244071"/>
              <a:ext cx="209380" cy="199248"/>
            </a:xfrm>
            <a:custGeom>
              <a:avLst/>
              <a:gdLst>
                <a:gd name="T0" fmla="*/ 56 w 115"/>
                <a:gd name="T1" fmla="*/ 109 h 109"/>
                <a:gd name="T2" fmla="*/ 3 w 115"/>
                <a:gd name="T3" fmla="*/ 66 h 109"/>
                <a:gd name="T4" fmla="*/ 11 w 115"/>
                <a:gd name="T5" fmla="*/ 25 h 109"/>
                <a:gd name="T6" fmla="*/ 45 w 115"/>
                <a:gd name="T7" fmla="*/ 2 h 109"/>
                <a:gd name="T8" fmla="*/ 56 w 115"/>
                <a:gd name="T9" fmla="*/ 0 h 109"/>
                <a:gd name="T10" fmla="*/ 109 w 115"/>
                <a:gd name="T11" fmla="*/ 43 h 109"/>
                <a:gd name="T12" fmla="*/ 67 w 115"/>
                <a:gd name="T13" fmla="*/ 108 h 109"/>
                <a:gd name="T14" fmla="*/ 56 w 115"/>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09">
                  <a:moveTo>
                    <a:pt x="56" y="109"/>
                  </a:moveTo>
                  <a:cubicBezTo>
                    <a:pt x="31" y="109"/>
                    <a:pt x="8" y="91"/>
                    <a:pt x="3" y="66"/>
                  </a:cubicBezTo>
                  <a:cubicBezTo>
                    <a:pt x="0" y="52"/>
                    <a:pt x="3" y="37"/>
                    <a:pt x="11" y="25"/>
                  </a:cubicBezTo>
                  <a:cubicBezTo>
                    <a:pt x="19" y="13"/>
                    <a:pt x="31" y="5"/>
                    <a:pt x="45" y="2"/>
                  </a:cubicBezTo>
                  <a:cubicBezTo>
                    <a:pt x="49" y="1"/>
                    <a:pt x="52" y="0"/>
                    <a:pt x="56" y="0"/>
                  </a:cubicBezTo>
                  <a:cubicBezTo>
                    <a:pt x="82" y="0"/>
                    <a:pt x="104" y="18"/>
                    <a:pt x="109" y="43"/>
                  </a:cubicBezTo>
                  <a:cubicBezTo>
                    <a:pt x="115" y="72"/>
                    <a:pt x="97" y="101"/>
                    <a:pt x="67" y="108"/>
                  </a:cubicBezTo>
                  <a:cubicBezTo>
                    <a:pt x="64" y="108"/>
                    <a:pt x="60" y="109"/>
                    <a:pt x="56"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5" name="Group 204"/>
          <p:cNvGrpSpPr/>
          <p:nvPr/>
        </p:nvGrpSpPr>
        <p:grpSpPr>
          <a:xfrm>
            <a:off x="2801218" y="514424"/>
            <a:ext cx="406800" cy="406800"/>
            <a:chOff x="3365846" y="210109"/>
            <a:chExt cx="477148" cy="441798"/>
          </a:xfrm>
          <a:blipFill dpi="0" rotWithShape="1">
            <a:blip r:embed="rId7">
              <a:extLst>
                <a:ext uri="{28A0092B-C50C-407E-A947-70E740481C1C}">
                  <a14:useLocalDpi xmlns:a14="http://schemas.microsoft.com/office/drawing/2010/main" val="0"/>
                </a:ext>
              </a:extLst>
            </a:blip>
            <a:srcRect/>
            <a:stretch>
              <a:fillRect/>
            </a:stretch>
          </a:blipFill>
        </p:grpSpPr>
        <p:sp>
          <p:nvSpPr>
            <p:cNvPr id="79" name="Freeform 9"/>
            <p:cNvSpPr>
              <a:spLocks/>
            </p:cNvSpPr>
            <p:nvPr/>
          </p:nvSpPr>
          <p:spPr bwMode="auto">
            <a:xfrm>
              <a:off x="3365846" y="210109"/>
              <a:ext cx="477148" cy="441798"/>
            </a:xfrm>
            <a:custGeom>
              <a:avLst/>
              <a:gdLst>
                <a:gd name="T0" fmla="*/ 56 w 117"/>
                <a:gd name="T1" fmla="*/ 108 h 108"/>
                <a:gd name="T2" fmla="*/ 5 w 117"/>
                <a:gd name="T3" fmla="*/ 70 h 108"/>
                <a:gd name="T4" fmla="*/ 8 w 117"/>
                <a:gd name="T5" fmla="*/ 29 h 108"/>
                <a:gd name="T6" fmla="*/ 40 w 117"/>
                <a:gd name="T7" fmla="*/ 2 h 108"/>
                <a:gd name="T8" fmla="*/ 56 w 117"/>
                <a:gd name="T9" fmla="*/ 0 h 108"/>
                <a:gd name="T10" fmla="*/ 108 w 117"/>
                <a:gd name="T11" fmla="*/ 37 h 108"/>
                <a:gd name="T12" fmla="*/ 73 w 117"/>
                <a:gd name="T13" fmla="*/ 105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33" y="108"/>
                    <a:pt x="12" y="93"/>
                    <a:pt x="5" y="70"/>
                  </a:cubicBezTo>
                  <a:cubicBezTo>
                    <a:pt x="0" y="57"/>
                    <a:pt x="1" y="42"/>
                    <a:pt x="8" y="29"/>
                  </a:cubicBezTo>
                  <a:cubicBezTo>
                    <a:pt x="15" y="16"/>
                    <a:pt x="26" y="7"/>
                    <a:pt x="40" y="2"/>
                  </a:cubicBezTo>
                  <a:cubicBezTo>
                    <a:pt x="45" y="0"/>
                    <a:pt x="51" y="0"/>
                    <a:pt x="56" y="0"/>
                  </a:cubicBezTo>
                  <a:cubicBezTo>
                    <a:pt x="80" y="0"/>
                    <a:pt x="101" y="15"/>
                    <a:pt x="108" y="37"/>
                  </a:cubicBezTo>
                  <a:cubicBezTo>
                    <a:pt x="117" y="65"/>
                    <a:pt x="101" y="96"/>
                    <a:pt x="73" y="105"/>
                  </a:cubicBezTo>
                  <a:cubicBezTo>
                    <a:pt x="68" y="107"/>
                    <a:pt x="62"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3" name="Freeform 9"/>
            <p:cNvSpPr>
              <a:spLocks/>
            </p:cNvSpPr>
            <p:nvPr/>
          </p:nvSpPr>
          <p:spPr bwMode="auto">
            <a:xfrm>
              <a:off x="3498041" y="332510"/>
              <a:ext cx="212758" cy="196996"/>
            </a:xfrm>
            <a:custGeom>
              <a:avLst/>
              <a:gdLst>
                <a:gd name="T0" fmla="*/ 56 w 117"/>
                <a:gd name="T1" fmla="*/ 108 h 108"/>
                <a:gd name="T2" fmla="*/ 5 w 117"/>
                <a:gd name="T3" fmla="*/ 70 h 108"/>
                <a:gd name="T4" fmla="*/ 8 w 117"/>
                <a:gd name="T5" fmla="*/ 29 h 108"/>
                <a:gd name="T6" fmla="*/ 40 w 117"/>
                <a:gd name="T7" fmla="*/ 2 h 108"/>
                <a:gd name="T8" fmla="*/ 56 w 117"/>
                <a:gd name="T9" fmla="*/ 0 h 108"/>
                <a:gd name="T10" fmla="*/ 108 w 117"/>
                <a:gd name="T11" fmla="*/ 37 h 108"/>
                <a:gd name="T12" fmla="*/ 73 w 117"/>
                <a:gd name="T13" fmla="*/ 105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33" y="108"/>
                    <a:pt x="12" y="93"/>
                    <a:pt x="5" y="70"/>
                  </a:cubicBezTo>
                  <a:cubicBezTo>
                    <a:pt x="0" y="57"/>
                    <a:pt x="1" y="42"/>
                    <a:pt x="8" y="29"/>
                  </a:cubicBezTo>
                  <a:cubicBezTo>
                    <a:pt x="15" y="16"/>
                    <a:pt x="26" y="7"/>
                    <a:pt x="40" y="2"/>
                  </a:cubicBezTo>
                  <a:cubicBezTo>
                    <a:pt x="45" y="0"/>
                    <a:pt x="51" y="0"/>
                    <a:pt x="56" y="0"/>
                  </a:cubicBezTo>
                  <a:cubicBezTo>
                    <a:pt x="80" y="0"/>
                    <a:pt x="101" y="15"/>
                    <a:pt x="108" y="37"/>
                  </a:cubicBezTo>
                  <a:cubicBezTo>
                    <a:pt x="117" y="65"/>
                    <a:pt x="101" y="96"/>
                    <a:pt x="73" y="105"/>
                  </a:cubicBezTo>
                  <a:cubicBezTo>
                    <a:pt x="68" y="107"/>
                    <a:pt x="62"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7" name="Group 206"/>
          <p:cNvGrpSpPr/>
          <p:nvPr/>
        </p:nvGrpSpPr>
        <p:grpSpPr>
          <a:xfrm>
            <a:off x="2269651" y="898051"/>
            <a:ext cx="406800" cy="406800"/>
            <a:chOff x="3043117" y="327583"/>
            <a:chExt cx="479668" cy="441800"/>
          </a:xfrm>
          <a:blipFill dpi="0" rotWithShape="1">
            <a:blip r:embed="rId8">
              <a:extLst>
                <a:ext uri="{28A0092B-C50C-407E-A947-70E740481C1C}">
                  <a14:useLocalDpi xmlns:a14="http://schemas.microsoft.com/office/drawing/2010/main" val="0"/>
                </a:ext>
              </a:extLst>
            </a:blip>
            <a:srcRect/>
            <a:stretch>
              <a:fillRect/>
            </a:stretch>
          </a:blipFill>
        </p:grpSpPr>
        <p:sp>
          <p:nvSpPr>
            <p:cNvPr id="81" name="Freeform 11"/>
            <p:cNvSpPr>
              <a:spLocks/>
            </p:cNvSpPr>
            <p:nvPr/>
          </p:nvSpPr>
          <p:spPr bwMode="auto">
            <a:xfrm>
              <a:off x="3043117" y="327583"/>
              <a:ext cx="479668" cy="441800"/>
            </a:xfrm>
            <a:custGeom>
              <a:avLst/>
              <a:gdLst>
                <a:gd name="T0" fmla="*/ 62 w 117"/>
                <a:gd name="T1" fmla="*/ 108 h 108"/>
                <a:gd name="T2" fmla="*/ 12 w 117"/>
                <a:gd name="T3" fmla="*/ 76 h 108"/>
                <a:gd name="T4" fmla="*/ 39 w 117"/>
                <a:gd name="T5" fmla="*/ 4 h 108"/>
                <a:gd name="T6" fmla="*/ 61 w 117"/>
                <a:gd name="T7" fmla="*/ 0 h 108"/>
                <a:gd name="T8" fmla="*/ 111 w 117"/>
                <a:gd name="T9" fmla="*/ 32 h 108"/>
                <a:gd name="T10" fmla="*/ 112 w 117"/>
                <a:gd name="T11" fmla="*/ 73 h 108"/>
                <a:gd name="T12" fmla="*/ 84 w 117"/>
                <a:gd name="T13" fmla="*/ 103 h 108"/>
                <a:gd name="T14" fmla="*/ 62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62" y="108"/>
                  </a:moveTo>
                  <a:cubicBezTo>
                    <a:pt x="40" y="108"/>
                    <a:pt x="21" y="95"/>
                    <a:pt x="12" y="76"/>
                  </a:cubicBezTo>
                  <a:cubicBezTo>
                    <a:pt x="0" y="48"/>
                    <a:pt x="12" y="16"/>
                    <a:pt x="39" y="4"/>
                  </a:cubicBezTo>
                  <a:cubicBezTo>
                    <a:pt x="46" y="1"/>
                    <a:pt x="54" y="0"/>
                    <a:pt x="61" y="0"/>
                  </a:cubicBezTo>
                  <a:cubicBezTo>
                    <a:pt x="83" y="0"/>
                    <a:pt x="102" y="12"/>
                    <a:pt x="111" y="32"/>
                  </a:cubicBezTo>
                  <a:cubicBezTo>
                    <a:pt x="117" y="45"/>
                    <a:pt x="117" y="60"/>
                    <a:pt x="112" y="73"/>
                  </a:cubicBezTo>
                  <a:cubicBezTo>
                    <a:pt x="107" y="87"/>
                    <a:pt x="97" y="97"/>
                    <a:pt x="84" y="103"/>
                  </a:cubicBezTo>
                  <a:cubicBezTo>
                    <a:pt x="77" y="106"/>
                    <a:pt x="69" y="108"/>
                    <a:pt x="62"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5" name="Freeform 11"/>
            <p:cNvSpPr>
              <a:spLocks/>
            </p:cNvSpPr>
            <p:nvPr/>
          </p:nvSpPr>
          <p:spPr bwMode="auto">
            <a:xfrm>
              <a:off x="3176010" y="449985"/>
              <a:ext cx="213882" cy="196996"/>
            </a:xfrm>
            <a:custGeom>
              <a:avLst/>
              <a:gdLst>
                <a:gd name="T0" fmla="*/ 62 w 117"/>
                <a:gd name="T1" fmla="*/ 108 h 108"/>
                <a:gd name="T2" fmla="*/ 12 w 117"/>
                <a:gd name="T3" fmla="*/ 76 h 108"/>
                <a:gd name="T4" fmla="*/ 39 w 117"/>
                <a:gd name="T5" fmla="*/ 4 h 108"/>
                <a:gd name="T6" fmla="*/ 61 w 117"/>
                <a:gd name="T7" fmla="*/ 0 h 108"/>
                <a:gd name="T8" fmla="*/ 111 w 117"/>
                <a:gd name="T9" fmla="*/ 32 h 108"/>
                <a:gd name="T10" fmla="*/ 112 w 117"/>
                <a:gd name="T11" fmla="*/ 73 h 108"/>
                <a:gd name="T12" fmla="*/ 84 w 117"/>
                <a:gd name="T13" fmla="*/ 103 h 108"/>
                <a:gd name="T14" fmla="*/ 62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62" y="108"/>
                  </a:moveTo>
                  <a:cubicBezTo>
                    <a:pt x="40" y="108"/>
                    <a:pt x="21" y="95"/>
                    <a:pt x="12" y="76"/>
                  </a:cubicBezTo>
                  <a:cubicBezTo>
                    <a:pt x="0" y="48"/>
                    <a:pt x="12" y="16"/>
                    <a:pt x="39" y="4"/>
                  </a:cubicBezTo>
                  <a:cubicBezTo>
                    <a:pt x="46" y="1"/>
                    <a:pt x="54" y="0"/>
                    <a:pt x="61" y="0"/>
                  </a:cubicBezTo>
                  <a:cubicBezTo>
                    <a:pt x="83" y="0"/>
                    <a:pt x="102" y="12"/>
                    <a:pt x="111" y="32"/>
                  </a:cubicBezTo>
                  <a:cubicBezTo>
                    <a:pt x="117" y="45"/>
                    <a:pt x="117" y="60"/>
                    <a:pt x="112" y="73"/>
                  </a:cubicBezTo>
                  <a:cubicBezTo>
                    <a:pt x="107" y="87"/>
                    <a:pt x="97" y="97"/>
                    <a:pt x="84" y="103"/>
                  </a:cubicBezTo>
                  <a:cubicBezTo>
                    <a:pt x="77" y="106"/>
                    <a:pt x="69" y="108"/>
                    <a:pt x="62"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8" name="Group 207"/>
          <p:cNvGrpSpPr/>
          <p:nvPr/>
        </p:nvGrpSpPr>
        <p:grpSpPr>
          <a:xfrm>
            <a:off x="1829668" y="1385414"/>
            <a:ext cx="406800" cy="406800"/>
            <a:chOff x="2747374" y="476809"/>
            <a:chExt cx="482192" cy="441798"/>
          </a:xfrm>
          <a:blipFill dpi="0" rotWithShape="1">
            <a:blip r:embed="rId9">
              <a:extLst>
                <a:ext uri="{28A0092B-C50C-407E-A947-70E740481C1C}">
                  <a14:useLocalDpi xmlns:a14="http://schemas.microsoft.com/office/drawing/2010/main" val="0"/>
                </a:ext>
              </a:extLst>
            </a:blip>
            <a:srcRect/>
            <a:stretch>
              <a:fillRect/>
            </a:stretch>
          </a:blipFill>
        </p:grpSpPr>
        <p:sp>
          <p:nvSpPr>
            <p:cNvPr id="83" name="Freeform 13"/>
            <p:cNvSpPr>
              <a:spLocks/>
            </p:cNvSpPr>
            <p:nvPr/>
          </p:nvSpPr>
          <p:spPr bwMode="auto">
            <a:xfrm>
              <a:off x="2747374" y="476809"/>
              <a:ext cx="482192" cy="441798"/>
            </a:xfrm>
            <a:custGeom>
              <a:avLst/>
              <a:gdLst>
                <a:gd name="T0" fmla="*/ 62 w 118"/>
                <a:gd name="T1" fmla="*/ 108 h 108"/>
                <a:gd name="T2" fmla="*/ 15 w 118"/>
                <a:gd name="T3" fmla="*/ 81 h 108"/>
                <a:gd name="T4" fmla="*/ 35 w 118"/>
                <a:gd name="T5" fmla="*/ 7 h 108"/>
                <a:gd name="T6" fmla="*/ 62 w 118"/>
                <a:gd name="T7" fmla="*/ 0 h 108"/>
                <a:gd name="T8" fmla="*/ 109 w 118"/>
                <a:gd name="T9" fmla="*/ 27 h 108"/>
                <a:gd name="T10" fmla="*/ 115 w 118"/>
                <a:gd name="T11" fmla="*/ 68 h 108"/>
                <a:gd name="T12" fmla="*/ 89 w 118"/>
                <a:gd name="T13" fmla="*/ 101 h 108"/>
                <a:gd name="T14" fmla="*/ 62 w 118"/>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08">
                  <a:moveTo>
                    <a:pt x="62" y="108"/>
                  </a:moveTo>
                  <a:cubicBezTo>
                    <a:pt x="43" y="108"/>
                    <a:pt x="25" y="98"/>
                    <a:pt x="15" y="81"/>
                  </a:cubicBezTo>
                  <a:cubicBezTo>
                    <a:pt x="0" y="55"/>
                    <a:pt x="9" y="22"/>
                    <a:pt x="35" y="7"/>
                  </a:cubicBezTo>
                  <a:cubicBezTo>
                    <a:pt x="43" y="2"/>
                    <a:pt x="53" y="0"/>
                    <a:pt x="62" y="0"/>
                  </a:cubicBezTo>
                  <a:cubicBezTo>
                    <a:pt x="81" y="0"/>
                    <a:pt x="100" y="10"/>
                    <a:pt x="109" y="27"/>
                  </a:cubicBezTo>
                  <a:cubicBezTo>
                    <a:pt x="116" y="39"/>
                    <a:pt x="118" y="54"/>
                    <a:pt x="115" y="68"/>
                  </a:cubicBezTo>
                  <a:cubicBezTo>
                    <a:pt x="111" y="82"/>
                    <a:pt x="102" y="94"/>
                    <a:pt x="89" y="101"/>
                  </a:cubicBezTo>
                  <a:cubicBezTo>
                    <a:pt x="81" y="106"/>
                    <a:pt x="72" y="108"/>
                    <a:pt x="62"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7" name="Freeform 13"/>
            <p:cNvSpPr>
              <a:spLocks/>
            </p:cNvSpPr>
            <p:nvPr/>
          </p:nvSpPr>
          <p:spPr bwMode="auto">
            <a:xfrm>
              <a:off x="2880966" y="599210"/>
              <a:ext cx="215008" cy="196996"/>
            </a:xfrm>
            <a:custGeom>
              <a:avLst/>
              <a:gdLst>
                <a:gd name="T0" fmla="*/ 62 w 118"/>
                <a:gd name="T1" fmla="*/ 108 h 108"/>
                <a:gd name="T2" fmla="*/ 15 w 118"/>
                <a:gd name="T3" fmla="*/ 81 h 108"/>
                <a:gd name="T4" fmla="*/ 35 w 118"/>
                <a:gd name="T5" fmla="*/ 7 h 108"/>
                <a:gd name="T6" fmla="*/ 62 w 118"/>
                <a:gd name="T7" fmla="*/ 0 h 108"/>
                <a:gd name="T8" fmla="*/ 109 w 118"/>
                <a:gd name="T9" fmla="*/ 27 h 108"/>
                <a:gd name="T10" fmla="*/ 115 w 118"/>
                <a:gd name="T11" fmla="*/ 68 h 108"/>
                <a:gd name="T12" fmla="*/ 89 w 118"/>
                <a:gd name="T13" fmla="*/ 101 h 108"/>
                <a:gd name="T14" fmla="*/ 62 w 118"/>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08">
                  <a:moveTo>
                    <a:pt x="62" y="108"/>
                  </a:moveTo>
                  <a:cubicBezTo>
                    <a:pt x="43" y="108"/>
                    <a:pt x="25" y="98"/>
                    <a:pt x="15" y="81"/>
                  </a:cubicBezTo>
                  <a:cubicBezTo>
                    <a:pt x="0" y="55"/>
                    <a:pt x="9" y="22"/>
                    <a:pt x="35" y="7"/>
                  </a:cubicBezTo>
                  <a:cubicBezTo>
                    <a:pt x="43" y="2"/>
                    <a:pt x="53" y="0"/>
                    <a:pt x="62" y="0"/>
                  </a:cubicBezTo>
                  <a:cubicBezTo>
                    <a:pt x="81" y="0"/>
                    <a:pt x="100" y="10"/>
                    <a:pt x="109" y="27"/>
                  </a:cubicBezTo>
                  <a:cubicBezTo>
                    <a:pt x="116" y="39"/>
                    <a:pt x="118" y="54"/>
                    <a:pt x="115" y="68"/>
                  </a:cubicBezTo>
                  <a:cubicBezTo>
                    <a:pt x="111" y="82"/>
                    <a:pt x="102" y="94"/>
                    <a:pt x="89" y="101"/>
                  </a:cubicBezTo>
                  <a:cubicBezTo>
                    <a:pt x="81" y="106"/>
                    <a:pt x="72" y="108"/>
                    <a:pt x="62"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9" name="Group 208"/>
          <p:cNvGrpSpPr/>
          <p:nvPr/>
        </p:nvGrpSpPr>
        <p:grpSpPr>
          <a:xfrm>
            <a:off x="1501849" y="1954532"/>
            <a:ext cx="406800" cy="406800"/>
            <a:chOff x="2471617" y="657783"/>
            <a:chExt cx="479668" cy="441800"/>
          </a:xfrm>
          <a:blipFill dpi="0" rotWithShape="1">
            <a:blip r:embed="rId5">
              <a:extLst>
                <a:ext uri="{28A0092B-C50C-407E-A947-70E740481C1C}">
                  <a14:useLocalDpi xmlns:a14="http://schemas.microsoft.com/office/drawing/2010/main" val="0"/>
                </a:ext>
              </a:extLst>
            </a:blip>
            <a:srcRect/>
            <a:stretch>
              <a:fillRect/>
            </a:stretch>
          </a:blipFill>
        </p:grpSpPr>
        <p:sp>
          <p:nvSpPr>
            <p:cNvPr id="85" name="Freeform 15"/>
            <p:cNvSpPr>
              <a:spLocks/>
            </p:cNvSpPr>
            <p:nvPr/>
          </p:nvSpPr>
          <p:spPr bwMode="auto">
            <a:xfrm>
              <a:off x="2471617" y="657783"/>
              <a:ext cx="479668" cy="441800"/>
            </a:xfrm>
            <a:custGeom>
              <a:avLst/>
              <a:gdLst>
                <a:gd name="T0" fmla="*/ 62 w 117"/>
                <a:gd name="T1" fmla="*/ 108 h 108"/>
                <a:gd name="T2" fmla="*/ 18 w 117"/>
                <a:gd name="T3" fmla="*/ 86 h 108"/>
                <a:gd name="T4" fmla="*/ 30 w 117"/>
                <a:gd name="T5" fmla="*/ 10 h 108"/>
                <a:gd name="T6" fmla="*/ 62 w 117"/>
                <a:gd name="T7" fmla="*/ 0 h 108"/>
                <a:gd name="T8" fmla="*/ 105 w 117"/>
                <a:gd name="T9" fmla="*/ 22 h 108"/>
                <a:gd name="T10" fmla="*/ 115 w 117"/>
                <a:gd name="T11" fmla="*/ 62 h 108"/>
                <a:gd name="T12" fmla="*/ 93 w 117"/>
                <a:gd name="T13" fmla="*/ 98 h 108"/>
                <a:gd name="T14" fmla="*/ 62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62" y="108"/>
                  </a:moveTo>
                  <a:cubicBezTo>
                    <a:pt x="44" y="108"/>
                    <a:pt x="28" y="100"/>
                    <a:pt x="18" y="86"/>
                  </a:cubicBezTo>
                  <a:cubicBezTo>
                    <a:pt x="0" y="61"/>
                    <a:pt x="6" y="28"/>
                    <a:pt x="30" y="10"/>
                  </a:cubicBezTo>
                  <a:cubicBezTo>
                    <a:pt x="39" y="3"/>
                    <a:pt x="50" y="0"/>
                    <a:pt x="62" y="0"/>
                  </a:cubicBezTo>
                  <a:cubicBezTo>
                    <a:pt x="79" y="0"/>
                    <a:pt x="95" y="8"/>
                    <a:pt x="105" y="22"/>
                  </a:cubicBezTo>
                  <a:cubicBezTo>
                    <a:pt x="114" y="34"/>
                    <a:pt x="117" y="48"/>
                    <a:pt x="115" y="62"/>
                  </a:cubicBezTo>
                  <a:cubicBezTo>
                    <a:pt x="113" y="77"/>
                    <a:pt x="105" y="89"/>
                    <a:pt x="93" y="98"/>
                  </a:cubicBezTo>
                  <a:cubicBezTo>
                    <a:pt x="84" y="104"/>
                    <a:pt x="73" y="108"/>
                    <a:pt x="62"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9" name="Freeform 15"/>
            <p:cNvSpPr>
              <a:spLocks/>
            </p:cNvSpPr>
            <p:nvPr/>
          </p:nvSpPr>
          <p:spPr bwMode="auto">
            <a:xfrm>
              <a:off x="2604510" y="780185"/>
              <a:ext cx="213882" cy="196996"/>
            </a:xfrm>
            <a:custGeom>
              <a:avLst/>
              <a:gdLst>
                <a:gd name="T0" fmla="*/ 62 w 117"/>
                <a:gd name="T1" fmla="*/ 108 h 108"/>
                <a:gd name="T2" fmla="*/ 18 w 117"/>
                <a:gd name="T3" fmla="*/ 86 h 108"/>
                <a:gd name="T4" fmla="*/ 30 w 117"/>
                <a:gd name="T5" fmla="*/ 10 h 108"/>
                <a:gd name="T6" fmla="*/ 62 w 117"/>
                <a:gd name="T7" fmla="*/ 0 h 108"/>
                <a:gd name="T8" fmla="*/ 105 w 117"/>
                <a:gd name="T9" fmla="*/ 22 h 108"/>
                <a:gd name="T10" fmla="*/ 115 w 117"/>
                <a:gd name="T11" fmla="*/ 62 h 108"/>
                <a:gd name="T12" fmla="*/ 93 w 117"/>
                <a:gd name="T13" fmla="*/ 98 h 108"/>
                <a:gd name="T14" fmla="*/ 62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62" y="108"/>
                  </a:moveTo>
                  <a:cubicBezTo>
                    <a:pt x="44" y="108"/>
                    <a:pt x="28" y="100"/>
                    <a:pt x="18" y="86"/>
                  </a:cubicBezTo>
                  <a:cubicBezTo>
                    <a:pt x="0" y="61"/>
                    <a:pt x="6" y="28"/>
                    <a:pt x="30" y="10"/>
                  </a:cubicBezTo>
                  <a:cubicBezTo>
                    <a:pt x="39" y="3"/>
                    <a:pt x="50" y="0"/>
                    <a:pt x="62" y="0"/>
                  </a:cubicBezTo>
                  <a:cubicBezTo>
                    <a:pt x="79" y="0"/>
                    <a:pt x="95" y="8"/>
                    <a:pt x="105" y="22"/>
                  </a:cubicBezTo>
                  <a:cubicBezTo>
                    <a:pt x="114" y="34"/>
                    <a:pt x="117" y="48"/>
                    <a:pt x="115" y="62"/>
                  </a:cubicBezTo>
                  <a:cubicBezTo>
                    <a:pt x="113" y="77"/>
                    <a:pt x="105" y="89"/>
                    <a:pt x="93" y="98"/>
                  </a:cubicBezTo>
                  <a:cubicBezTo>
                    <a:pt x="84" y="104"/>
                    <a:pt x="73" y="108"/>
                    <a:pt x="62"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7" name="Group 216"/>
          <p:cNvGrpSpPr/>
          <p:nvPr/>
        </p:nvGrpSpPr>
        <p:grpSpPr>
          <a:xfrm>
            <a:off x="1298649" y="2578420"/>
            <a:ext cx="406800" cy="406800"/>
            <a:chOff x="2220609" y="861632"/>
            <a:chExt cx="472098" cy="446850"/>
          </a:xfrm>
          <a:blipFill dpi="0" rotWithShape="1">
            <a:blip r:embed="rId6">
              <a:extLst>
                <a:ext uri="{28A0092B-C50C-407E-A947-70E740481C1C}">
                  <a14:useLocalDpi xmlns:a14="http://schemas.microsoft.com/office/drawing/2010/main" val="0"/>
                </a:ext>
              </a:extLst>
            </a:blip>
            <a:srcRect/>
            <a:stretch>
              <a:fillRect/>
            </a:stretch>
          </a:blipFill>
        </p:grpSpPr>
        <p:sp>
          <p:nvSpPr>
            <p:cNvPr id="87" name="Freeform 17"/>
            <p:cNvSpPr>
              <a:spLocks/>
            </p:cNvSpPr>
            <p:nvPr/>
          </p:nvSpPr>
          <p:spPr bwMode="auto">
            <a:xfrm>
              <a:off x="2220609" y="861632"/>
              <a:ext cx="472098" cy="446850"/>
            </a:xfrm>
            <a:custGeom>
              <a:avLst/>
              <a:gdLst>
                <a:gd name="T0" fmla="*/ 60 w 115"/>
                <a:gd name="T1" fmla="*/ 109 h 109"/>
                <a:gd name="T2" fmla="*/ 20 w 115"/>
                <a:gd name="T3" fmla="*/ 91 h 109"/>
                <a:gd name="T4" fmla="*/ 24 w 115"/>
                <a:gd name="T5" fmla="*/ 14 h 109"/>
                <a:gd name="T6" fmla="*/ 60 w 115"/>
                <a:gd name="T7" fmla="*/ 0 h 109"/>
                <a:gd name="T8" fmla="*/ 100 w 115"/>
                <a:gd name="T9" fmla="*/ 18 h 109"/>
                <a:gd name="T10" fmla="*/ 114 w 115"/>
                <a:gd name="T11" fmla="*/ 57 h 109"/>
                <a:gd name="T12" fmla="*/ 96 w 115"/>
                <a:gd name="T13" fmla="*/ 95 h 109"/>
                <a:gd name="T14" fmla="*/ 60 w 115"/>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09">
                  <a:moveTo>
                    <a:pt x="60" y="109"/>
                  </a:moveTo>
                  <a:cubicBezTo>
                    <a:pt x="45" y="109"/>
                    <a:pt x="30" y="102"/>
                    <a:pt x="20" y="91"/>
                  </a:cubicBezTo>
                  <a:cubicBezTo>
                    <a:pt x="0" y="69"/>
                    <a:pt x="1" y="34"/>
                    <a:pt x="24" y="14"/>
                  </a:cubicBezTo>
                  <a:cubicBezTo>
                    <a:pt x="34" y="5"/>
                    <a:pt x="46" y="0"/>
                    <a:pt x="60" y="0"/>
                  </a:cubicBezTo>
                  <a:cubicBezTo>
                    <a:pt x="75" y="0"/>
                    <a:pt x="90" y="7"/>
                    <a:pt x="100" y="18"/>
                  </a:cubicBezTo>
                  <a:cubicBezTo>
                    <a:pt x="110" y="29"/>
                    <a:pt x="115" y="43"/>
                    <a:pt x="114" y="57"/>
                  </a:cubicBezTo>
                  <a:cubicBezTo>
                    <a:pt x="113" y="72"/>
                    <a:pt x="107" y="85"/>
                    <a:pt x="96" y="95"/>
                  </a:cubicBezTo>
                  <a:cubicBezTo>
                    <a:pt x="86" y="104"/>
                    <a:pt x="73" y="109"/>
                    <a:pt x="60"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1" name="Freeform 17"/>
            <p:cNvSpPr>
              <a:spLocks/>
            </p:cNvSpPr>
            <p:nvPr/>
          </p:nvSpPr>
          <p:spPr bwMode="auto">
            <a:xfrm>
              <a:off x="2351405" y="985433"/>
              <a:ext cx="210506" cy="199248"/>
            </a:xfrm>
            <a:custGeom>
              <a:avLst/>
              <a:gdLst>
                <a:gd name="T0" fmla="*/ 60 w 115"/>
                <a:gd name="T1" fmla="*/ 109 h 109"/>
                <a:gd name="T2" fmla="*/ 20 w 115"/>
                <a:gd name="T3" fmla="*/ 91 h 109"/>
                <a:gd name="T4" fmla="*/ 24 w 115"/>
                <a:gd name="T5" fmla="*/ 14 h 109"/>
                <a:gd name="T6" fmla="*/ 60 w 115"/>
                <a:gd name="T7" fmla="*/ 0 h 109"/>
                <a:gd name="T8" fmla="*/ 100 w 115"/>
                <a:gd name="T9" fmla="*/ 18 h 109"/>
                <a:gd name="T10" fmla="*/ 114 w 115"/>
                <a:gd name="T11" fmla="*/ 57 h 109"/>
                <a:gd name="T12" fmla="*/ 96 w 115"/>
                <a:gd name="T13" fmla="*/ 95 h 109"/>
                <a:gd name="T14" fmla="*/ 60 w 115"/>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09">
                  <a:moveTo>
                    <a:pt x="60" y="109"/>
                  </a:moveTo>
                  <a:cubicBezTo>
                    <a:pt x="45" y="109"/>
                    <a:pt x="30" y="102"/>
                    <a:pt x="20" y="91"/>
                  </a:cubicBezTo>
                  <a:cubicBezTo>
                    <a:pt x="0" y="69"/>
                    <a:pt x="1" y="34"/>
                    <a:pt x="24" y="14"/>
                  </a:cubicBezTo>
                  <a:cubicBezTo>
                    <a:pt x="34" y="5"/>
                    <a:pt x="46" y="0"/>
                    <a:pt x="60" y="0"/>
                  </a:cubicBezTo>
                  <a:cubicBezTo>
                    <a:pt x="75" y="0"/>
                    <a:pt x="90" y="7"/>
                    <a:pt x="100" y="18"/>
                  </a:cubicBezTo>
                  <a:cubicBezTo>
                    <a:pt x="110" y="29"/>
                    <a:pt x="115" y="43"/>
                    <a:pt x="114" y="57"/>
                  </a:cubicBezTo>
                  <a:cubicBezTo>
                    <a:pt x="113" y="72"/>
                    <a:pt x="107" y="85"/>
                    <a:pt x="96" y="95"/>
                  </a:cubicBezTo>
                  <a:cubicBezTo>
                    <a:pt x="86" y="104"/>
                    <a:pt x="73" y="109"/>
                    <a:pt x="60"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6" name="Group 215"/>
          <p:cNvGrpSpPr/>
          <p:nvPr/>
        </p:nvGrpSpPr>
        <p:grpSpPr>
          <a:xfrm>
            <a:off x="1236551" y="3233626"/>
            <a:ext cx="406800" cy="406800"/>
            <a:chOff x="2004164" y="1097521"/>
            <a:chExt cx="449374" cy="441798"/>
          </a:xfrm>
          <a:blipFill dpi="0" rotWithShape="1">
            <a:blip r:embed="rId7">
              <a:extLst>
                <a:ext uri="{28A0092B-C50C-407E-A947-70E740481C1C}">
                  <a14:useLocalDpi xmlns:a14="http://schemas.microsoft.com/office/drawing/2010/main" val="0"/>
                </a:ext>
              </a:extLst>
            </a:blip>
            <a:srcRect/>
            <a:stretch>
              <a:fillRect/>
            </a:stretch>
          </a:blipFill>
        </p:grpSpPr>
        <p:sp>
          <p:nvSpPr>
            <p:cNvPr id="89" name="Freeform 19"/>
            <p:cNvSpPr>
              <a:spLocks/>
            </p:cNvSpPr>
            <p:nvPr/>
          </p:nvSpPr>
          <p:spPr bwMode="auto">
            <a:xfrm>
              <a:off x="2004164" y="1097521"/>
              <a:ext cx="449374" cy="441798"/>
            </a:xfrm>
            <a:custGeom>
              <a:avLst/>
              <a:gdLst>
                <a:gd name="T0" fmla="*/ 55 w 110"/>
                <a:gd name="T1" fmla="*/ 108 h 108"/>
                <a:gd name="T2" fmla="*/ 19 w 110"/>
                <a:gd name="T3" fmla="*/ 95 h 108"/>
                <a:gd name="T4" fmla="*/ 1 w 110"/>
                <a:gd name="T5" fmla="*/ 57 h 108"/>
                <a:gd name="T6" fmla="*/ 15 w 110"/>
                <a:gd name="T7" fmla="*/ 18 h 108"/>
                <a:gd name="T8" fmla="*/ 55 w 110"/>
                <a:gd name="T9" fmla="*/ 0 h 108"/>
                <a:gd name="T10" fmla="*/ 91 w 110"/>
                <a:gd name="T11" fmla="*/ 14 h 108"/>
                <a:gd name="T12" fmla="*/ 109 w 110"/>
                <a:gd name="T13" fmla="*/ 51 h 108"/>
                <a:gd name="T14" fmla="*/ 96 w 110"/>
                <a:gd name="T15" fmla="*/ 90 h 108"/>
                <a:gd name="T16" fmla="*/ 55 w 110"/>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08">
                  <a:moveTo>
                    <a:pt x="55" y="108"/>
                  </a:moveTo>
                  <a:cubicBezTo>
                    <a:pt x="42" y="108"/>
                    <a:pt x="29" y="103"/>
                    <a:pt x="19" y="95"/>
                  </a:cubicBezTo>
                  <a:cubicBezTo>
                    <a:pt x="8" y="85"/>
                    <a:pt x="2" y="72"/>
                    <a:pt x="1" y="57"/>
                  </a:cubicBezTo>
                  <a:cubicBezTo>
                    <a:pt x="0" y="43"/>
                    <a:pt x="5" y="29"/>
                    <a:pt x="15" y="18"/>
                  </a:cubicBezTo>
                  <a:cubicBezTo>
                    <a:pt x="25" y="7"/>
                    <a:pt x="40" y="0"/>
                    <a:pt x="55" y="0"/>
                  </a:cubicBezTo>
                  <a:cubicBezTo>
                    <a:pt x="69" y="0"/>
                    <a:pt x="82" y="5"/>
                    <a:pt x="91" y="14"/>
                  </a:cubicBezTo>
                  <a:cubicBezTo>
                    <a:pt x="102" y="24"/>
                    <a:pt x="109" y="37"/>
                    <a:pt x="109" y="51"/>
                  </a:cubicBezTo>
                  <a:cubicBezTo>
                    <a:pt x="110" y="66"/>
                    <a:pt x="105" y="80"/>
                    <a:pt x="96" y="90"/>
                  </a:cubicBezTo>
                  <a:cubicBezTo>
                    <a:pt x="85" y="102"/>
                    <a:pt x="71" y="108"/>
                    <a:pt x="55"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3" name="Freeform 19"/>
            <p:cNvSpPr>
              <a:spLocks/>
            </p:cNvSpPr>
            <p:nvPr/>
          </p:nvSpPr>
          <p:spPr bwMode="auto">
            <a:xfrm>
              <a:off x="2128664" y="1219922"/>
              <a:ext cx="200374" cy="196996"/>
            </a:xfrm>
            <a:custGeom>
              <a:avLst/>
              <a:gdLst>
                <a:gd name="T0" fmla="*/ 55 w 110"/>
                <a:gd name="T1" fmla="*/ 108 h 108"/>
                <a:gd name="T2" fmla="*/ 19 w 110"/>
                <a:gd name="T3" fmla="*/ 95 h 108"/>
                <a:gd name="T4" fmla="*/ 1 w 110"/>
                <a:gd name="T5" fmla="*/ 57 h 108"/>
                <a:gd name="T6" fmla="*/ 15 w 110"/>
                <a:gd name="T7" fmla="*/ 18 h 108"/>
                <a:gd name="T8" fmla="*/ 55 w 110"/>
                <a:gd name="T9" fmla="*/ 0 h 108"/>
                <a:gd name="T10" fmla="*/ 91 w 110"/>
                <a:gd name="T11" fmla="*/ 14 h 108"/>
                <a:gd name="T12" fmla="*/ 109 w 110"/>
                <a:gd name="T13" fmla="*/ 51 h 108"/>
                <a:gd name="T14" fmla="*/ 96 w 110"/>
                <a:gd name="T15" fmla="*/ 90 h 108"/>
                <a:gd name="T16" fmla="*/ 55 w 110"/>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08">
                  <a:moveTo>
                    <a:pt x="55" y="108"/>
                  </a:moveTo>
                  <a:cubicBezTo>
                    <a:pt x="42" y="108"/>
                    <a:pt x="29" y="103"/>
                    <a:pt x="19" y="95"/>
                  </a:cubicBezTo>
                  <a:cubicBezTo>
                    <a:pt x="8" y="85"/>
                    <a:pt x="2" y="72"/>
                    <a:pt x="1" y="57"/>
                  </a:cubicBezTo>
                  <a:cubicBezTo>
                    <a:pt x="0" y="43"/>
                    <a:pt x="5" y="29"/>
                    <a:pt x="15" y="18"/>
                  </a:cubicBezTo>
                  <a:cubicBezTo>
                    <a:pt x="25" y="7"/>
                    <a:pt x="40" y="0"/>
                    <a:pt x="55" y="0"/>
                  </a:cubicBezTo>
                  <a:cubicBezTo>
                    <a:pt x="69" y="0"/>
                    <a:pt x="82" y="5"/>
                    <a:pt x="91" y="14"/>
                  </a:cubicBezTo>
                  <a:cubicBezTo>
                    <a:pt x="102" y="24"/>
                    <a:pt x="109" y="37"/>
                    <a:pt x="109" y="51"/>
                  </a:cubicBezTo>
                  <a:cubicBezTo>
                    <a:pt x="110" y="66"/>
                    <a:pt x="105" y="80"/>
                    <a:pt x="96" y="90"/>
                  </a:cubicBezTo>
                  <a:cubicBezTo>
                    <a:pt x="85" y="102"/>
                    <a:pt x="71" y="108"/>
                    <a:pt x="55"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5" name="Group 214"/>
          <p:cNvGrpSpPr/>
          <p:nvPr/>
        </p:nvGrpSpPr>
        <p:grpSpPr>
          <a:xfrm>
            <a:off x="1298649" y="3880170"/>
            <a:ext cx="406800" cy="406800"/>
            <a:chOff x="1795733" y="1354696"/>
            <a:chExt cx="451900" cy="441798"/>
          </a:xfrm>
          <a:blipFill dpi="0" rotWithShape="1">
            <a:blip r:embed="rId8">
              <a:extLst>
                <a:ext uri="{28A0092B-C50C-407E-A947-70E740481C1C}">
                  <a14:useLocalDpi xmlns:a14="http://schemas.microsoft.com/office/drawing/2010/main" val="0"/>
                </a:ext>
              </a:extLst>
            </a:blip>
            <a:srcRect/>
            <a:stretch>
              <a:fillRect/>
            </a:stretch>
          </a:blipFill>
        </p:grpSpPr>
        <p:sp>
          <p:nvSpPr>
            <p:cNvPr id="91" name="Freeform 21"/>
            <p:cNvSpPr>
              <a:spLocks/>
            </p:cNvSpPr>
            <p:nvPr/>
          </p:nvSpPr>
          <p:spPr bwMode="auto">
            <a:xfrm>
              <a:off x="1795733" y="1354696"/>
              <a:ext cx="451900" cy="441798"/>
            </a:xfrm>
            <a:custGeom>
              <a:avLst/>
              <a:gdLst>
                <a:gd name="T0" fmla="*/ 55 w 111"/>
                <a:gd name="T1" fmla="*/ 108 h 108"/>
                <a:gd name="T2" fmla="*/ 24 w 111"/>
                <a:gd name="T3" fmla="*/ 98 h 108"/>
                <a:gd name="T4" fmla="*/ 2 w 111"/>
                <a:gd name="T5" fmla="*/ 62 h 108"/>
                <a:gd name="T6" fmla="*/ 12 w 111"/>
                <a:gd name="T7" fmla="*/ 22 h 108"/>
                <a:gd name="T8" fmla="*/ 56 w 111"/>
                <a:gd name="T9" fmla="*/ 0 h 108"/>
                <a:gd name="T10" fmla="*/ 87 w 111"/>
                <a:gd name="T11" fmla="*/ 10 h 108"/>
                <a:gd name="T12" fmla="*/ 109 w 111"/>
                <a:gd name="T13" fmla="*/ 45 h 108"/>
                <a:gd name="T14" fmla="*/ 99 w 111"/>
                <a:gd name="T15" fmla="*/ 86 h 108"/>
                <a:gd name="T16" fmla="*/ 55 w 111"/>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108">
                  <a:moveTo>
                    <a:pt x="55" y="108"/>
                  </a:moveTo>
                  <a:cubicBezTo>
                    <a:pt x="44" y="108"/>
                    <a:pt x="33" y="105"/>
                    <a:pt x="24" y="98"/>
                  </a:cubicBezTo>
                  <a:cubicBezTo>
                    <a:pt x="12" y="89"/>
                    <a:pt x="4" y="77"/>
                    <a:pt x="2" y="62"/>
                  </a:cubicBezTo>
                  <a:cubicBezTo>
                    <a:pt x="0" y="48"/>
                    <a:pt x="3" y="34"/>
                    <a:pt x="12" y="22"/>
                  </a:cubicBezTo>
                  <a:cubicBezTo>
                    <a:pt x="22" y="8"/>
                    <a:pt x="38" y="0"/>
                    <a:pt x="56" y="0"/>
                  </a:cubicBezTo>
                  <a:cubicBezTo>
                    <a:pt x="67" y="0"/>
                    <a:pt x="78" y="3"/>
                    <a:pt x="87" y="10"/>
                  </a:cubicBezTo>
                  <a:cubicBezTo>
                    <a:pt x="99" y="19"/>
                    <a:pt x="107" y="31"/>
                    <a:pt x="109" y="45"/>
                  </a:cubicBezTo>
                  <a:cubicBezTo>
                    <a:pt x="111" y="60"/>
                    <a:pt x="108" y="74"/>
                    <a:pt x="99" y="86"/>
                  </a:cubicBezTo>
                  <a:cubicBezTo>
                    <a:pt x="89" y="100"/>
                    <a:pt x="73" y="108"/>
                    <a:pt x="55"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5" name="Freeform 21"/>
            <p:cNvSpPr>
              <a:spLocks/>
            </p:cNvSpPr>
            <p:nvPr/>
          </p:nvSpPr>
          <p:spPr bwMode="auto">
            <a:xfrm>
              <a:off x="1920933" y="1477097"/>
              <a:ext cx="201500" cy="196996"/>
            </a:xfrm>
            <a:custGeom>
              <a:avLst/>
              <a:gdLst>
                <a:gd name="T0" fmla="*/ 55 w 111"/>
                <a:gd name="T1" fmla="*/ 108 h 108"/>
                <a:gd name="T2" fmla="*/ 24 w 111"/>
                <a:gd name="T3" fmla="*/ 98 h 108"/>
                <a:gd name="T4" fmla="*/ 2 w 111"/>
                <a:gd name="T5" fmla="*/ 62 h 108"/>
                <a:gd name="T6" fmla="*/ 12 w 111"/>
                <a:gd name="T7" fmla="*/ 22 h 108"/>
                <a:gd name="T8" fmla="*/ 56 w 111"/>
                <a:gd name="T9" fmla="*/ 0 h 108"/>
                <a:gd name="T10" fmla="*/ 87 w 111"/>
                <a:gd name="T11" fmla="*/ 10 h 108"/>
                <a:gd name="T12" fmla="*/ 109 w 111"/>
                <a:gd name="T13" fmla="*/ 45 h 108"/>
                <a:gd name="T14" fmla="*/ 99 w 111"/>
                <a:gd name="T15" fmla="*/ 86 h 108"/>
                <a:gd name="T16" fmla="*/ 55 w 111"/>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108">
                  <a:moveTo>
                    <a:pt x="55" y="108"/>
                  </a:moveTo>
                  <a:cubicBezTo>
                    <a:pt x="44" y="108"/>
                    <a:pt x="33" y="105"/>
                    <a:pt x="24" y="98"/>
                  </a:cubicBezTo>
                  <a:cubicBezTo>
                    <a:pt x="12" y="89"/>
                    <a:pt x="4" y="77"/>
                    <a:pt x="2" y="62"/>
                  </a:cubicBezTo>
                  <a:cubicBezTo>
                    <a:pt x="0" y="48"/>
                    <a:pt x="3" y="34"/>
                    <a:pt x="12" y="22"/>
                  </a:cubicBezTo>
                  <a:cubicBezTo>
                    <a:pt x="22" y="8"/>
                    <a:pt x="38" y="0"/>
                    <a:pt x="56" y="0"/>
                  </a:cubicBezTo>
                  <a:cubicBezTo>
                    <a:pt x="67" y="0"/>
                    <a:pt x="78" y="3"/>
                    <a:pt x="87" y="10"/>
                  </a:cubicBezTo>
                  <a:cubicBezTo>
                    <a:pt x="99" y="19"/>
                    <a:pt x="107" y="31"/>
                    <a:pt x="109" y="45"/>
                  </a:cubicBezTo>
                  <a:cubicBezTo>
                    <a:pt x="111" y="60"/>
                    <a:pt x="108" y="74"/>
                    <a:pt x="99" y="86"/>
                  </a:cubicBezTo>
                  <a:cubicBezTo>
                    <a:pt x="89" y="100"/>
                    <a:pt x="73" y="108"/>
                    <a:pt x="55"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4" name="Group 213"/>
          <p:cNvGrpSpPr/>
          <p:nvPr/>
        </p:nvGrpSpPr>
        <p:grpSpPr>
          <a:xfrm>
            <a:off x="1501849" y="4504057"/>
            <a:ext cx="406800" cy="406800"/>
            <a:chOff x="1592792" y="1630451"/>
            <a:chExt cx="484718" cy="444324"/>
          </a:xfrm>
          <a:blipFill dpi="0" rotWithShape="1">
            <a:blip r:embed="rId9">
              <a:extLst>
                <a:ext uri="{28A0092B-C50C-407E-A947-70E740481C1C}">
                  <a14:useLocalDpi xmlns:a14="http://schemas.microsoft.com/office/drawing/2010/main" val="0"/>
                </a:ext>
              </a:extLst>
            </a:blip>
            <a:srcRect/>
            <a:stretch>
              <a:fillRect/>
            </a:stretch>
          </a:blipFill>
        </p:grpSpPr>
        <p:sp>
          <p:nvSpPr>
            <p:cNvPr id="93" name="Freeform 23"/>
            <p:cNvSpPr>
              <a:spLocks/>
            </p:cNvSpPr>
            <p:nvPr/>
          </p:nvSpPr>
          <p:spPr bwMode="auto">
            <a:xfrm>
              <a:off x="1592792" y="1630451"/>
              <a:ext cx="484718" cy="444324"/>
            </a:xfrm>
            <a:custGeom>
              <a:avLst/>
              <a:gdLst>
                <a:gd name="T0" fmla="*/ 62 w 118"/>
                <a:gd name="T1" fmla="*/ 109 h 109"/>
                <a:gd name="T2" fmla="*/ 35 w 118"/>
                <a:gd name="T3" fmla="*/ 101 h 109"/>
                <a:gd name="T4" fmla="*/ 15 w 118"/>
                <a:gd name="T5" fmla="*/ 27 h 109"/>
                <a:gd name="T6" fmla="*/ 62 w 118"/>
                <a:gd name="T7" fmla="*/ 0 h 109"/>
                <a:gd name="T8" fmla="*/ 89 w 118"/>
                <a:gd name="T9" fmla="*/ 8 h 109"/>
                <a:gd name="T10" fmla="*/ 114 w 118"/>
                <a:gd name="T11" fmla="*/ 40 h 109"/>
                <a:gd name="T12" fmla="*/ 109 w 118"/>
                <a:gd name="T13" fmla="*/ 82 h 109"/>
                <a:gd name="T14" fmla="*/ 62 w 118"/>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09">
                  <a:moveTo>
                    <a:pt x="62" y="109"/>
                  </a:moveTo>
                  <a:cubicBezTo>
                    <a:pt x="52" y="109"/>
                    <a:pt x="43" y="106"/>
                    <a:pt x="35" y="101"/>
                  </a:cubicBezTo>
                  <a:cubicBezTo>
                    <a:pt x="9" y="86"/>
                    <a:pt x="0" y="53"/>
                    <a:pt x="15" y="27"/>
                  </a:cubicBezTo>
                  <a:cubicBezTo>
                    <a:pt x="24" y="11"/>
                    <a:pt x="42" y="0"/>
                    <a:pt x="62" y="0"/>
                  </a:cubicBezTo>
                  <a:cubicBezTo>
                    <a:pt x="71" y="0"/>
                    <a:pt x="81" y="3"/>
                    <a:pt x="89" y="8"/>
                  </a:cubicBezTo>
                  <a:cubicBezTo>
                    <a:pt x="101" y="15"/>
                    <a:pt x="110" y="26"/>
                    <a:pt x="114" y="40"/>
                  </a:cubicBezTo>
                  <a:cubicBezTo>
                    <a:pt x="118" y="54"/>
                    <a:pt x="116" y="69"/>
                    <a:pt x="109" y="82"/>
                  </a:cubicBezTo>
                  <a:cubicBezTo>
                    <a:pt x="99" y="98"/>
                    <a:pt x="81" y="109"/>
                    <a:pt x="62"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7" name="Freeform 23"/>
            <p:cNvSpPr>
              <a:spLocks/>
            </p:cNvSpPr>
            <p:nvPr/>
          </p:nvSpPr>
          <p:spPr bwMode="auto">
            <a:xfrm>
              <a:off x="1727084" y="1753552"/>
              <a:ext cx="216134" cy="198122"/>
            </a:xfrm>
            <a:custGeom>
              <a:avLst/>
              <a:gdLst>
                <a:gd name="T0" fmla="*/ 62 w 118"/>
                <a:gd name="T1" fmla="*/ 109 h 109"/>
                <a:gd name="T2" fmla="*/ 35 w 118"/>
                <a:gd name="T3" fmla="*/ 101 h 109"/>
                <a:gd name="T4" fmla="*/ 15 w 118"/>
                <a:gd name="T5" fmla="*/ 27 h 109"/>
                <a:gd name="T6" fmla="*/ 62 w 118"/>
                <a:gd name="T7" fmla="*/ 0 h 109"/>
                <a:gd name="T8" fmla="*/ 89 w 118"/>
                <a:gd name="T9" fmla="*/ 8 h 109"/>
                <a:gd name="T10" fmla="*/ 114 w 118"/>
                <a:gd name="T11" fmla="*/ 40 h 109"/>
                <a:gd name="T12" fmla="*/ 109 w 118"/>
                <a:gd name="T13" fmla="*/ 82 h 109"/>
                <a:gd name="T14" fmla="*/ 62 w 118"/>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09">
                  <a:moveTo>
                    <a:pt x="62" y="109"/>
                  </a:moveTo>
                  <a:cubicBezTo>
                    <a:pt x="52" y="109"/>
                    <a:pt x="43" y="106"/>
                    <a:pt x="35" y="101"/>
                  </a:cubicBezTo>
                  <a:cubicBezTo>
                    <a:pt x="9" y="86"/>
                    <a:pt x="0" y="53"/>
                    <a:pt x="15" y="27"/>
                  </a:cubicBezTo>
                  <a:cubicBezTo>
                    <a:pt x="24" y="11"/>
                    <a:pt x="42" y="0"/>
                    <a:pt x="62" y="0"/>
                  </a:cubicBezTo>
                  <a:cubicBezTo>
                    <a:pt x="71" y="0"/>
                    <a:pt x="81" y="3"/>
                    <a:pt x="89" y="8"/>
                  </a:cubicBezTo>
                  <a:cubicBezTo>
                    <a:pt x="101" y="15"/>
                    <a:pt x="110" y="26"/>
                    <a:pt x="114" y="40"/>
                  </a:cubicBezTo>
                  <a:cubicBezTo>
                    <a:pt x="118" y="54"/>
                    <a:pt x="116" y="69"/>
                    <a:pt x="109" y="82"/>
                  </a:cubicBezTo>
                  <a:cubicBezTo>
                    <a:pt x="99" y="98"/>
                    <a:pt x="81" y="109"/>
                    <a:pt x="62"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3" name="Group 212"/>
          <p:cNvGrpSpPr/>
          <p:nvPr/>
        </p:nvGrpSpPr>
        <p:grpSpPr>
          <a:xfrm>
            <a:off x="1917538" y="5070001"/>
            <a:ext cx="406800" cy="406800"/>
            <a:chOff x="1460380" y="1926195"/>
            <a:chExt cx="479668" cy="441800"/>
          </a:xfrm>
          <a:blipFill dpi="0" rotWithShape="1">
            <a:blip r:embed="rId5">
              <a:extLst>
                <a:ext uri="{28A0092B-C50C-407E-A947-70E740481C1C}">
                  <a14:useLocalDpi xmlns:a14="http://schemas.microsoft.com/office/drawing/2010/main" val="0"/>
                </a:ext>
              </a:extLst>
            </a:blip>
            <a:srcRect/>
            <a:stretch>
              <a:fillRect/>
            </a:stretch>
          </a:blipFill>
        </p:grpSpPr>
        <p:sp>
          <p:nvSpPr>
            <p:cNvPr id="95" name="Freeform 25"/>
            <p:cNvSpPr>
              <a:spLocks/>
            </p:cNvSpPr>
            <p:nvPr/>
          </p:nvSpPr>
          <p:spPr bwMode="auto">
            <a:xfrm>
              <a:off x="1460380" y="1926195"/>
              <a:ext cx="479668" cy="441800"/>
            </a:xfrm>
            <a:custGeom>
              <a:avLst/>
              <a:gdLst>
                <a:gd name="T0" fmla="*/ 55 w 117"/>
                <a:gd name="T1" fmla="*/ 108 h 108"/>
                <a:gd name="T2" fmla="*/ 33 w 117"/>
                <a:gd name="T3" fmla="*/ 103 h 108"/>
                <a:gd name="T4" fmla="*/ 5 w 117"/>
                <a:gd name="T5" fmla="*/ 73 h 108"/>
                <a:gd name="T6" fmla="*/ 6 w 117"/>
                <a:gd name="T7" fmla="*/ 32 h 108"/>
                <a:gd name="T8" fmla="*/ 56 w 117"/>
                <a:gd name="T9" fmla="*/ 0 h 108"/>
                <a:gd name="T10" fmla="*/ 77 w 117"/>
                <a:gd name="T11" fmla="*/ 4 h 108"/>
                <a:gd name="T12" fmla="*/ 105 w 117"/>
                <a:gd name="T13" fmla="*/ 76 h 108"/>
                <a:gd name="T14" fmla="*/ 55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5" y="108"/>
                  </a:moveTo>
                  <a:cubicBezTo>
                    <a:pt x="48" y="108"/>
                    <a:pt x="40" y="106"/>
                    <a:pt x="33" y="103"/>
                  </a:cubicBezTo>
                  <a:cubicBezTo>
                    <a:pt x="20" y="97"/>
                    <a:pt x="10" y="87"/>
                    <a:pt x="5" y="73"/>
                  </a:cubicBezTo>
                  <a:cubicBezTo>
                    <a:pt x="0" y="60"/>
                    <a:pt x="0" y="45"/>
                    <a:pt x="6" y="32"/>
                  </a:cubicBezTo>
                  <a:cubicBezTo>
                    <a:pt x="15" y="12"/>
                    <a:pt x="34" y="0"/>
                    <a:pt x="56" y="0"/>
                  </a:cubicBezTo>
                  <a:cubicBezTo>
                    <a:pt x="63" y="0"/>
                    <a:pt x="70" y="1"/>
                    <a:pt x="77" y="4"/>
                  </a:cubicBezTo>
                  <a:cubicBezTo>
                    <a:pt x="105" y="16"/>
                    <a:pt x="117" y="49"/>
                    <a:pt x="105" y="76"/>
                  </a:cubicBezTo>
                  <a:cubicBezTo>
                    <a:pt x="96" y="95"/>
                    <a:pt x="77" y="108"/>
                    <a:pt x="55"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9" name="Freeform 25"/>
            <p:cNvSpPr>
              <a:spLocks/>
            </p:cNvSpPr>
            <p:nvPr/>
          </p:nvSpPr>
          <p:spPr bwMode="auto">
            <a:xfrm>
              <a:off x="1593273" y="2048597"/>
              <a:ext cx="213882" cy="196996"/>
            </a:xfrm>
            <a:custGeom>
              <a:avLst/>
              <a:gdLst>
                <a:gd name="T0" fmla="*/ 55 w 117"/>
                <a:gd name="T1" fmla="*/ 108 h 108"/>
                <a:gd name="T2" fmla="*/ 33 w 117"/>
                <a:gd name="T3" fmla="*/ 103 h 108"/>
                <a:gd name="T4" fmla="*/ 5 w 117"/>
                <a:gd name="T5" fmla="*/ 73 h 108"/>
                <a:gd name="T6" fmla="*/ 6 w 117"/>
                <a:gd name="T7" fmla="*/ 32 h 108"/>
                <a:gd name="T8" fmla="*/ 56 w 117"/>
                <a:gd name="T9" fmla="*/ 0 h 108"/>
                <a:gd name="T10" fmla="*/ 77 w 117"/>
                <a:gd name="T11" fmla="*/ 4 h 108"/>
                <a:gd name="T12" fmla="*/ 105 w 117"/>
                <a:gd name="T13" fmla="*/ 76 h 108"/>
                <a:gd name="T14" fmla="*/ 55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5" y="108"/>
                  </a:moveTo>
                  <a:cubicBezTo>
                    <a:pt x="48" y="108"/>
                    <a:pt x="40" y="106"/>
                    <a:pt x="33" y="103"/>
                  </a:cubicBezTo>
                  <a:cubicBezTo>
                    <a:pt x="20" y="97"/>
                    <a:pt x="10" y="87"/>
                    <a:pt x="5" y="73"/>
                  </a:cubicBezTo>
                  <a:cubicBezTo>
                    <a:pt x="0" y="60"/>
                    <a:pt x="0" y="45"/>
                    <a:pt x="6" y="32"/>
                  </a:cubicBezTo>
                  <a:cubicBezTo>
                    <a:pt x="15" y="12"/>
                    <a:pt x="34" y="0"/>
                    <a:pt x="56" y="0"/>
                  </a:cubicBezTo>
                  <a:cubicBezTo>
                    <a:pt x="63" y="0"/>
                    <a:pt x="70" y="1"/>
                    <a:pt x="77" y="4"/>
                  </a:cubicBezTo>
                  <a:cubicBezTo>
                    <a:pt x="105" y="16"/>
                    <a:pt x="117" y="49"/>
                    <a:pt x="105" y="76"/>
                  </a:cubicBezTo>
                  <a:cubicBezTo>
                    <a:pt x="96" y="95"/>
                    <a:pt x="77" y="108"/>
                    <a:pt x="55"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2" name="Group 211"/>
          <p:cNvGrpSpPr/>
          <p:nvPr/>
        </p:nvGrpSpPr>
        <p:grpSpPr>
          <a:xfrm>
            <a:off x="2269651" y="5558951"/>
            <a:ext cx="406800" cy="406800"/>
            <a:chOff x="1325336" y="2231645"/>
            <a:chExt cx="497342" cy="446850"/>
          </a:xfrm>
          <a:blipFill dpi="0" rotWithShape="1">
            <a:blip r:embed="rId6">
              <a:extLst>
                <a:ext uri="{28A0092B-C50C-407E-A947-70E740481C1C}">
                  <a14:useLocalDpi xmlns:a14="http://schemas.microsoft.com/office/drawing/2010/main" val="0"/>
                </a:ext>
              </a:extLst>
            </a:blip>
            <a:srcRect/>
            <a:stretch>
              <a:fillRect/>
            </a:stretch>
          </a:blipFill>
        </p:grpSpPr>
        <p:sp>
          <p:nvSpPr>
            <p:cNvPr id="97" name="Freeform 27"/>
            <p:cNvSpPr>
              <a:spLocks/>
            </p:cNvSpPr>
            <p:nvPr/>
          </p:nvSpPr>
          <p:spPr bwMode="auto">
            <a:xfrm>
              <a:off x="1325336" y="2231645"/>
              <a:ext cx="497342" cy="446850"/>
            </a:xfrm>
            <a:custGeom>
              <a:avLst/>
              <a:gdLst>
                <a:gd name="T0" fmla="*/ 60 w 121"/>
                <a:gd name="T1" fmla="*/ 109 h 109"/>
                <a:gd name="T2" fmla="*/ 44 w 121"/>
                <a:gd name="T3" fmla="*/ 106 h 109"/>
                <a:gd name="T4" fmla="*/ 9 w 121"/>
                <a:gd name="T5" fmla="*/ 38 h 109"/>
                <a:gd name="T6" fmla="*/ 61 w 121"/>
                <a:gd name="T7" fmla="*/ 0 h 109"/>
                <a:gd name="T8" fmla="*/ 77 w 121"/>
                <a:gd name="T9" fmla="*/ 3 h 109"/>
                <a:gd name="T10" fmla="*/ 112 w 121"/>
                <a:gd name="T11" fmla="*/ 71 h 109"/>
                <a:gd name="T12" fmla="*/ 60 w 121"/>
                <a:gd name="T13" fmla="*/ 109 h 109"/>
              </a:gdLst>
              <a:ahLst/>
              <a:cxnLst>
                <a:cxn ang="0">
                  <a:pos x="T0" y="T1"/>
                </a:cxn>
                <a:cxn ang="0">
                  <a:pos x="T2" y="T3"/>
                </a:cxn>
                <a:cxn ang="0">
                  <a:pos x="T4" y="T5"/>
                </a:cxn>
                <a:cxn ang="0">
                  <a:pos x="T6" y="T7"/>
                </a:cxn>
                <a:cxn ang="0">
                  <a:pos x="T8" y="T9"/>
                </a:cxn>
                <a:cxn ang="0">
                  <a:pos x="T10" y="T11"/>
                </a:cxn>
                <a:cxn ang="0">
                  <a:pos x="T12" y="T13"/>
                </a:cxn>
              </a:cxnLst>
              <a:rect l="0" t="0" r="r" b="b"/>
              <a:pathLst>
                <a:path w="121" h="109">
                  <a:moveTo>
                    <a:pt x="60" y="109"/>
                  </a:moveTo>
                  <a:cubicBezTo>
                    <a:pt x="55" y="109"/>
                    <a:pt x="49" y="108"/>
                    <a:pt x="44" y="106"/>
                  </a:cubicBezTo>
                  <a:cubicBezTo>
                    <a:pt x="15" y="97"/>
                    <a:pt x="0" y="66"/>
                    <a:pt x="9" y="38"/>
                  </a:cubicBezTo>
                  <a:cubicBezTo>
                    <a:pt x="16" y="15"/>
                    <a:pt x="37" y="0"/>
                    <a:pt x="61" y="0"/>
                  </a:cubicBezTo>
                  <a:cubicBezTo>
                    <a:pt x="66" y="0"/>
                    <a:pt x="72" y="1"/>
                    <a:pt x="77" y="3"/>
                  </a:cubicBezTo>
                  <a:cubicBezTo>
                    <a:pt x="106" y="12"/>
                    <a:pt x="121" y="43"/>
                    <a:pt x="112" y="71"/>
                  </a:cubicBezTo>
                  <a:cubicBezTo>
                    <a:pt x="105" y="94"/>
                    <a:pt x="84" y="109"/>
                    <a:pt x="60"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1" name="Freeform 27"/>
            <p:cNvSpPr>
              <a:spLocks/>
            </p:cNvSpPr>
            <p:nvPr/>
          </p:nvSpPr>
          <p:spPr bwMode="auto">
            <a:xfrm>
              <a:off x="1463126" y="2355446"/>
              <a:ext cx="221762" cy="199248"/>
            </a:xfrm>
            <a:custGeom>
              <a:avLst/>
              <a:gdLst>
                <a:gd name="T0" fmla="*/ 60 w 121"/>
                <a:gd name="T1" fmla="*/ 109 h 109"/>
                <a:gd name="T2" fmla="*/ 44 w 121"/>
                <a:gd name="T3" fmla="*/ 106 h 109"/>
                <a:gd name="T4" fmla="*/ 9 w 121"/>
                <a:gd name="T5" fmla="*/ 38 h 109"/>
                <a:gd name="T6" fmla="*/ 61 w 121"/>
                <a:gd name="T7" fmla="*/ 0 h 109"/>
                <a:gd name="T8" fmla="*/ 77 w 121"/>
                <a:gd name="T9" fmla="*/ 3 h 109"/>
                <a:gd name="T10" fmla="*/ 112 w 121"/>
                <a:gd name="T11" fmla="*/ 71 h 109"/>
                <a:gd name="T12" fmla="*/ 60 w 121"/>
                <a:gd name="T13" fmla="*/ 109 h 109"/>
              </a:gdLst>
              <a:ahLst/>
              <a:cxnLst>
                <a:cxn ang="0">
                  <a:pos x="T0" y="T1"/>
                </a:cxn>
                <a:cxn ang="0">
                  <a:pos x="T2" y="T3"/>
                </a:cxn>
                <a:cxn ang="0">
                  <a:pos x="T4" y="T5"/>
                </a:cxn>
                <a:cxn ang="0">
                  <a:pos x="T6" y="T7"/>
                </a:cxn>
                <a:cxn ang="0">
                  <a:pos x="T8" y="T9"/>
                </a:cxn>
                <a:cxn ang="0">
                  <a:pos x="T10" y="T11"/>
                </a:cxn>
                <a:cxn ang="0">
                  <a:pos x="T12" y="T13"/>
                </a:cxn>
              </a:cxnLst>
              <a:rect l="0" t="0" r="r" b="b"/>
              <a:pathLst>
                <a:path w="121" h="109">
                  <a:moveTo>
                    <a:pt x="60" y="109"/>
                  </a:moveTo>
                  <a:cubicBezTo>
                    <a:pt x="55" y="109"/>
                    <a:pt x="49" y="108"/>
                    <a:pt x="44" y="106"/>
                  </a:cubicBezTo>
                  <a:cubicBezTo>
                    <a:pt x="15" y="97"/>
                    <a:pt x="0" y="66"/>
                    <a:pt x="9" y="38"/>
                  </a:cubicBezTo>
                  <a:cubicBezTo>
                    <a:pt x="16" y="15"/>
                    <a:pt x="37" y="0"/>
                    <a:pt x="61" y="0"/>
                  </a:cubicBezTo>
                  <a:cubicBezTo>
                    <a:pt x="66" y="0"/>
                    <a:pt x="72" y="1"/>
                    <a:pt x="77" y="3"/>
                  </a:cubicBezTo>
                  <a:cubicBezTo>
                    <a:pt x="106" y="12"/>
                    <a:pt x="121" y="43"/>
                    <a:pt x="112" y="71"/>
                  </a:cubicBezTo>
                  <a:cubicBezTo>
                    <a:pt x="105" y="94"/>
                    <a:pt x="84" y="109"/>
                    <a:pt x="60"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1" name="Group 210"/>
          <p:cNvGrpSpPr/>
          <p:nvPr/>
        </p:nvGrpSpPr>
        <p:grpSpPr>
          <a:xfrm>
            <a:off x="2800670" y="5944714"/>
            <a:ext cx="406800" cy="406800"/>
            <a:chOff x="1255409" y="2550732"/>
            <a:chExt cx="472098" cy="446850"/>
          </a:xfrm>
          <a:blipFill dpi="0" rotWithShape="1">
            <a:blip r:embed="rId7">
              <a:extLst>
                <a:ext uri="{28A0092B-C50C-407E-A947-70E740481C1C}">
                  <a14:useLocalDpi xmlns:a14="http://schemas.microsoft.com/office/drawing/2010/main" val="0"/>
                </a:ext>
              </a:extLst>
            </a:blip>
            <a:srcRect/>
            <a:stretch>
              <a:fillRect/>
            </a:stretch>
          </a:blipFill>
        </p:grpSpPr>
        <p:sp>
          <p:nvSpPr>
            <p:cNvPr id="99" name="Freeform 29"/>
            <p:cNvSpPr>
              <a:spLocks/>
            </p:cNvSpPr>
            <p:nvPr/>
          </p:nvSpPr>
          <p:spPr bwMode="auto">
            <a:xfrm>
              <a:off x="1255409" y="2550732"/>
              <a:ext cx="472098" cy="446850"/>
            </a:xfrm>
            <a:custGeom>
              <a:avLst/>
              <a:gdLst>
                <a:gd name="T0" fmla="*/ 56 w 115"/>
                <a:gd name="T1" fmla="*/ 109 h 109"/>
                <a:gd name="T2" fmla="*/ 45 w 115"/>
                <a:gd name="T3" fmla="*/ 107 h 109"/>
                <a:gd name="T4" fmla="*/ 11 w 115"/>
                <a:gd name="T5" fmla="*/ 84 h 109"/>
                <a:gd name="T6" fmla="*/ 3 w 115"/>
                <a:gd name="T7" fmla="*/ 43 h 109"/>
                <a:gd name="T8" fmla="*/ 56 w 115"/>
                <a:gd name="T9" fmla="*/ 0 h 109"/>
                <a:gd name="T10" fmla="*/ 68 w 115"/>
                <a:gd name="T11" fmla="*/ 1 h 109"/>
                <a:gd name="T12" fmla="*/ 109 w 115"/>
                <a:gd name="T13" fmla="*/ 66 h 109"/>
                <a:gd name="T14" fmla="*/ 56 w 115"/>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09">
                  <a:moveTo>
                    <a:pt x="56" y="109"/>
                  </a:moveTo>
                  <a:cubicBezTo>
                    <a:pt x="52" y="109"/>
                    <a:pt x="49" y="108"/>
                    <a:pt x="45" y="107"/>
                  </a:cubicBezTo>
                  <a:cubicBezTo>
                    <a:pt x="31" y="104"/>
                    <a:pt x="19" y="96"/>
                    <a:pt x="11" y="84"/>
                  </a:cubicBezTo>
                  <a:cubicBezTo>
                    <a:pt x="3" y="72"/>
                    <a:pt x="0" y="57"/>
                    <a:pt x="3" y="43"/>
                  </a:cubicBezTo>
                  <a:cubicBezTo>
                    <a:pt x="9" y="18"/>
                    <a:pt x="31" y="0"/>
                    <a:pt x="56" y="0"/>
                  </a:cubicBezTo>
                  <a:cubicBezTo>
                    <a:pt x="60" y="0"/>
                    <a:pt x="64" y="1"/>
                    <a:pt x="68" y="1"/>
                  </a:cubicBezTo>
                  <a:cubicBezTo>
                    <a:pt x="97" y="8"/>
                    <a:pt x="115" y="37"/>
                    <a:pt x="109" y="66"/>
                  </a:cubicBezTo>
                  <a:cubicBezTo>
                    <a:pt x="104" y="91"/>
                    <a:pt x="82" y="109"/>
                    <a:pt x="56"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3" name="Freeform 29"/>
            <p:cNvSpPr>
              <a:spLocks/>
            </p:cNvSpPr>
            <p:nvPr/>
          </p:nvSpPr>
          <p:spPr bwMode="auto">
            <a:xfrm>
              <a:off x="1386205" y="2674533"/>
              <a:ext cx="210506" cy="199248"/>
            </a:xfrm>
            <a:custGeom>
              <a:avLst/>
              <a:gdLst>
                <a:gd name="T0" fmla="*/ 56 w 115"/>
                <a:gd name="T1" fmla="*/ 109 h 109"/>
                <a:gd name="T2" fmla="*/ 45 w 115"/>
                <a:gd name="T3" fmla="*/ 107 h 109"/>
                <a:gd name="T4" fmla="*/ 11 w 115"/>
                <a:gd name="T5" fmla="*/ 84 h 109"/>
                <a:gd name="T6" fmla="*/ 3 w 115"/>
                <a:gd name="T7" fmla="*/ 43 h 109"/>
                <a:gd name="T8" fmla="*/ 56 w 115"/>
                <a:gd name="T9" fmla="*/ 0 h 109"/>
                <a:gd name="T10" fmla="*/ 68 w 115"/>
                <a:gd name="T11" fmla="*/ 1 h 109"/>
                <a:gd name="T12" fmla="*/ 109 w 115"/>
                <a:gd name="T13" fmla="*/ 66 h 109"/>
                <a:gd name="T14" fmla="*/ 56 w 115"/>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09">
                  <a:moveTo>
                    <a:pt x="56" y="109"/>
                  </a:moveTo>
                  <a:cubicBezTo>
                    <a:pt x="52" y="109"/>
                    <a:pt x="49" y="108"/>
                    <a:pt x="45" y="107"/>
                  </a:cubicBezTo>
                  <a:cubicBezTo>
                    <a:pt x="31" y="104"/>
                    <a:pt x="19" y="96"/>
                    <a:pt x="11" y="84"/>
                  </a:cubicBezTo>
                  <a:cubicBezTo>
                    <a:pt x="3" y="72"/>
                    <a:pt x="0" y="57"/>
                    <a:pt x="3" y="43"/>
                  </a:cubicBezTo>
                  <a:cubicBezTo>
                    <a:pt x="9" y="18"/>
                    <a:pt x="31" y="0"/>
                    <a:pt x="56" y="0"/>
                  </a:cubicBezTo>
                  <a:cubicBezTo>
                    <a:pt x="60" y="0"/>
                    <a:pt x="64" y="1"/>
                    <a:pt x="68" y="1"/>
                  </a:cubicBezTo>
                  <a:cubicBezTo>
                    <a:pt x="97" y="8"/>
                    <a:pt x="115" y="37"/>
                    <a:pt x="109" y="66"/>
                  </a:cubicBezTo>
                  <a:cubicBezTo>
                    <a:pt x="104" y="91"/>
                    <a:pt x="82" y="109"/>
                    <a:pt x="56"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4" name="Group 203"/>
          <p:cNvGrpSpPr/>
          <p:nvPr/>
        </p:nvGrpSpPr>
        <p:grpSpPr>
          <a:xfrm>
            <a:off x="3399951" y="6209826"/>
            <a:ext cx="406800" cy="406800"/>
            <a:chOff x="1210597" y="2878695"/>
            <a:chExt cx="456946" cy="441800"/>
          </a:xfrm>
          <a:blipFill dpi="0" rotWithShape="1">
            <a:blip r:embed="rId8">
              <a:extLst>
                <a:ext uri="{28A0092B-C50C-407E-A947-70E740481C1C}">
                  <a14:useLocalDpi xmlns:a14="http://schemas.microsoft.com/office/drawing/2010/main" val="0"/>
                </a:ext>
              </a:extLst>
            </a:blip>
            <a:srcRect/>
            <a:stretch>
              <a:fillRect/>
            </a:stretch>
          </a:blipFill>
        </p:grpSpPr>
        <p:sp>
          <p:nvSpPr>
            <p:cNvPr id="101" name="Freeform 31"/>
            <p:cNvSpPr>
              <a:spLocks/>
            </p:cNvSpPr>
            <p:nvPr/>
          </p:nvSpPr>
          <p:spPr bwMode="auto">
            <a:xfrm>
              <a:off x="1210597" y="2878695"/>
              <a:ext cx="456946" cy="441800"/>
            </a:xfrm>
            <a:custGeom>
              <a:avLst/>
              <a:gdLst>
                <a:gd name="T0" fmla="*/ 55 w 112"/>
                <a:gd name="T1" fmla="*/ 108 h 108"/>
                <a:gd name="T2" fmla="*/ 50 w 112"/>
                <a:gd name="T3" fmla="*/ 108 h 108"/>
                <a:gd name="T4" fmla="*/ 13 w 112"/>
                <a:gd name="T5" fmla="*/ 88 h 108"/>
                <a:gd name="T6" fmla="*/ 1 w 112"/>
                <a:gd name="T7" fmla="*/ 49 h 108"/>
                <a:gd name="T8" fmla="*/ 55 w 112"/>
                <a:gd name="T9" fmla="*/ 0 h 108"/>
                <a:gd name="T10" fmla="*/ 61 w 112"/>
                <a:gd name="T11" fmla="*/ 0 h 108"/>
                <a:gd name="T12" fmla="*/ 109 w 112"/>
                <a:gd name="T13" fmla="*/ 60 h 108"/>
                <a:gd name="T14" fmla="*/ 55 w 112"/>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108">
                  <a:moveTo>
                    <a:pt x="55" y="108"/>
                  </a:moveTo>
                  <a:cubicBezTo>
                    <a:pt x="53" y="108"/>
                    <a:pt x="51" y="108"/>
                    <a:pt x="50" y="108"/>
                  </a:cubicBezTo>
                  <a:cubicBezTo>
                    <a:pt x="35" y="107"/>
                    <a:pt x="22" y="100"/>
                    <a:pt x="13" y="88"/>
                  </a:cubicBezTo>
                  <a:cubicBezTo>
                    <a:pt x="4" y="77"/>
                    <a:pt x="0" y="63"/>
                    <a:pt x="1" y="49"/>
                  </a:cubicBezTo>
                  <a:cubicBezTo>
                    <a:pt x="4" y="21"/>
                    <a:pt x="27" y="0"/>
                    <a:pt x="55" y="0"/>
                  </a:cubicBezTo>
                  <a:cubicBezTo>
                    <a:pt x="57" y="0"/>
                    <a:pt x="59" y="0"/>
                    <a:pt x="61" y="0"/>
                  </a:cubicBezTo>
                  <a:cubicBezTo>
                    <a:pt x="91" y="3"/>
                    <a:pt x="112" y="30"/>
                    <a:pt x="109" y="60"/>
                  </a:cubicBezTo>
                  <a:cubicBezTo>
                    <a:pt x="106" y="87"/>
                    <a:pt x="83" y="108"/>
                    <a:pt x="55"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5" name="Freeform 31"/>
            <p:cNvSpPr>
              <a:spLocks/>
            </p:cNvSpPr>
            <p:nvPr/>
          </p:nvSpPr>
          <p:spPr bwMode="auto">
            <a:xfrm>
              <a:off x="1337195" y="3001097"/>
              <a:ext cx="203750" cy="196996"/>
            </a:xfrm>
            <a:custGeom>
              <a:avLst/>
              <a:gdLst>
                <a:gd name="T0" fmla="*/ 55 w 112"/>
                <a:gd name="T1" fmla="*/ 108 h 108"/>
                <a:gd name="T2" fmla="*/ 50 w 112"/>
                <a:gd name="T3" fmla="*/ 108 h 108"/>
                <a:gd name="T4" fmla="*/ 13 w 112"/>
                <a:gd name="T5" fmla="*/ 88 h 108"/>
                <a:gd name="T6" fmla="*/ 1 w 112"/>
                <a:gd name="T7" fmla="*/ 49 h 108"/>
                <a:gd name="T8" fmla="*/ 55 w 112"/>
                <a:gd name="T9" fmla="*/ 0 h 108"/>
                <a:gd name="T10" fmla="*/ 61 w 112"/>
                <a:gd name="T11" fmla="*/ 0 h 108"/>
                <a:gd name="T12" fmla="*/ 109 w 112"/>
                <a:gd name="T13" fmla="*/ 60 h 108"/>
                <a:gd name="T14" fmla="*/ 55 w 112"/>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108">
                  <a:moveTo>
                    <a:pt x="55" y="108"/>
                  </a:moveTo>
                  <a:cubicBezTo>
                    <a:pt x="53" y="108"/>
                    <a:pt x="51" y="108"/>
                    <a:pt x="50" y="108"/>
                  </a:cubicBezTo>
                  <a:cubicBezTo>
                    <a:pt x="35" y="107"/>
                    <a:pt x="22" y="100"/>
                    <a:pt x="13" y="88"/>
                  </a:cubicBezTo>
                  <a:cubicBezTo>
                    <a:pt x="4" y="77"/>
                    <a:pt x="0" y="63"/>
                    <a:pt x="1" y="49"/>
                  </a:cubicBezTo>
                  <a:cubicBezTo>
                    <a:pt x="4" y="21"/>
                    <a:pt x="27" y="0"/>
                    <a:pt x="55" y="0"/>
                  </a:cubicBezTo>
                  <a:cubicBezTo>
                    <a:pt x="57" y="0"/>
                    <a:pt x="59" y="0"/>
                    <a:pt x="61" y="0"/>
                  </a:cubicBezTo>
                  <a:cubicBezTo>
                    <a:pt x="91" y="3"/>
                    <a:pt x="112" y="30"/>
                    <a:pt x="109" y="60"/>
                  </a:cubicBezTo>
                  <a:cubicBezTo>
                    <a:pt x="106" y="87"/>
                    <a:pt x="83" y="108"/>
                    <a:pt x="55"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32" name="Group 231"/>
          <p:cNvGrpSpPr/>
          <p:nvPr/>
        </p:nvGrpSpPr>
        <p:grpSpPr>
          <a:xfrm>
            <a:off x="4697732" y="110837"/>
            <a:ext cx="406800" cy="406800"/>
            <a:chOff x="4351893" y="6363259"/>
            <a:chExt cx="441804" cy="441798"/>
          </a:xfrm>
          <a:blipFill dpi="0" rotWithShape="1">
            <a:blip r:embed="rId9">
              <a:extLst>
                <a:ext uri="{28A0092B-C50C-407E-A947-70E740481C1C}">
                  <a14:useLocalDpi xmlns:a14="http://schemas.microsoft.com/office/drawing/2010/main" val="0"/>
                </a:ext>
              </a:extLst>
            </a:blip>
            <a:srcRect/>
            <a:stretch>
              <a:fillRect/>
            </a:stretch>
          </a:blipFill>
        </p:grpSpPr>
        <p:sp>
          <p:nvSpPr>
            <p:cNvPr id="104" name="Oval 34"/>
            <p:cNvSpPr>
              <a:spLocks noChangeArrowheads="1"/>
            </p:cNvSpPr>
            <p:nvPr/>
          </p:nvSpPr>
          <p:spPr bwMode="auto">
            <a:xfrm>
              <a:off x="4351893" y="6363259"/>
              <a:ext cx="441804" cy="441798"/>
            </a:xfrm>
            <a:prstGeom prst="ellipse">
              <a:avLst/>
            </a:pr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8" name="Oval 34"/>
            <p:cNvSpPr>
              <a:spLocks noChangeArrowheads="1"/>
            </p:cNvSpPr>
            <p:nvPr/>
          </p:nvSpPr>
          <p:spPr bwMode="auto">
            <a:xfrm>
              <a:off x="4474296" y="6485660"/>
              <a:ext cx="196998" cy="196996"/>
            </a:xfrm>
            <a:prstGeom prst="ellipse">
              <a:avLst/>
            </a:pr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31" name="Group 230"/>
          <p:cNvGrpSpPr/>
          <p:nvPr/>
        </p:nvGrpSpPr>
        <p:grpSpPr>
          <a:xfrm>
            <a:off x="5339876" y="246136"/>
            <a:ext cx="406800" cy="406800"/>
            <a:chOff x="4012715" y="6345795"/>
            <a:chExt cx="464522" cy="441800"/>
          </a:xfrm>
          <a:blipFill dpi="0" rotWithShape="1">
            <a:blip r:embed="rId8">
              <a:extLst>
                <a:ext uri="{28A0092B-C50C-407E-A947-70E740481C1C}">
                  <a14:useLocalDpi xmlns:a14="http://schemas.microsoft.com/office/drawing/2010/main" val="0"/>
                </a:ext>
              </a:extLst>
            </a:blip>
            <a:srcRect/>
            <a:stretch>
              <a:fillRect/>
            </a:stretch>
          </a:blipFill>
        </p:grpSpPr>
        <p:sp>
          <p:nvSpPr>
            <p:cNvPr id="106" name="Freeform 36"/>
            <p:cNvSpPr>
              <a:spLocks/>
            </p:cNvSpPr>
            <p:nvPr/>
          </p:nvSpPr>
          <p:spPr bwMode="auto">
            <a:xfrm>
              <a:off x="4012715" y="6345795"/>
              <a:ext cx="464522" cy="441800"/>
            </a:xfrm>
            <a:custGeom>
              <a:avLst/>
              <a:gdLst>
                <a:gd name="T0" fmla="*/ 56 w 113"/>
                <a:gd name="T1" fmla="*/ 108 h 108"/>
                <a:gd name="T2" fmla="*/ 50 w 113"/>
                <a:gd name="T3" fmla="*/ 108 h 108"/>
                <a:gd name="T4" fmla="*/ 14 w 113"/>
                <a:gd name="T5" fmla="*/ 88 h 108"/>
                <a:gd name="T6" fmla="*/ 2 w 113"/>
                <a:gd name="T7" fmla="*/ 48 h 108"/>
                <a:gd name="T8" fmla="*/ 56 w 113"/>
                <a:gd name="T9" fmla="*/ 0 h 108"/>
                <a:gd name="T10" fmla="*/ 62 w 113"/>
                <a:gd name="T11" fmla="*/ 0 h 108"/>
                <a:gd name="T12" fmla="*/ 110 w 113"/>
                <a:gd name="T13" fmla="*/ 60 h 108"/>
                <a:gd name="T14" fmla="*/ 56 w 113"/>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08">
                  <a:moveTo>
                    <a:pt x="56" y="108"/>
                  </a:moveTo>
                  <a:cubicBezTo>
                    <a:pt x="54" y="108"/>
                    <a:pt x="52" y="108"/>
                    <a:pt x="50" y="108"/>
                  </a:cubicBezTo>
                  <a:cubicBezTo>
                    <a:pt x="36" y="106"/>
                    <a:pt x="23" y="99"/>
                    <a:pt x="14" y="88"/>
                  </a:cubicBezTo>
                  <a:cubicBezTo>
                    <a:pt x="5" y="77"/>
                    <a:pt x="0" y="63"/>
                    <a:pt x="2" y="48"/>
                  </a:cubicBezTo>
                  <a:cubicBezTo>
                    <a:pt x="5" y="21"/>
                    <a:pt x="28" y="0"/>
                    <a:pt x="56" y="0"/>
                  </a:cubicBezTo>
                  <a:cubicBezTo>
                    <a:pt x="58" y="0"/>
                    <a:pt x="60" y="0"/>
                    <a:pt x="62" y="0"/>
                  </a:cubicBezTo>
                  <a:cubicBezTo>
                    <a:pt x="91" y="3"/>
                    <a:pt x="113" y="30"/>
                    <a:pt x="110" y="60"/>
                  </a:cubicBezTo>
                  <a:cubicBezTo>
                    <a:pt x="107" y="87"/>
                    <a:pt x="84"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 name="Freeform 36"/>
            <p:cNvSpPr>
              <a:spLocks/>
            </p:cNvSpPr>
            <p:nvPr/>
          </p:nvSpPr>
          <p:spPr bwMode="auto">
            <a:xfrm>
              <a:off x="4141412" y="6468197"/>
              <a:ext cx="207128" cy="196996"/>
            </a:xfrm>
            <a:custGeom>
              <a:avLst/>
              <a:gdLst>
                <a:gd name="T0" fmla="*/ 56 w 113"/>
                <a:gd name="T1" fmla="*/ 108 h 108"/>
                <a:gd name="T2" fmla="*/ 50 w 113"/>
                <a:gd name="T3" fmla="*/ 108 h 108"/>
                <a:gd name="T4" fmla="*/ 14 w 113"/>
                <a:gd name="T5" fmla="*/ 88 h 108"/>
                <a:gd name="T6" fmla="*/ 2 w 113"/>
                <a:gd name="T7" fmla="*/ 48 h 108"/>
                <a:gd name="T8" fmla="*/ 56 w 113"/>
                <a:gd name="T9" fmla="*/ 0 h 108"/>
                <a:gd name="T10" fmla="*/ 62 w 113"/>
                <a:gd name="T11" fmla="*/ 0 h 108"/>
                <a:gd name="T12" fmla="*/ 110 w 113"/>
                <a:gd name="T13" fmla="*/ 60 h 108"/>
                <a:gd name="T14" fmla="*/ 56 w 113"/>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08">
                  <a:moveTo>
                    <a:pt x="56" y="108"/>
                  </a:moveTo>
                  <a:cubicBezTo>
                    <a:pt x="54" y="108"/>
                    <a:pt x="52" y="108"/>
                    <a:pt x="50" y="108"/>
                  </a:cubicBezTo>
                  <a:cubicBezTo>
                    <a:pt x="36" y="106"/>
                    <a:pt x="23" y="99"/>
                    <a:pt x="14" y="88"/>
                  </a:cubicBezTo>
                  <a:cubicBezTo>
                    <a:pt x="5" y="77"/>
                    <a:pt x="0" y="63"/>
                    <a:pt x="2" y="48"/>
                  </a:cubicBezTo>
                  <a:cubicBezTo>
                    <a:pt x="5" y="21"/>
                    <a:pt x="28" y="0"/>
                    <a:pt x="56" y="0"/>
                  </a:cubicBezTo>
                  <a:cubicBezTo>
                    <a:pt x="58" y="0"/>
                    <a:pt x="60" y="0"/>
                    <a:pt x="62" y="0"/>
                  </a:cubicBezTo>
                  <a:cubicBezTo>
                    <a:pt x="91" y="3"/>
                    <a:pt x="113" y="30"/>
                    <a:pt x="110" y="60"/>
                  </a:cubicBezTo>
                  <a:cubicBezTo>
                    <a:pt x="107" y="87"/>
                    <a:pt x="84"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30" name="Group 229"/>
          <p:cNvGrpSpPr/>
          <p:nvPr/>
        </p:nvGrpSpPr>
        <p:grpSpPr>
          <a:xfrm>
            <a:off x="5939951" y="514424"/>
            <a:ext cx="406800" cy="406800"/>
            <a:chOff x="3688684" y="6294995"/>
            <a:chExt cx="456946" cy="441800"/>
          </a:xfrm>
          <a:blipFill dpi="0" rotWithShape="1">
            <a:blip r:embed="rId7">
              <a:extLst>
                <a:ext uri="{28A0092B-C50C-407E-A947-70E740481C1C}">
                  <a14:useLocalDpi xmlns:a14="http://schemas.microsoft.com/office/drawing/2010/main" val="0"/>
                </a:ext>
              </a:extLst>
            </a:blip>
            <a:srcRect/>
            <a:stretch>
              <a:fillRect/>
            </a:stretch>
          </a:blipFill>
        </p:grpSpPr>
        <p:sp>
          <p:nvSpPr>
            <p:cNvPr id="108" name="Freeform 38"/>
            <p:cNvSpPr>
              <a:spLocks/>
            </p:cNvSpPr>
            <p:nvPr/>
          </p:nvSpPr>
          <p:spPr bwMode="auto">
            <a:xfrm>
              <a:off x="3688684" y="6294995"/>
              <a:ext cx="456946" cy="441800"/>
            </a:xfrm>
            <a:custGeom>
              <a:avLst/>
              <a:gdLst>
                <a:gd name="T0" fmla="*/ 56 w 112"/>
                <a:gd name="T1" fmla="*/ 108 h 108"/>
                <a:gd name="T2" fmla="*/ 45 w 112"/>
                <a:gd name="T3" fmla="*/ 107 h 108"/>
                <a:gd name="T4" fmla="*/ 11 w 112"/>
                <a:gd name="T5" fmla="*/ 83 h 108"/>
                <a:gd name="T6" fmla="*/ 3 w 112"/>
                <a:gd name="T7" fmla="*/ 43 h 108"/>
                <a:gd name="T8" fmla="*/ 56 w 112"/>
                <a:gd name="T9" fmla="*/ 0 h 108"/>
                <a:gd name="T10" fmla="*/ 67 w 112"/>
                <a:gd name="T11" fmla="*/ 1 h 108"/>
                <a:gd name="T12" fmla="*/ 102 w 112"/>
                <a:gd name="T13" fmla="*/ 25 h 108"/>
                <a:gd name="T14" fmla="*/ 109 w 112"/>
                <a:gd name="T15" fmla="*/ 65 h 108"/>
                <a:gd name="T16" fmla="*/ 56 w 11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8">
                  <a:moveTo>
                    <a:pt x="56" y="108"/>
                  </a:moveTo>
                  <a:cubicBezTo>
                    <a:pt x="52" y="108"/>
                    <a:pt x="49" y="108"/>
                    <a:pt x="45" y="107"/>
                  </a:cubicBezTo>
                  <a:cubicBezTo>
                    <a:pt x="31" y="104"/>
                    <a:pt x="19" y="96"/>
                    <a:pt x="11" y="83"/>
                  </a:cubicBezTo>
                  <a:cubicBezTo>
                    <a:pt x="3" y="71"/>
                    <a:pt x="0" y="57"/>
                    <a:pt x="3" y="43"/>
                  </a:cubicBezTo>
                  <a:cubicBezTo>
                    <a:pt x="8" y="18"/>
                    <a:pt x="31" y="0"/>
                    <a:pt x="56" y="0"/>
                  </a:cubicBezTo>
                  <a:cubicBezTo>
                    <a:pt x="60" y="0"/>
                    <a:pt x="64" y="0"/>
                    <a:pt x="67" y="1"/>
                  </a:cubicBezTo>
                  <a:cubicBezTo>
                    <a:pt x="82" y="4"/>
                    <a:pt x="94" y="12"/>
                    <a:pt x="102" y="25"/>
                  </a:cubicBezTo>
                  <a:cubicBezTo>
                    <a:pt x="109" y="37"/>
                    <a:pt x="112" y="51"/>
                    <a:pt x="109" y="65"/>
                  </a:cubicBezTo>
                  <a:cubicBezTo>
                    <a:pt x="104" y="90"/>
                    <a:pt x="82"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2" name="Freeform 38"/>
            <p:cNvSpPr>
              <a:spLocks/>
            </p:cNvSpPr>
            <p:nvPr/>
          </p:nvSpPr>
          <p:spPr bwMode="auto">
            <a:xfrm>
              <a:off x="3815282" y="6417397"/>
              <a:ext cx="203750" cy="196996"/>
            </a:xfrm>
            <a:custGeom>
              <a:avLst/>
              <a:gdLst>
                <a:gd name="T0" fmla="*/ 56 w 112"/>
                <a:gd name="T1" fmla="*/ 108 h 108"/>
                <a:gd name="T2" fmla="*/ 45 w 112"/>
                <a:gd name="T3" fmla="*/ 107 h 108"/>
                <a:gd name="T4" fmla="*/ 11 w 112"/>
                <a:gd name="T5" fmla="*/ 83 h 108"/>
                <a:gd name="T6" fmla="*/ 3 w 112"/>
                <a:gd name="T7" fmla="*/ 43 h 108"/>
                <a:gd name="T8" fmla="*/ 56 w 112"/>
                <a:gd name="T9" fmla="*/ 0 h 108"/>
                <a:gd name="T10" fmla="*/ 67 w 112"/>
                <a:gd name="T11" fmla="*/ 1 h 108"/>
                <a:gd name="T12" fmla="*/ 102 w 112"/>
                <a:gd name="T13" fmla="*/ 25 h 108"/>
                <a:gd name="T14" fmla="*/ 109 w 112"/>
                <a:gd name="T15" fmla="*/ 65 h 108"/>
                <a:gd name="T16" fmla="*/ 56 w 11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8">
                  <a:moveTo>
                    <a:pt x="56" y="108"/>
                  </a:moveTo>
                  <a:cubicBezTo>
                    <a:pt x="52" y="108"/>
                    <a:pt x="49" y="108"/>
                    <a:pt x="45" y="107"/>
                  </a:cubicBezTo>
                  <a:cubicBezTo>
                    <a:pt x="31" y="104"/>
                    <a:pt x="19" y="96"/>
                    <a:pt x="11" y="83"/>
                  </a:cubicBezTo>
                  <a:cubicBezTo>
                    <a:pt x="3" y="71"/>
                    <a:pt x="0" y="57"/>
                    <a:pt x="3" y="43"/>
                  </a:cubicBezTo>
                  <a:cubicBezTo>
                    <a:pt x="8" y="18"/>
                    <a:pt x="31" y="0"/>
                    <a:pt x="56" y="0"/>
                  </a:cubicBezTo>
                  <a:cubicBezTo>
                    <a:pt x="60" y="0"/>
                    <a:pt x="64" y="0"/>
                    <a:pt x="67" y="1"/>
                  </a:cubicBezTo>
                  <a:cubicBezTo>
                    <a:pt x="82" y="4"/>
                    <a:pt x="94" y="12"/>
                    <a:pt x="102" y="25"/>
                  </a:cubicBezTo>
                  <a:cubicBezTo>
                    <a:pt x="109" y="37"/>
                    <a:pt x="112" y="51"/>
                    <a:pt x="109" y="65"/>
                  </a:cubicBezTo>
                  <a:cubicBezTo>
                    <a:pt x="104" y="90"/>
                    <a:pt x="82"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9" name="Group 228"/>
          <p:cNvGrpSpPr/>
          <p:nvPr/>
        </p:nvGrpSpPr>
        <p:grpSpPr>
          <a:xfrm>
            <a:off x="6468588" y="898599"/>
            <a:ext cx="406800" cy="406800"/>
            <a:chOff x="3365846" y="6209271"/>
            <a:chExt cx="477148" cy="441798"/>
          </a:xfrm>
          <a:blipFill dpi="0" rotWithShape="1">
            <a:blip r:embed="rId6">
              <a:extLst>
                <a:ext uri="{28A0092B-C50C-407E-A947-70E740481C1C}">
                  <a14:useLocalDpi xmlns:a14="http://schemas.microsoft.com/office/drawing/2010/main" val="0"/>
                </a:ext>
              </a:extLst>
            </a:blip>
            <a:srcRect/>
            <a:stretch>
              <a:fillRect/>
            </a:stretch>
          </a:blipFill>
        </p:grpSpPr>
        <p:sp>
          <p:nvSpPr>
            <p:cNvPr id="110" name="Freeform 40"/>
            <p:cNvSpPr>
              <a:spLocks/>
            </p:cNvSpPr>
            <p:nvPr/>
          </p:nvSpPr>
          <p:spPr bwMode="auto">
            <a:xfrm>
              <a:off x="3365846" y="6209271"/>
              <a:ext cx="477148" cy="441798"/>
            </a:xfrm>
            <a:custGeom>
              <a:avLst/>
              <a:gdLst>
                <a:gd name="T0" fmla="*/ 56 w 117"/>
                <a:gd name="T1" fmla="*/ 108 h 108"/>
                <a:gd name="T2" fmla="*/ 40 w 117"/>
                <a:gd name="T3" fmla="*/ 105 h 108"/>
                <a:gd name="T4" fmla="*/ 8 w 117"/>
                <a:gd name="T5" fmla="*/ 78 h 108"/>
                <a:gd name="T6" fmla="*/ 5 w 117"/>
                <a:gd name="T7" fmla="*/ 37 h 108"/>
                <a:gd name="T8" fmla="*/ 56 w 117"/>
                <a:gd name="T9" fmla="*/ 0 h 108"/>
                <a:gd name="T10" fmla="*/ 73 w 117"/>
                <a:gd name="T11" fmla="*/ 2 h 108"/>
                <a:gd name="T12" fmla="*/ 108 w 117"/>
                <a:gd name="T13" fmla="*/ 71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51" y="108"/>
                    <a:pt x="45" y="107"/>
                    <a:pt x="40" y="105"/>
                  </a:cubicBezTo>
                  <a:cubicBezTo>
                    <a:pt x="26" y="101"/>
                    <a:pt x="15" y="91"/>
                    <a:pt x="8" y="78"/>
                  </a:cubicBezTo>
                  <a:cubicBezTo>
                    <a:pt x="1" y="65"/>
                    <a:pt x="0" y="51"/>
                    <a:pt x="5" y="37"/>
                  </a:cubicBezTo>
                  <a:cubicBezTo>
                    <a:pt x="12" y="15"/>
                    <a:pt x="33" y="0"/>
                    <a:pt x="56" y="0"/>
                  </a:cubicBezTo>
                  <a:cubicBezTo>
                    <a:pt x="62" y="0"/>
                    <a:pt x="68" y="1"/>
                    <a:pt x="73" y="2"/>
                  </a:cubicBezTo>
                  <a:cubicBezTo>
                    <a:pt x="101" y="12"/>
                    <a:pt x="117" y="42"/>
                    <a:pt x="108" y="71"/>
                  </a:cubicBezTo>
                  <a:cubicBezTo>
                    <a:pt x="101" y="93"/>
                    <a:pt x="80"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4" name="Freeform 40"/>
            <p:cNvSpPr>
              <a:spLocks/>
            </p:cNvSpPr>
            <p:nvPr/>
          </p:nvSpPr>
          <p:spPr bwMode="auto">
            <a:xfrm>
              <a:off x="3498041" y="6331672"/>
              <a:ext cx="212758" cy="196996"/>
            </a:xfrm>
            <a:custGeom>
              <a:avLst/>
              <a:gdLst>
                <a:gd name="T0" fmla="*/ 56 w 117"/>
                <a:gd name="T1" fmla="*/ 108 h 108"/>
                <a:gd name="T2" fmla="*/ 40 w 117"/>
                <a:gd name="T3" fmla="*/ 105 h 108"/>
                <a:gd name="T4" fmla="*/ 8 w 117"/>
                <a:gd name="T5" fmla="*/ 78 h 108"/>
                <a:gd name="T6" fmla="*/ 5 w 117"/>
                <a:gd name="T7" fmla="*/ 37 h 108"/>
                <a:gd name="T8" fmla="*/ 56 w 117"/>
                <a:gd name="T9" fmla="*/ 0 h 108"/>
                <a:gd name="T10" fmla="*/ 73 w 117"/>
                <a:gd name="T11" fmla="*/ 2 h 108"/>
                <a:gd name="T12" fmla="*/ 108 w 117"/>
                <a:gd name="T13" fmla="*/ 71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51" y="108"/>
                    <a:pt x="45" y="107"/>
                    <a:pt x="40" y="105"/>
                  </a:cubicBezTo>
                  <a:cubicBezTo>
                    <a:pt x="26" y="101"/>
                    <a:pt x="15" y="91"/>
                    <a:pt x="8" y="78"/>
                  </a:cubicBezTo>
                  <a:cubicBezTo>
                    <a:pt x="1" y="65"/>
                    <a:pt x="0" y="51"/>
                    <a:pt x="5" y="37"/>
                  </a:cubicBezTo>
                  <a:cubicBezTo>
                    <a:pt x="12" y="15"/>
                    <a:pt x="33" y="0"/>
                    <a:pt x="56" y="0"/>
                  </a:cubicBezTo>
                  <a:cubicBezTo>
                    <a:pt x="62" y="0"/>
                    <a:pt x="68" y="1"/>
                    <a:pt x="73" y="2"/>
                  </a:cubicBezTo>
                  <a:cubicBezTo>
                    <a:pt x="101" y="12"/>
                    <a:pt x="117" y="42"/>
                    <a:pt x="108" y="71"/>
                  </a:cubicBezTo>
                  <a:cubicBezTo>
                    <a:pt x="101" y="93"/>
                    <a:pt x="80"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8" name="Group 227"/>
          <p:cNvGrpSpPr/>
          <p:nvPr/>
        </p:nvGrpSpPr>
        <p:grpSpPr>
          <a:xfrm>
            <a:off x="6907532" y="1385962"/>
            <a:ext cx="406800" cy="406800"/>
            <a:chOff x="3038899" y="6089739"/>
            <a:chExt cx="502392" cy="444324"/>
          </a:xfrm>
          <a:blipFill dpi="0" rotWithShape="1">
            <a:blip r:embed="rId5">
              <a:extLst>
                <a:ext uri="{28A0092B-C50C-407E-A947-70E740481C1C}">
                  <a14:useLocalDpi xmlns:a14="http://schemas.microsoft.com/office/drawing/2010/main" val="0"/>
                </a:ext>
              </a:extLst>
            </a:blip>
            <a:srcRect/>
            <a:stretch>
              <a:fillRect/>
            </a:stretch>
          </a:blipFill>
        </p:grpSpPr>
        <p:sp>
          <p:nvSpPr>
            <p:cNvPr id="112" name="Freeform 42"/>
            <p:cNvSpPr>
              <a:spLocks/>
            </p:cNvSpPr>
            <p:nvPr/>
          </p:nvSpPr>
          <p:spPr bwMode="auto">
            <a:xfrm>
              <a:off x="3038899" y="6089739"/>
              <a:ext cx="502392" cy="444324"/>
            </a:xfrm>
            <a:custGeom>
              <a:avLst/>
              <a:gdLst>
                <a:gd name="T0" fmla="*/ 61 w 123"/>
                <a:gd name="T1" fmla="*/ 108 h 108"/>
                <a:gd name="T2" fmla="*/ 39 w 123"/>
                <a:gd name="T3" fmla="*/ 103 h 108"/>
                <a:gd name="T4" fmla="*/ 12 w 123"/>
                <a:gd name="T5" fmla="*/ 32 h 108"/>
                <a:gd name="T6" fmla="*/ 62 w 123"/>
                <a:gd name="T7" fmla="*/ 0 h 108"/>
                <a:gd name="T8" fmla="*/ 84 w 123"/>
                <a:gd name="T9" fmla="*/ 4 h 108"/>
                <a:gd name="T10" fmla="*/ 111 w 123"/>
                <a:gd name="T11" fmla="*/ 76 h 108"/>
                <a:gd name="T12" fmla="*/ 61 w 123"/>
                <a:gd name="T13" fmla="*/ 108 h 108"/>
              </a:gdLst>
              <a:ahLst/>
              <a:cxnLst>
                <a:cxn ang="0">
                  <a:pos x="T0" y="T1"/>
                </a:cxn>
                <a:cxn ang="0">
                  <a:pos x="T2" y="T3"/>
                </a:cxn>
                <a:cxn ang="0">
                  <a:pos x="T4" y="T5"/>
                </a:cxn>
                <a:cxn ang="0">
                  <a:pos x="T6" y="T7"/>
                </a:cxn>
                <a:cxn ang="0">
                  <a:pos x="T8" y="T9"/>
                </a:cxn>
                <a:cxn ang="0">
                  <a:pos x="T10" y="T11"/>
                </a:cxn>
                <a:cxn ang="0">
                  <a:pos x="T12" y="T13"/>
                </a:cxn>
              </a:cxnLst>
              <a:rect l="0" t="0" r="r" b="b"/>
              <a:pathLst>
                <a:path w="123" h="108">
                  <a:moveTo>
                    <a:pt x="61" y="108"/>
                  </a:moveTo>
                  <a:cubicBezTo>
                    <a:pt x="54" y="108"/>
                    <a:pt x="46" y="106"/>
                    <a:pt x="39" y="103"/>
                  </a:cubicBezTo>
                  <a:cubicBezTo>
                    <a:pt x="12" y="91"/>
                    <a:pt x="0" y="59"/>
                    <a:pt x="12" y="32"/>
                  </a:cubicBezTo>
                  <a:cubicBezTo>
                    <a:pt x="21" y="12"/>
                    <a:pt x="40" y="0"/>
                    <a:pt x="62" y="0"/>
                  </a:cubicBezTo>
                  <a:cubicBezTo>
                    <a:pt x="69" y="0"/>
                    <a:pt x="77" y="1"/>
                    <a:pt x="84" y="4"/>
                  </a:cubicBezTo>
                  <a:cubicBezTo>
                    <a:pt x="111" y="16"/>
                    <a:pt x="123" y="49"/>
                    <a:pt x="111" y="76"/>
                  </a:cubicBezTo>
                  <a:cubicBezTo>
                    <a:pt x="102" y="95"/>
                    <a:pt x="83" y="108"/>
                    <a:pt x="61"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6" name="Freeform 42"/>
            <p:cNvSpPr>
              <a:spLocks/>
            </p:cNvSpPr>
            <p:nvPr/>
          </p:nvSpPr>
          <p:spPr bwMode="auto">
            <a:xfrm>
              <a:off x="3178088" y="6212840"/>
              <a:ext cx="224014" cy="198122"/>
            </a:xfrm>
            <a:custGeom>
              <a:avLst/>
              <a:gdLst>
                <a:gd name="T0" fmla="*/ 61 w 123"/>
                <a:gd name="T1" fmla="*/ 108 h 108"/>
                <a:gd name="T2" fmla="*/ 39 w 123"/>
                <a:gd name="T3" fmla="*/ 103 h 108"/>
                <a:gd name="T4" fmla="*/ 12 w 123"/>
                <a:gd name="T5" fmla="*/ 32 h 108"/>
                <a:gd name="T6" fmla="*/ 62 w 123"/>
                <a:gd name="T7" fmla="*/ 0 h 108"/>
                <a:gd name="T8" fmla="*/ 84 w 123"/>
                <a:gd name="T9" fmla="*/ 4 h 108"/>
                <a:gd name="T10" fmla="*/ 111 w 123"/>
                <a:gd name="T11" fmla="*/ 76 h 108"/>
                <a:gd name="T12" fmla="*/ 61 w 123"/>
                <a:gd name="T13" fmla="*/ 108 h 108"/>
              </a:gdLst>
              <a:ahLst/>
              <a:cxnLst>
                <a:cxn ang="0">
                  <a:pos x="T0" y="T1"/>
                </a:cxn>
                <a:cxn ang="0">
                  <a:pos x="T2" y="T3"/>
                </a:cxn>
                <a:cxn ang="0">
                  <a:pos x="T4" y="T5"/>
                </a:cxn>
                <a:cxn ang="0">
                  <a:pos x="T6" y="T7"/>
                </a:cxn>
                <a:cxn ang="0">
                  <a:pos x="T8" y="T9"/>
                </a:cxn>
                <a:cxn ang="0">
                  <a:pos x="T10" y="T11"/>
                </a:cxn>
                <a:cxn ang="0">
                  <a:pos x="T12" y="T13"/>
                </a:cxn>
              </a:cxnLst>
              <a:rect l="0" t="0" r="r" b="b"/>
              <a:pathLst>
                <a:path w="123" h="108">
                  <a:moveTo>
                    <a:pt x="61" y="108"/>
                  </a:moveTo>
                  <a:cubicBezTo>
                    <a:pt x="54" y="108"/>
                    <a:pt x="46" y="106"/>
                    <a:pt x="39" y="103"/>
                  </a:cubicBezTo>
                  <a:cubicBezTo>
                    <a:pt x="12" y="91"/>
                    <a:pt x="0" y="59"/>
                    <a:pt x="12" y="32"/>
                  </a:cubicBezTo>
                  <a:cubicBezTo>
                    <a:pt x="21" y="12"/>
                    <a:pt x="40" y="0"/>
                    <a:pt x="62" y="0"/>
                  </a:cubicBezTo>
                  <a:cubicBezTo>
                    <a:pt x="69" y="0"/>
                    <a:pt x="77" y="1"/>
                    <a:pt x="84" y="4"/>
                  </a:cubicBezTo>
                  <a:cubicBezTo>
                    <a:pt x="111" y="16"/>
                    <a:pt x="123" y="49"/>
                    <a:pt x="111" y="76"/>
                  </a:cubicBezTo>
                  <a:cubicBezTo>
                    <a:pt x="102" y="95"/>
                    <a:pt x="83" y="108"/>
                    <a:pt x="61"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7" name="Group 226"/>
          <p:cNvGrpSpPr/>
          <p:nvPr/>
        </p:nvGrpSpPr>
        <p:grpSpPr>
          <a:xfrm>
            <a:off x="7235351" y="1955080"/>
            <a:ext cx="406800" cy="406800"/>
            <a:chOff x="2765879" y="5938457"/>
            <a:chExt cx="459470" cy="446850"/>
          </a:xfrm>
          <a:blipFill dpi="0" rotWithShape="1">
            <a:blip r:embed="rId9">
              <a:extLst>
                <a:ext uri="{28A0092B-C50C-407E-A947-70E740481C1C}">
                  <a14:useLocalDpi xmlns:a14="http://schemas.microsoft.com/office/drawing/2010/main" val="0"/>
                </a:ext>
              </a:extLst>
            </a:blip>
            <a:srcRect/>
            <a:stretch>
              <a:fillRect/>
            </a:stretch>
          </a:blipFill>
        </p:grpSpPr>
        <p:sp>
          <p:nvSpPr>
            <p:cNvPr id="114" name="Freeform 44"/>
            <p:cNvSpPr>
              <a:spLocks/>
            </p:cNvSpPr>
            <p:nvPr/>
          </p:nvSpPr>
          <p:spPr bwMode="auto">
            <a:xfrm>
              <a:off x="2765879" y="5938457"/>
              <a:ext cx="459470" cy="446850"/>
            </a:xfrm>
            <a:custGeom>
              <a:avLst/>
              <a:gdLst>
                <a:gd name="T0" fmla="*/ 56 w 112"/>
                <a:gd name="T1" fmla="*/ 109 h 109"/>
                <a:gd name="T2" fmla="*/ 29 w 112"/>
                <a:gd name="T3" fmla="*/ 102 h 109"/>
                <a:gd name="T4" fmla="*/ 4 w 112"/>
                <a:gd name="T5" fmla="*/ 69 h 109"/>
                <a:gd name="T6" fmla="*/ 9 w 112"/>
                <a:gd name="T7" fmla="*/ 27 h 109"/>
                <a:gd name="T8" fmla="*/ 56 w 112"/>
                <a:gd name="T9" fmla="*/ 0 h 109"/>
                <a:gd name="T10" fmla="*/ 83 w 112"/>
                <a:gd name="T11" fmla="*/ 8 h 109"/>
                <a:gd name="T12" fmla="*/ 109 w 112"/>
                <a:gd name="T13" fmla="*/ 41 h 109"/>
                <a:gd name="T14" fmla="*/ 103 w 112"/>
                <a:gd name="T15" fmla="*/ 82 h 109"/>
                <a:gd name="T16" fmla="*/ 56 w 112"/>
                <a:gd name="T1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9">
                  <a:moveTo>
                    <a:pt x="56" y="109"/>
                  </a:moveTo>
                  <a:cubicBezTo>
                    <a:pt x="47" y="109"/>
                    <a:pt x="37" y="106"/>
                    <a:pt x="29" y="102"/>
                  </a:cubicBezTo>
                  <a:cubicBezTo>
                    <a:pt x="17" y="94"/>
                    <a:pt x="8" y="83"/>
                    <a:pt x="4" y="69"/>
                  </a:cubicBezTo>
                  <a:cubicBezTo>
                    <a:pt x="0" y="55"/>
                    <a:pt x="2" y="40"/>
                    <a:pt x="9" y="27"/>
                  </a:cubicBezTo>
                  <a:cubicBezTo>
                    <a:pt x="19" y="11"/>
                    <a:pt x="37" y="0"/>
                    <a:pt x="56" y="0"/>
                  </a:cubicBezTo>
                  <a:cubicBezTo>
                    <a:pt x="66" y="0"/>
                    <a:pt x="75" y="3"/>
                    <a:pt x="83" y="8"/>
                  </a:cubicBezTo>
                  <a:cubicBezTo>
                    <a:pt x="96" y="15"/>
                    <a:pt x="105" y="27"/>
                    <a:pt x="109" y="41"/>
                  </a:cubicBezTo>
                  <a:cubicBezTo>
                    <a:pt x="112" y="55"/>
                    <a:pt x="110" y="69"/>
                    <a:pt x="103" y="82"/>
                  </a:cubicBezTo>
                  <a:cubicBezTo>
                    <a:pt x="93" y="98"/>
                    <a:pt x="75" y="109"/>
                    <a:pt x="56"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8" name="Freeform 44"/>
            <p:cNvSpPr>
              <a:spLocks/>
            </p:cNvSpPr>
            <p:nvPr/>
          </p:nvSpPr>
          <p:spPr bwMode="auto">
            <a:xfrm>
              <a:off x="2893176" y="6062258"/>
              <a:ext cx="204876" cy="199248"/>
            </a:xfrm>
            <a:custGeom>
              <a:avLst/>
              <a:gdLst>
                <a:gd name="T0" fmla="*/ 56 w 112"/>
                <a:gd name="T1" fmla="*/ 109 h 109"/>
                <a:gd name="T2" fmla="*/ 29 w 112"/>
                <a:gd name="T3" fmla="*/ 102 h 109"/>
                <a:gd name="T4" fmla="*/ 4 w 112"/>
                <a:gd name="T5" fmla="*/ 69 h 109"/>
                <a:gd name="T6" fmla="*/ 9 w 112"/>
                <a:gd name="T7" fmla="*/ 27 h 109"/>
                <a:gd name="T8" fmla="*/ 56 w 112"/>
                <a:gd name="T9" fmla="*/ 0 h 109"/>
                <a:gd name="T10" fmla="*/ 83 w 112"/>
                <a:gd name="T11" fmla="*/ 8 h 109"/>
                <a:gd name="T12" fmla="*/ 109 w 112"/>
                <a:gd name="T13" fmla="*/ 41 h 109"/>
                <a:gd name="T14" fmla="*/ 103 w 112"/>
                <a:gd name="T15" fmla="*/ 82 h 109"/>
                <a:gd name="T16" fmla="*/ 56 w 112"/>
                <a:gd name="T1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9">
                  <a:moveTo>
                    <a:pt x="56" y="109"/>
                  </a:moveTo>
                  <a:cubicBezTo>
                    <a:pt x="47" y="109"/>
                    <a:pt x="37" y="106"/>
                    <a:pt x="29" y="102"/>
                  </a:cubicBezTo>
                  <a:cubicBezTo>
                    <a:pt x="17" y="94"/>
                    <a:pt x="8" y="83"/>
                    <a:pt x="4" y="69"/>
                  </a:cubicBezTo>
                  <a:cubicBezTo>
                    <a:pt x="0" y="55"/>
                    <a:pt x="2" y="40"/>
                    <a:pt x="9" y="27"/>
                  </a:cubicBezTo>
                  <a:cubicBezTo>
                    <a:pt x="19" y="11"/>
                    <a:pt x="37" y="0"/>
                    <a:pt x="56" y="0"/>
                  </a:cubicBezTo>
                  <a:cubicBezTo>
                    <a:pt x="66" y="0"/>
                    <a:pt x="75" y="3"/>
                    <a:pt x="83" y="8"/>
                  </a:cubicBezTo>
                  <a:cubicBezTo>
                    <a:pt x="96" y="15"/>
                    <a:pt x="105" y="27"/>
                    <a:pt x="109" y="41"/>
                  </a:cubicBezTo>
                  <a:cubicBezTo>
                    <a:pt x="112" y="55"/>
                    <a:pt x="110" y="69"/>
                    <a:pt x="103" y="82"/>
                  </a:cubicBezTo>
                  <a:cubicBezTo>
                    <a:pt x="93" y="98"/>
                    <a:pt x="75" y="109"/>
                    <a:pt x="56"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6" name="Group 225"/>
          <p:cNvGrpSpPr/>
          <p:nvPr/>
        </p:nvGrpSpPr>
        <p:grpSpPr>
          <a:xfrm>
            <a:off x="7438551" y="2578968"/>
            <a:ext cx="406800" cy="406800"/>
            <a:chOff x="2487958" y="5761596"/>
            <a:chExt cx="477148" cy="441798"/>
          </a:xfrm>
          <a:blipFill dpi="0" rotWithShape="1">
            <a:blip r:embed="rId8">
              <a:extLst>
                <a:ext uri="{28A0092B-C50C-407E-A947-70E740481C1C}">
                  <a14:useLocalDpi xmlns:a14="http://schemas.microsoft.com/office/drawing/2010/main" val="0"/>
                </a:ext>
              </a:extLst>
            </a:blip>
            <a:srcRect/>
            <a:stretch>
              <a:fillRect/>
            </a:stretch>
          </a:blipFill>
        </p:grpSpPr>
        <p:sp>
          <p:nvSpPr>
            <p:cNvPr id="116" name="Freeform 46"/>
            <p:cNvSpPr>
              <a:spLocks/>
            </p:cNvSpPr>
            <p:nvPr/>
          </p:nvSpPr>
          <p:spPr bwMode="auto">
            <a:xfrm>
              <a:off x="2487958" y="5761596"/>
              <a:ext cx="477148" cy="441798"/>
            </a:xfrm>
            <a:custGeom>
              <a:avLst/>
              <a:gdLst>
                <a:gd name="T0" fmla="*/ 56 w 117"/>
                <a:gd name="T1" fmla="*/ 108 h 108"/>
                <a:gd name="T2" fmla="*/ 24 w 117"/>
                <a:gd name="T3" fmla="*/ 98 h 108"/>
                <a:gd name="T4" fmla="*/ 2 w 117"/>
                <a:gd name="T5" fmla="*/ 62 h 108"/>
                <a:gd name="T6" fmla="*/ 12 w 117"/>
                <a:gd name="T7" fmla="*/ 22 h 108"/>
                <a:gd name="T8" fmla="*/ 56 w 117"/>
                <a:gd name="T9" fmla="*/ 0 h 108"/>
                <a:gd name="T10" fmla="*/ 87 w 117"/>
                <a:gd name="T11" fmla="*/ 10 h 108"/>
                <a:gd name="T12" fmla="*/ 99 w 117"/>
                <a:gd name="T13" fmla="*/ 86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44" y="108"/>
                    <a:pt x="33" y="104"/>
                    <a:pt x="24" y="98"/>
                  </a:cubicBezTo>
                  <a:cubicBezTo>
                    <a:pt x="12" y="89"/>
                    <a:pt x="4" y="77"/>
                    <a:pt x="2" y="62"/>
                  </a:cubicBezTo>
                  <a:cubicBezTo>
                    <a:pt x="0" y="48"/>
                    <a:pt x="3" y="34"/>
                    <a:pt x="12" y="22"/>
                  </a:cubicBezTo>
                  <a:cubicBezTo>
                    <a:pt x="22" y="8"/>
                    <a:pt x="38" y="0"/>
                    <a:pt x="56" y="0"/>
                  </a:cubicBezTo>
                  <a:cubicBezTo>
                    <a:pt x="67" y="0"/>
                    <a:pt x="78" y="3"/>
                    <a:pt x="87" y="10"/>
                  </a:cubicBezTo>
                  <a:cubicBezTo>
                    <a:pt x="112" y="27"/>
                    <a:pt x="117" y="61"/>
                    <a:pt x="99" y="86"/>
                  </a:cubicBezTo>
                  <a:cubicBezTo>
                    <a:pt x="89" y="100"/>
                    <a:pt x="73"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0" name="Freeform 46"/>
            <p:cNvSpPr>
              <a:spLocks/>
            </p:cNvSpPr>
            <p:nvPr/>
          </p:nvSpPr>
          <p:spPr bwMode="auto">
            <a:xfrm>
              <a:off x="2620153" y="5883997"/>
              <a:ext cx="212758" cy="196996"/>
            </a:xfrm>
            <a:custGeom>
              <a:avLst/>
              <a:gdLst>
                <a:gd name="T0" fmla="*/ 56 w 117"/>
                <a:gd name="T1" fmla="*/ 108 h 108"/>
                <a:gd name="T2" fmla="*/ 24 w 117"/>
                <a:gd name="T3" fmla="*/ 98 h 108"/>
                <a:gd name="T4" fmla="*/ 2 w 117"/>
                <a:gd name="T5" fmla="*/ 62 h 108"/>
                <a:gd name="T6" fmla="*/ 12 w 117"/>
                <a:gd name="T7" fmla="*/ 22 h 108"/>
                <a:gd name="T8" fmla="*/ 56 w 117"/>
                <a:gd name="T9" fmla="*/ 0 h 108"/>
                <a:gd name="T10" fmla="*/ 87 w 117"/>
                <a:gd name="T11" fmla="*/ 10 h 108"/>
                <a:gd name="T12" fmla="*/ 99 w 117"/>
                <a:gd name="T13" fmla="*/ 86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44" y="108"/>
                    <a:pt x="33" y="104"/>
                    <a:pt x="24" y="98"/>
                  </a:cubicBezTo>
                  <a:cubicBezTo>
                    <a:pt x="12" y="89"/>
                    <a:pt x="4" y="77"/>
                    <a:pt x="2" y="62"/>
                  </a:cubicBezTo>
                  <a:cubicBezTo>
                    <a:pt x="0" y="48"/>
                    <a:pt x="3" y="34"/>
                    <a:pt x="12" y="22"/>
                  </a:cubicBezTo>
                  <a:cubicBezTo>
                    <a:pt x="22" y="8"/>
                    <a:pt x="38" y="0"/>
                    <a:pt x="56" y="0"/>
                  </a:cubicBezTo>
                  <a:cubicBezTo>
                    <a:pt x="67" y="0"/>
                    <a:pt x="78" y="3"/>
                    <a:pt x="87" y="10"/>
                  </a:cubicBezTo>
                  <a:cubicBezTo>
                    <a:pt x="112" y="27"/>
                    <a:pt x="117" y="61"/>
                    <a:pt x="99" y="86"/>
                  </a:cubicBezTo>
                  <a:cubicBezTo>
                    <a:pt x="89" y="100"/>
                    <a:pt x="73"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5" name="Group 224"/>
          <p:cNvGrpSpPr/>
          <p:nvPr/>
        </p:nvGrpSpPr>
        <p:grpSpPr>
          <a:xfrm>
            <a:off x="7500650" y="3222336"/>
            <a:ext cx="406800" cy="406800"/>
            <a:chOff x="2237058" y="5553634"/>
            <a:chExt cx="451900" cy="441798"/>
          </a:xfrm>
          <a:blipFill dpi="0" rotWithShape="1">
            <a:blip r:embed="rId7">
              <a:extLst>
                <a:ext uri="{28A0092B-C50C-407E-A947-70E740481C1C}">
                  <a14:useLocalDpi xmlns:a14="http://schemas.microsoft.com/office/drawing/2010/main" val="0"/>
                </a:ext>
              </a:extLst>
            </a:blip>
            <a:srcRect/>
            <a:stretch>
              <a:fillRect/>
            </a:stretch>
          </a:blipFill>
        </p:grpSpPr>
        <p:sp>
          <p:nvSpPr>
            <p:cNvPr id="118" name="Freeform 48"/>
            <p:cNvSpPr>
              <a:spLocks/>
            </p:cNvSpPr>
            <p:nvPr/>
          </p:nvSpPr>
          <p:spPr bwMode="auto">
            <a:xfrm>
              <a:off x="2237058" y="5553634"/>
              <a:ext cx="451900" cy="441798"/>
            </a:xfrm>
            <a:custGeom>
              <a:avLst/>
              <a:gdLst>
                <a:gd name="T0" fmla="*/ 55 w 110"/>
                <a:gd name="T1" fmla="*/ 108 h 108"/>
                <a:gd name="T2" fmla="*/ 55 w 110"/>
                <a:gd name="T3" fmla="*/ 108 h 108"/>
                <a:gd name="T4" fmla="*/ 19 w 110"/>
                <a:gd name="T5" fmla="*/ 94 h 108"/>
                <a:gd name="T6" fmla="*/ 1 w 110"/>
                <a:gd name="T7" fmla="*/ 57 h 108"/>
                <a:gd name="T8" fmla="*/ 15 w 110"/>
                <a:gd name="T9" fmla="*/ 18 h 108"/>
                <a:gd name="T10" fmla="*/ 55 w 110"/>
                <a:gd name="T11" fmla="*/ 0 h 108"/>
                <a:gd name="T12" fmla="*/ 91 w 110"/>
                <a:gd name="T13" fmla="*/ 14 h 108"/>
                <a:gd name="T14" fmla="*/ 109 w 110"/>
                <a:gd name="T15" fmla="*/ 51 h 108"/>
                <a:gd name="T16" fmla="*/ 95 w 110"/>
                <a:gd name="T17" fmla="*/ 90 h 108"/>
                <a:gd name="T18" fmla="*/ 55 w 110"/>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08"/>
                  </a:moveTo>
                  <a:cubicBezTo>
                    <a:pt x="55" y="108"/>
                    <a:pt x="55" y="108"/>
                    <a:pt x="55" y="108"/>
                  </a:cubicBezTo>
                  <a:cubicBezTo>
                    <a:pt x="42" y="108"/>
                    <a:pt x="29" y="103"/>
                    <a:pt x="19" y="94"/>
                  </a:cubicBezTo>
                  <a:cubicBezTo>
                    <a:pt x="8" y="85"/>
                    <a:pt x="2" y="71"/>
                    <a:pt x="1" y="57"/>
                  </a:cubicBezTo>
                  <a:cubicBezTo>
                    <a:pt x="0" y="42"/>
                    <a:pt x="5" y="28"/>
                    <a:pt x="15" y="18"/>
                  </a:cubicBezTo>
                  <a:cubicBezTo>
                    <a:pt x="25" y="6"/>
                    <a:pt x="40" y="0"/>
                    <a:pt x="55" y="0"/>
                  </a:cubicBezTo>
                  <a:cubicBezTo>
                    <a:pt x="68" y="0"/>
                    <a:pt x="81" y="5"/>
                    <a:pt x="91" y="14"/>
                  </a:cubicBezTo>
                  <a:cubicBezTo>
                    <a:pt x="102" y="23"/>
                    <a:pt x="108" y="37"/>
                    <a:pt x="109" y="51"/>
                  </a:cubicBezTo>
                  <a:cubicBezTo>
                    <a:pt x="110" y="66"/>
                    <a:pt x="105" y="80"/>
                    <a:pt x="95" y="90"/>
                  </a:cubicBezTo>
                  <a:cubicBezTo>
                    <a:pt x="85" y="102"/>
                    <a:pt x="70" y="108"/>
                    <a:pt x="55"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2" name="Freeform 48"/>
            <p:cNvSpPr>
              <a:spLocks/>
            </p:cNvSpPr>
            <p:nvPr/>
          </p:nvSpPr>
          <p:spPr bwMode="auto">
            <a:xfrm>
              <a:off x="2362258" y="5676035"/>
              <a:ext cx="201500" cy="196996"/>
            </a:xfrm>
            <a:custGeom>
              <a:avLst/>
              <a:gdLst>
                <a:gd name="T0" fmla="*/ 55 w 110"/>
                <a:gd name="T1" fmla="*/ 108 h 108"/>
                <a:gd name="T2" fmla="*/ 55 w 110"/>
                <a:gd name="T3" fmla="*/ 108 h 108"/>
                <a:gd name="T4" fmla="*/ 19 w 110"/>
                <a:gd name="T5" fmla="*/ 94 h 108"/>
                <a:gd name="T6" fmla="*/ 1 w 110"/>
                <a:gd name="T7" fmla="*/ 57 h 108"/>
                <a:gd name="T8" fmla="*/ 15 w 110"/>
                <a:gd name="T9" fmla="*/ 18 h 108"/>
                <a:gd name="T10" fmla="*/ 55 w 110"/>
                <a:gd name="T11" fmla="*/ 0 h 108"/>
                <a:gd name="T12" fmla="*/ 91 w 110"/>
                <a:gd name="T13" fmla="*/ 14 h 108"/>
                <a:gd name="T14" fmla="*/ 109 w 110"/>
                <a:gd name="T15" fmla="*/ 51 h 108"/>
                <a:gd name="T16" fmla="*/ 95 w 110"/>
                <a:gd name="T17" fmla="*/ 90 h 108"/>
                <a:gd name="T18" fmla="*/ 55 w 110"/>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08"/>
                  </a:moveTo>
                  <a:cubicBezTo>
                    <a:pt x="55" y="108"/>
                    <a:pt x="55" y="108"/>
                    <a:pt x="55" y="108"/>
                  </a:cubicBezTo>
                  <a:cubicBezTo>
                    <a:pt x="42" y="108"/>
                    <a:pt x="29" y="103"/>
                    <a:pt x="19" y="94"/>
                  </a:cubicBezTo>
                  <a:cubicBezTo>
                    <a:pt x="8" y="85"/>
                    <a:pt x="2" y="71"/>
                    <a:pt x="1" y="57"/>
                  </a:cubicBezTo>
                  <a:cubicBezTo>
                    <a:pt x="0" y="42"/>
                    <a:pt x="5" y="28"/>
                    <a:pt x="15" y="18"/>
                  </a:cubicBezTo>
                  <a:cubicBezTo>
                    <a:pt x="25" y="6"/>
                    <a:pt x="40" y="0"/>
                    <a:pt x="55" y="0"/>
                  </a:cubicBezTo>
                  <a:cubicBezTo>
                    <a:pt x="68" y="0"/>
                    <a:pt x="81" y="5"/>
                    <a:pt x="91" y="14"/>
                  </a:cubicBezTo>
                  <a:cubicBezTo>
                    <a:pt x="102" y="23"/>
                    <a:pt x="108" y="37"/>
                    <a:pt x="109" y="51"/>
                  </a:cubicBezTo>
                  <a:cubicBezTo>
                    <a:pt x="110" y="66"/>
                    <a:pt x="105" y="80"/>
                    <a:pt x="95" y="90"/>
                  </a:cubicBezTo>
                  <a:cubicBezTo>
                    <a:pt x="85" y="102"/>
                    <a:pt x="70" y="108"/>
                    <a:pt x="55"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4" name="Group 223"/>
          <p:cNvGrpSpPr/>
          <p:nvPr/>
        </p:nvGrpSpPr>
        <p:grpSpPr>
          <a:xfrm>
            <a:off x="7438551" y="3879130"/>
            <a:ext cx="406800" cy="406800"/>
            <a:chOff x="2004164" y="5318684"/>
            <a:chExt cx="449374" cy="441798"/>
          </a:xfrm>
          <a:blipFill dpi="0" rotWithShape="1">
            <a:blip r:embed="rId6">
              <a:extLst>
                <a:ext uri="{28A0092B-C50C-407E-A947-70E740481C1C}">
                  <a14:useLocalDpi xmlns:a14="http://schemas.microsoft.com/office/drawing/2010/main" val="0"/>
                </a:ext>
              </a:extLst>
            </a:blip>
            <a:srcRect/>
            <a:stretch>
              <a:fillRect/>
            </a:stretch>
          </a:blipFill>
        </p:grpSpPr>
        <p:sp>
          <p:nvSpPr>
            <p:cNvPr id="120" name="Freeform 50"/>
            <p:cNvSpPr>
              <a:spLocks/>
            </p:cNvSpPr>
            <p:nvPr/>
          </p:nvSpPr>
          <p:spPr bwMode="auto">
            <a:xfrm>
              <a:off x="2004164" y="5318684"/>
              <a:ext cx="449374" cy="441798"/>
            </a:xfrm>
            <a:custGeom>
              <a:avLst/>
              <a:gdLst>
                <a:gd name="T0" fmla="*/ 55 w 110"/>
                <a:gd name="T1" fmla="*/ 108 h 108"/>
                <a:gd name="T2" fmla="*/ 55 w 110"/>
                <a:gd name="T3" fmla="*/ 108 h 108"/>
                <a:gd name="T4" fmla="*/ 15 w 110"/>
                <a:gd name="T5" fmla="*/ 91 h 108"/>
                <a:gd name="T6" fmla="*/ 1 w 110"/>
                <a:gd name="T7" fmla="*/ 51 h 108"/>
                <a:gd name="T8" fmla="*/ 19 w 110"/>
                <a:gd name="T9" fmla="*/ 14 h 108"/>
                <a:gd name="T10" fmla="*/ 55 w 110"/>
                <a:gd name="T11" fmla="*/ 0 h 108"/>
                <a:gd name="T12" fmla="*/ 95 w 110"/>
                <a:gd name="T13" fmla="*/ 18 h 108"/>
                <a:gd name="T14" fmla="*/ 109 w 110"/>
                <a:gd name="T15" fmla="*/ 57 h 108"/>
                <a:gd name="T16" fmla="*/ 91 w 110"/>
                <a:gd name="T17" fmla="*/ 95 h 108"/>
                <a:gd name="T18" fmla="*/ 55 w 110"/>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08"/>
                  </a:moveTo>
                  <a:cubicBezTo>
                    <a:pt x="55" y="108"/>
                    <a:pt x="55" y="108"/>
                    <a:pt x="55" y="108"/>
                  </a:cubicBezTo>
                  <a:cubicBezTo>
                    <a:pt x="40" y="108"/>
                    <a:pt x="25" y="102"/>
                    <a:pt x="15" y="91"/>
                  </a:cubicBezTo>
                  <a:cubicBezTo>
                    <a:pt x="5" y="80"/>
                    <a:pt x="0" y="66"/>
                    <a:pt x="1" y="51"/>
                  </a:cubicBezTo>
                  <a:cubicBezTo>
                    <a:pt x="2" y="37"/>
                    <a:pt x="8" y="24"/>
                    <a:pt x="19" y="14"/>
                  </a:cubicBezTo>
                  <a:cubicBezTo>
                    <a:pt x="29" y="5"/>
                    <a:pt x="42" y="0"/>
                    <a:pt x="55" y="0"/>
                  </a:cubicBezTo>
                  <a:cubicBezTo>
                    <a:pt x="71" y="0"/>
                    <a:pt x="85" y="7"/>
                    <a:pt x="95" y="18"/>
                  </a:cubicBezTo>
                  <a:cubicBezTo>
                    <a:pt x="105" y="29"/>
                    <a:pt x="110" y="43"/>
                    <a:pt x="109" y="57"/>
                  </a:cubicBezTo>
                  <a:cubicBezTo>
                    <a:pt x="109" y="72"/>
                    <a:pt x="102" y="85"/>
                    <a:pt x="91" y="95"/>
                  </a:cubicBezTo>
                  <a:cubicBezTo>
                    <a:pt x="82" y="104"/>
                    <a:pt x="69" y="108"/>
                    <a:pt x="55"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4" name="Freeform 50"/>
            <p:cNvSpPr>
              <a:spLocks/>
            </p:cNvSpPr>
            <p:nvPr/>
          </p:nvSpPr>
          <p:spPr bwMode="auto">
            <a:xfrm>
              <a:off x="2128664" y="5441085"/>
              <a:ext cx="200374" cy="196996"/>
            </a:xfrm>
            <a:custGeom>
              <a:avLst/>
              <a:gdLst>
                <a:gd name="T0" fmla="*/ 55 w 110"/>
                <a:gd name="T1" fmla="*/ 108 h 108"/>
                <a:gd name="T2" fmla="*/ 55 w 110"/>
                <a:gd name="T3" fmla="*/ 108 h 108"/>
                <a:gd name="T4" fmla="*/ 15 w 110"/>
                <a:gd name="T5" fmla="*/ 91 h 108"/>
                <a:gd name="T6" fmla="*/ 1 w 110"/>
                <a:gd name="T7" fmla="*/ 51 h 108"/>
                <a:gd name="T8" fmla="*/ 19 w 110"/>
                <a:gd name="T9" fmla="*/ 14 h 108"/>
                <a:gd name="T10" fmla="*/ 55 w 110"/>
                <a:gd name="T11" fmla="*/ 0 h 108"/>
                <a:gd name="T12" fmla="*/ 95 w 110"/>
                <a:gd name="T13" fmla="*/ 18 h 108"/>
                <a:gd name="T14" fmla="*/ 109 w 110"/>
                <a:gd name="T15" fmla="*/ 57 h 108"/>
                <a:gd name="T16" fmla="*/ 91 w 110"/>
                <a:gd name="T17" fmla="*/ 95 h 108"/>
                <a:gd name="T18" fmla="*/ 55 w 110"/>
                <a:gd name="T1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108">
                  <a:moveTo>
                    <a:pt x="55" y="108"/>
                  </a:moveTo>
                  <a:cubicBezTo>
                    <a:pt x="55" y="108"/>
                    <a:pt x="55" y="108"/>
                    <a:pt x="55" y="108"/>
                  </a:cubicBezTo>
                  <a:cubicBezTo>
                    <a:pt x="40" y="108"/>
                    <a:pt x="25" y="102"/>
                    <a:pt x="15" y="91"/>
                  </a:cubicBezTo>
                  <a:cubicBezTo>
                    <a:pt x="5" y="80"/>
                    <a:pt x="0" y="66"/>
                    <a:pt x="1" y="51"/>
                  </a:cubicBezTo>
                  <a:cubicBezTo>
                    <a:pt x="2" y="37"/>
                    <a:pt x="8" y="24"/>
                    <a:pt x="19" y="14"/>
                  </a:cubicBezTo>
                  <a:cubicBezTo>
                    <a:pt x="29" y="5"/>
                    <a:pt x="42" y="0"/>
                    <a:pt x="55" y="0"/>
                  </a:cubicBezTo>
                  <a:cubicBezTo>
                    <a:pt x="71" y="0"/>
                    <a:pt x="85" y="7"/>
                    <a:pt x="95" y="18"/>
                  </a:cubicBezTo>
                  <a:cubicBezTo>
                    <a:pt x="105" y="29"/>
                    <a:pt x="110" y="43"/>
                    <a:pt x="109" y="57"/>
                  </a:cubicBezTo>
                  <a:cubicBezTo>
                    <a:pt x="109" y="72"/>
                    <a:pt x="102" y="85"/>
                    <a:pt x="91" y="95"/>
                  </a:cubicBezTo>
                  <a:cubicBezTo>
                    <a:pt x="82" y="104"/>
                    <a:pt x="69" y="108"/>
                    <a:pt x="55"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3" name="Group 222"/>
          <p:cNvGrpSpPr/>
          <p:nvPr/>
        </p:nvGrpSpPr>
        <p:grpSpPr>
          <a:xfrm>
            <a:off x="7242926" y="4504605"/>
            <a:ext cx="406800" cy="406800"/>
            <a:chOff x="1795733" y="5060570"/>
            <a:chExt cx="451900" cy="446850"/>
          </a:xfrm>
          <a:blipFill dpi="0" rotWithShape="1">
            <a:blip r:embed="rId5">
              <a:extLst>
                <a:ext uri="{28A0092B-C50C-407E-A947-70E740481C1C}">
                  <a14:useLocalDpi xmlns:a14="http://schemas.microsoft.com/office/drawing/2010/main" val="0"/>
                </a:ext>
              </a:extLst>
            </a:blip>
            <a:srcRect/>
            <a:stretch>
              <a:fillRect/>
            </a:stretch>
          </a:blipFill>
        </p:grpSpPr>
        <p:sp>
          <p:nvSpPr>
            <p:cNvPr id="122" name="Freeform 52"/>
            <p:cNvSpPr>
              <a:spLocks/>
            </p:cNvSpPr>
            <p:nvPr/>
          </p:nvSpPr>
          <p:spPr bwMode="auto">
            <a:xfrm>
              <a:off x="1795733" y="5060570"/>
              <a:ext cx="451900" cy="446850"/>
            </a:xfrm>
            <a:custGeom>
              <a:avLst/>
              <a:gdLst>
                <a:gd name="T0" fmla="*/ 56 w 111"/>
                <a:gd name="T1" fmla="*/ 109 h 109"/>
                <a:gd name="T2" fmla="*/ 12 w 111"/>
                <a:gd name="T3" fmla="*/ 86 h 109"/>
                <a:gd name="T4" fmla="*/ 2 w 111"/>
                <a:gd name="T5" fmla="*/ 46 h 109"/>
                <a:gd name="T6" fmla="*/ 24 w 111"/>
                <a:gd name="T7" fmla="*/ 11 h 109"/>
                <a:gd name="T8" fmla="*/ 55 w 111"/>
                <a:gd name="T9" fmla="*/ 0 h 109"/>
                <a:gd name="T10" fmla="*/ 99 w 111"/>
                <a:gd name="T11" fmla="*/ 23 h 109"/>
                <a:gd name="T12" fmla="*/ 109 w 111"/>
                <a:gd name="T13" fmla="*/ 63 h 109"/>
                <a:gd name="T14" fmla="*/ 87 w 111"/>
                <a:gd name="T15" fmla="*/ 98 h 109"/>
                <a:gd name="T16" fmla="*/ 56 w 111"/>
                <a:gd name="T1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109">
                  <a:moveTo>
                    <a:pt x="56" y="109"/>
                  </a:moveTo>
                  <a:cubicBezTo>
                    <a:pt x="38" y="109"/>
                    <a:pt x="22" y="100"/>
                    <a:pt x="12" y="86"/>
                  </a:cubicBezTo>
                  <a:cubicBezTo>
                    <a:pt x="3" y="75"/>
                    <a:pt x="0" y="60"/>
                    <a:pt x="2" y="46"/>
                  </a:cubicBezTo>
                  <a:cubicBezTo>
                    <a:pt x="4" y="32"/>
                    <a:pt x="12" y="19"/>
                    <a:pt x="24" y="11"/>
                  </a:cubicBezTo>
                  <a:cubicBezTo>
                    <a:pt x="33" y="4"/>
                    <a:pt x="44" y="0"/>
                    <a:pt x="55" y="0"/>
                  </a:cubicBezTo>
                  <a:cubicBezTo>
                    <a:pt x="73" y="0"/>
                    <a:pt x="89" y="9"/>
                    <a:pt x="99" y="23"/>
                  </a:cubicBezTo>
                  <a:cubicBezTo>
                    <a:pt x="108" y="34"/>
                    <a:pt x="111" y="49"/>
                    <a:pt x="109" y="63"/>
                  </a:cubicBezTo>
                  <a:cubicBezTo>
                    <a:pt x="107" y="77"/>
                    <a:pt x="99" y="90"/>
                    <a:pt x="87" y="98"/>
                  </a:cubicBezTo>
                  <a:cubicBezTo>
                    <a:pt x="78" y="105"/>
                    <a:pt x="67" y="109"/>
                    <a:pt x="56"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6" name="Freeform 52"/>
            <p:cNvSpPr>
              <a:spLocks/>
            </p:cNvSpPr>
            <p:nvPr/>
          </p:nvSpPr>
          <p:spPr bwMode="auto">
            <a:xfrm>
              <a:off x="1920933" y="5184371"/>
              <a:ext cx="201500" cy="199248"/>
            </a:xfrm>
            <a:custGeom>
              <a:avLst/>
              <a:gdLst>
                <a:gd name="T0" fmla="*/ 56 w 111"/>
                <a:gd name="T1" fmla="*/ 109 h 109"/>
                <a:gd name="T2" fmla="*/ 12 w 111"/>
                <a:gd name="T3" fmla="*/ 86 h 109"/>
                <a:gd name="T4" fmla="*/ 2 w 111"/>
                <a:gd name="T5" fmla="*/ 46 h 109"/>
                <a:gd name="T6" fmla="*/ 24 w 111"/>
                <a:gd name="T7" fmla="*/ 11 h 109"/>
                <a:gd name="T8" fmla="*/ 55 w 111"/>
                <a:gd name="T9" fmla="*/ 0 h 109"/>
                <a:gd name="T10" fmla="*/ 99 w 111"/>
                <a:gd name="T11" fmla="*/ 23 h 109"/>
                <a:gd name="T12" fmla="*/ 109 w 111"/>
                <a:gd name="T13" fmla="*/ 63 h 109"/>
                <a:gd name="T14" fmla="*/ 87 w 111"/>
                <a:gd name="T15" fmla="*/ 98 h 109"/>
                <a:gd name="T16" fmla="*/ 56 w 111"/>
                <a:gd name="T1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109">
                  <a:moveTo>
                    <a:pt x="56" y="109"/>
                  </a:moveTo>
                  <a:cubicBezTo>
                    <a:pt x="38" y="109"/>
                    <a:pt x="22" y="100"/>
                    <a:pt x="12" y="86"/>
                  </a:cubicBezTo>
                  <a:cubicBezTo>
                    <a:pt x="3" y="75"/>
                    <a:pt x="0" y="60"/>
                    <a:pt x="2" y="46"/>
                  </a:cubicBezTo>
                  <a:cubicBezTo>
                    <a:pt x="4" y="32"/>
                    <a:pt x="12" y="19"/>
                    <a:pt x="24" y="11"/>
                  </a:cubicBezTo>
                  <a:cubicBezTo>
                    <a:pt x="33" y="4"/>
                    <a:pt x="44" y="0"/>
                    <a:pt x="55" y="0"/>
                  </a:cubicBezTo>
                  <a:cubicBezTo>
                    <a:pt x="73" y="0"/>
                    <a:pt x="89" y="9"/>
                    <a:pt x="99" y="23"/>
                  </a:cubicBezTo>
                  <a:cubicBezTo>
                    <a:pt x="108" y="34"/>
                    <a:pt x="111" y="49"/>
                    <a:pt x="109" y="63"/>
                  </a:cubicBezTo>
                  <a:cubicBezTo>
                    <a:pt x="107" y="77"/>
                    <a:pt x="99" y="90"/>
                    <a:pt x="87" y="98"/>
                  </a:cubicBezTo>
                  <a:cubicBezTo>
                    <a:pt x="78" y="105"/>
                    <a:pt x="67" y="109"/>
                    <a:pt x="56"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2" name="Group 221"/>
          <p:cNvGrpSpPr/>
          <p:nvPr/>
        </p:nvGrpSpPr>
        <p:grpSpPr>
          <a:xfrm>
            <a:off x="6907532" y="5070001"/>
            <a:ext cx="406800" cy="406800"/>
            <a:chOff x="1613354" y="4784814"/>
            <a:chExt cx="459470" cy="444324"/>
          </a:xfrm>
          <a:blipFill dpi="0" rotWithShape="1">
            <a:blip r:embed="rId9">
              <a:extLst>
                <a:ext uri="{28A0092B-C50C-407E-A947-70E740481C1C}">
                  <a14:useLocalDpi xmlns:a14="http://schemas.microsoft.com/office/drawing/2010/main" val="0"/>
                </a:ext>
              </a:extLst>
            </a:blip>
            <a:srcRect/>
            <a:stretch>
              <a:fillRect/>
            </a:stretch>
          </a:blipFill>
        </p:grpSpPr>
        <p:sp>
          <p:nvSpPr>
            <p:cNvPr id="124" name="Freeform 54"/>
            <p:cNvSpPr>
              <a:spLocks/>
            </p:cNvSpPr>
            <p:nvPr/>
          </p:nvSpPr>
          <p:spPr bwMode="auto">
            <a:xfrm>
              <a:off x="1613354" y="4784814"/>
              <a:ext cx="459470" cy="444324"/>
            </a:xfrm>
            <a:custGeom>
              <a:avLst/>
              <a:gdLst>
                <a:gd name="T0" fmla="*/ 56 w 112"/>
                <a:gd name="T1" fmla="*/ 108 h 108"/>
                <a:gd name="T2" fmla="*/ 9 w 112"/>
                <a:gd name="T3" fmla="*/ 81 h 108"/>
                <a:gd name="T4" fmla="*/ 3 w 112"/>
                <a:gd name="T5" fmla="*/ 40 h 108"/>
                <a:gd name="T6" fmla="*/ 29 w 112"/>
                <a:gd name="T7" fmla="*/ 7 h 108"/>
                <a:gd name="T8" fmla="*/ 56 w 112"/>
                <a:gd name="T9" fmla="*/ 0 h 108"/>
                <a:gd name="T10" fmla="*/ 103 w 112"/>
                <a:gd name="T11" fmla="*/ 27 h 108"/>
                <a:gd name="T12" fmla="*/ 108 w 112"/>
                <a:gd name="T13" fmla="*/ 68 h 108"/>
                <a:gd name="T14" fmla="*/ 83 w 112"/>
                <a:gd name="T15" fmla="*/ 101 h 108"/>
                <a:gd name="T16" fmla="*/ 56 w 11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8">
                  <a:moveTo>
                    <a:pt x="56" y="108"/>
                  </a:moveTo>
                  <a:cubicBezTo>
                    <a:pt x="36" y="108"/>
                    <a:pt x="18" y="98"/>
                    <a:pt x="9" y="81"/>
                  </a:cubicBezTo>
                  <a:cubicBezTo>
                    <a:pt x="2" y="69"/>
                    <a:pt x="0" y="54"/>
                    <a:pt x="3" y="40"/>
                  </a:cubicBezTo>
                  <a:cubicBezTo>
                    <a:pt x="7" y="26"/>
                    <a:pt x="16" y="14"/>
                    <a:pt x="29" y="7"/>
                  </a:cubicBezTo>
                  <a:cubicBezTo>
                    <a:pt x="37" y="2"/>
                    <a:pt x="46" y="0"/>
                    <a:pt x="56" y="0"/>
                  </a:cubicBezTo>
                  <a:cubicBezTo>
                    <a:pt x="75" y="0"/>
                    <a:pt x="93" y="10"/>
                    <a:pt x="103" y="27"/>
                  </a:cubicBezTo>
                  <a:cubicBezTo>
                    <a:pt x="110" y="39"/>
                    <a:pt x="112" y="54"/>
                    <a:pt x="108" y="68"/>
                  </a:cubicBezTo>
                  <a:cubicBezTo>
                    <a:pt x="104" y="82"/>
                    <a:pt x="95" y="94"/>
                    <a:pt x="83" y="101"/>
                  </a:cubicBezTo>
                  <a:cubicBezTo>
                    <a:pt x="75" y="106"/>
                    <a:pt x="65"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8" name="Freeform 54"/>
            <p:cNvSpPr>
              <a:spLocks/>
            </p:cNvSpPr>
            <p:nvPr/>
          </p:nvSpPr>
          <p:spPr bwMode="auto">
            <a:xfrm>
              <a:off x="1740651" y="4907915"/>
              <a:ext cx="204876" cy="198122"/>
            </a:xfrm>
            <a:custGeom>
              <a:avLst/>
              <a:gdLst>
                <a:gd name="T0" fmla="*/ 56 w 112"/>
                <a:gd name="T1" fmla="*/ 108 h 108"/>
                <a:gd name="T2" fmla="*/ 9 w 112"/>
                <a:gd name="T3" fmla="*/ 81 h 108"/>
                <a:gd name="T4" fmla="*/ 3 w 112"/>
                <a:gd name="T5" fmla="*/ 40 h 108"/>
                <a:gd name="T6" fmla="*/ 29 w 112"/>
                <a:gd name="T7" fmla="*/ 7 h 108"/>
                <a:gd name="T8" fmla="*/ 56 w 112"/>
                <a:gd name="T9" fmla="*/ 0 h 108"/>
                <a:gd name="T10" fmla="*/ 103 w 112"/>
                <a:gd name="T11" fmla="*/ 27 h 108"/>
                <a:gd name="T12" fmla="*/ 108 w 112"/>
                <a:gd name="T13" fmla="*/ 68 h 108"/>
                <a:gd name="T14" fmla="*/ 83 w 112"/>
                <a:gd name="T15" fmla="*/ 101 h 108"/>
                <a:gd name="T16" fmla="*/ 56 w 11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8">
                  <a:moveTo>
                    <a:pt x="56" y="108"/>
                  </a:moveTo>
                  <a:cubicBezTo>
                    <a:pt x="36" y="108"/>
                    <a:pt x="18" y="98"/>
                    <a:pt x="9" y="81"/>
                  </a:cubicBezTo>
                  <a:cubicBezTo>
                    <a:pt x="2" y="69"/>
                    <a:pt x="0" y="54"/>
                    <a:pt x="3" y="40"/>
                  </a:cubicBezTo>
                  <a:cubicBezTo>
                    <a:pt x="7" y="26"/>
                    <a:pt x="16" y="14"/>
                    <a:pt x="29" y="7"/>
                  </a:cubicBezTo>
                  <a:cubicBezTo>
                    <a:pt x="37" y="2"/>
                    <a:pt x="46" y="0"/>
                    <a:pt x="56" y="0"/>
                  </a:cubicBezTo>
                  <a:cubicBezTo>
                    <a:pt x="75" y="0"/>
                    <a:pt x="93" y="10"/>
                    <a:pt x="103" y="27"/>
                  </a:cubicBezTo>
                  <a:cubicBezTo>
                    <a:pt x="110" y="39"/>
                    <a:pt x="112" y="54"/>
                    <a:pt x="108" y="68"/>
                  </a:cubicBezTo>
                  <a:cubicBezTo>
                    <a:pt x="104" y="82"/>
                    <a:pt x="95" y="94"/>
                    <a:pt x="83" y="101"/>
                  </a:cubicBezTo>
                  <a:cubicBezTo>
                    <a:pt x="75" y="106"/>
                    <a:pt x="65"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1" name="Group 220"/>
          <p:cNvGrpSpPr/>
          <p:nvPr/>
        </p:nvGrpSpPr>
        <p:grpSpPr>
          <a:xfrm>
            <a:off x="6468588" y="5558951"/>
            <a:ext cx="406800" cy="406800"/>
            <a:chOff x="1460380" y="4493183"/>
            <a:chExt cx="479668" cy="441800"/>
          </a:xfrm>
          <a:blipFill dpi="0" rotWithShape="1">
            <a:blip r:embed="rId8">
              <a:extLst>
                <a:ext uri="{28A0092B-C50C-407E-A947-70E740481C1C}">
                  <a14:useLocalDpi xmlns:a14="http://schemas.microsoft.com/office/drawing/2010/main" val="0"/>
                </a:ext>
              </a:extLst>
            </a:blip>
            <a:srcRect/>
            <a:stretch>
              <a:fillRect/>
            </a:stretch>
          </a:blipFill>
        </p:grpSpPr>
        <p:sp>
          <p:nvSpPr>
            <p:cNvPr id="126" name="Freeform 56"/>
            <p:cNvSpPr>
              <a:spLocks/>
            </p:cNvSpPr>
            <p:nvPr/>
          </p:nvSpPr>
          <p:spPr bwMode="auto">
            <a:xfrm>
              <a:off x="1460380" y="4493183"/>
              <a:ext cx="479668" cy="441800"/>
            </a:xfrm>
            <a:custGeom>
              <a:avLst/>
              <a:gdLst>
                <a:gd name="T0" fmla="*/ 56 w 117"/>
                <a:gd name="T1" fmla="*/ 108 h 108"/>
                <a:gd name="T2" fmla="*/ 6 w 117"/>
                <a:gd name="T3" fmla="*/ 76 h 108"/>
                <a:gd name="T4" fmla="*/ 5 w 117"/>
                <a:gd name="T5" fmla="*/ 34 h 108"/>
                <a:gd name="T6" fmla="*/ 33 w 117"/>
                <a:gd name="T7" fmla="*/ 4 h 108"/>
                <a:gd name="T8" fmla="*/ 55 w 117"/>
                <a:gd name="T9" fmla="*/ 0 h 108"/>
                <a:gd name="T10" fmla="*/ 105 w 117"/>
                <a:gd name="T11" fmla="*/ 32 h 108"/>
                <a:gd name="T12" fmla="*/ 77 w 117"/>
                <a:gd name="T13" fmla="*/ 103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34" y="108"/>
                    <a:pt x="15" y="95"/>
                    <a:pt x="6" y="76"/>
                  </a:cubicBezTo>
                  <a:cubicBezTo>
                    <a:pt x="0" y="63"/>
                    <a:pt x="0" y="48"/>
                    <a:pt x="5" y="34"/>
                  </a:cubicBezTo>
                  <a:cubicBezTo>
                    <a:pt x="10" y="21"/>
                    <a:pt x="20" y="10"/>
                    <a:pt x="33" y="4"/>
                  </a:cubicBezTo>
                  <a:cubicBezTo>
                    <a:pt x="40" y="1"/>
                    <a:pt x="48" y="0"/>
                    <a:pt x="55" y="0"/>
                  </a:cubicBezTo>
                  <a:cubicBezTo>
                    <a:pt x="77" y="0"/>
                    <a:pt x="96" y="12"/>
                    <a:pt x="105" y="32"/>
                  </a:cubicBezTo>
                  <a:cubicBezTo>
                    <a:pt x="117" y="59"/>
                    <a:pt x="105" y="91"/>
                    <a:pt x="77" y="103"/>
                  </a:cubicBezTo>
                  <a:cubicBezTo>
                    <a:pt x="70" y="106"/>
                    <a:pt x="63"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0" name="Freeform 56"/>
            <p:cNvSpPr>
              <a:spLocks/>
            </p:cNvSpPr>
            <p:nvPr/>
          </p:nvSpPr>
          <p:spPr bwMode="auto">
            <a:xfrm>
              <a:off x="1593273" y="4615585"/>
              <a:ext cx="213882" cy="196996"/>
            </a:xfrm>
            <a:custGeom>
              <a:avLst/>
              <a:gdLst>
                <a:gd name="T0" fmla="*/ 56 w 117"/>
                <a:gd name="T1" fmla="*/ 108 h 108"/>
                <a:gd name="T2" fmla="*/ 6 w 117"/>
                <a:gd name="T3" fmla="*/ 76 h 108"/>
                <a:gd name="T4" fmla="*/ 5 w 117"/>
                <a:gd name="T5" fmla="*/ 34 h 108"/>
                <a:gd name="T6" fmla="*/ 33 w 117"/>
                <a:gd name="T7" fmla="*/ 4 h 108"/>
                <a:gd name="T8" fmla="*/ 55 w 117"/>
                <a:gd name="T9" fmla="*/ 0 h 108"/>
                <a:gd name="T10" fmla="*/ 105 w 117"/>
                <a:gd name="T11" fmla="*/ 32 h 108"/>
                <a:gd name="T12" fmla="*/ 77 w 117"/>
                <a:gd name="T13" fmla="*/ 103 h 108"/>
                <a:gd name="T14" fmla="*/ 56 w 117"/>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08">
                  <a:moveTo>
                    <a:pt x="56" y="108"/>
                  </a:moveTo>
                  <a:cubicBezTo>
                    <a:pt x="34" y="108"/>
                    <a:pt x="15" y="95"/>
                    <a:pt x="6" y="76"/>
                  </a:cubicBezTo>
                  <a:cubicBezTo>
                    <a:pt x="0" y="63"/>
                    <a:pt x="0" y="48"/>
                    <a:pt x="5" y="34"/>
                  </a:cubicBezTo>
                  <a:cubicBezTo>
                    <a:pt x="10" y="21"/>
                    <a:pt x="20" y="10"/>
                    <a:pt x="33" y="4"/>
                  </a:cubicBezTo>
                  <a:cubicBezTo>
                    <a:pt x="40" y="1"/>
                    <a:pt x="48" y="0"/>
                    <a:pt x="55" y="0"/>
                  </a:cubicBezTo>
                  <a:cubicBezTo>
                    <a:pt x="77" y="0"/>
                    <a:pt x="96" y="12"/>
                    <a:pt x="105" y="32"/>
                  </a:cubicBezTo>
                  <a:cubicBezTo>
                    <a:pt x="117" y="59"/>
                    <a:pt x="105" y="91"/>
                    <a:pt x="77" y="103"/>
                  </a:cubicBezTo>
                  <a:cubicBezTo>
                    <a:pt x="70" y="106"/>
                    <a:pt x="63"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20" name="Group 219"/>
          <p:cNvGrpSpPr/>
          <p:nvPr/>
        </p:nvGrpSpPr>
        <p:grpSpPr>
          <a:xfrm>
            <a:off x="5939951" y="5944714"/>
            <a:ext cx="406800" cy="406800"/>
            <a:chOff x="1339730" y="4183620"/>
            <a:chExt cx="479668" cy="441800"/>
          </a:xfrm>
          <a:blipFill dpi="0" rotWithShape="1">
            <a:blip r:embed="rId7">
              <a:extLst>
                <a:ext uri="{28A0092B-C50C-407E-A947-70E740481C1C}">
                  <a14:useLocalDpi xmlns:a14="http://schemas.microsoft.com/office/drawing/2010/main" val="0"/>
                </a:ext>
              </a:extLst>
            </a:blip>
            <a:srcRect/>
            <a:stretch>
              <a:fillRect/>
            </a:stretch>
          </a:blipFill>
        </p:grpSpPr>
        <p:sp>
          <p:nvSpPr>
            <p:cNvPr id="128" name="Freeform 58"/>
            <p:cNvSpPr>
              <a:spLocks/>
            </p:cNvSpPr>
            <p:nvPr/>
          </p:nvSpPr>
          <p:spPr bwMode="auto">
            <a:xfrm>
              <a:off x="1339730" y="4183620"/>
              <a:ext cx="479668" cy="441800"/>
            </a:xfrm>
            <a:custGeom>
              <a:avLst/>
              <a:gdLst>
                <a:gd name="T0" fmla="*/ 57 w 117"/>
                <a:gd name="T1" fmla="*/ 108 h 108"/>
                <a:gd name="T2" fmla="*/ 56 w 117"/>
                <a:gd name="T3" fmla="*/ 108 h 108"/>
                <a:gd name="T4" fmla="*/ 5 w 117"/>
                <a:gd name="T5" fmla="*/ 71 h 108"/>
                <a:gd name="T6" fmla="*/ 8 w 117"/>
                <a:gd name="T7" fmla="*/ 29 h 108"/>
                <a:gd name="T8" fmla="*/ 40 w 117"/>
                <a:gd name="T9" fmla="*/ 2 h 108"/>
                <a:gd name="T10" fmla="*/ 56 w 117"/>
                <a:gd name="T11" fmla="*/ 0 h 108"/>
                <a:gd name="T12" fmla="*/ 108 w 117"/>
                <a:gd name="T13" fmla="*/ 37 h 108"/>
                <a:gd name="T14" fmla="*/ 73 w 117"/>
                <a:gd name="T15" fmla="*/ 105 h 108"/>
                <a:gd name="T16" fmla="*/ 57 w 117"/>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08">
                  <a:moveTo>
                    <a:pt x="57" y="108"/>
                  </a:moveTo>
                  <a:cubicBezTo>
                    <a:pt x="57" y="108"/>
                    <a:pt x="57" y="108"/>
                    <a:pt x="56" y="108"/>
                  </a:cubicBezTo>
                  <a:cubicBezTo>
                    <a:pt x="33" y="108"/>
                    <a:pt x="12" y="93"/>
                    <a:pt x="5" y="71"/>
                  </a:cubicBezTo>
                  <a:cubicBezTo>
                    <a:pt x="0" y="57"/>
                    <a:pt x="2" y="42"/>
                    <a:pt x="8" y="29"/>
                  </a:cubicBezTo>
                  <a:cubicBezTo>
                    <a:pt x="15" y="16"/>
                    <a:pt x="26" y="7"/>
                    <a:pt x="40" y="2"/>
                  </a:cubicBezTo>
                  <a:cubicBezTo>
                    <a:pt x="45" y="1"/>
                    <a:pt x="51" y="0"/>
                    <a:pt x="56" y="0"/>
                  </a:cubicBezTo>
                  <a:cubicBezTo>
                    <a:pt x="80" y="0"/>
                    <a:pt x="101" y="15"/>
                    <a:pt x="108" y="37"/>
                  </a:cubicBezTo>
                  <a:cubicBezTo>
                    <a:pt x="117" y="66"/>
                    <a:pt x="102" y="96"/>
                    <a:pt x="73" y="105"/>
                  </a:cubicBezTo>
                  <a:cubicBezTo>
                    <a:pt x="68" y="107"/>
                    <a:pt x="62" y="108"/>
                    <a:pt x="57"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2" name="Freeform 58"/>
            <p:cNvSpPr>
              <a:spLocks/>
            </p:cNvSpPr>
            <p:nvPr/>
          </p:nvSpPr>
          <p:spPr bwMode="auto">
            <a:xfrm>
              <a:off x="1472623" y="4306022"/>
              <a:ext cx="213882" cy="196996"/>
            </a:xfrm>
            <a:custGeom>
              <a:avLst/>
              <a:gdLst>
                <a:gd name="T0" fmla="*/ 57 w 117"/>
                <a:gd name="T1" fmla="*/ 108 h 108"/>
                <a:gd name="T2" fmla="*/ 56 w 117"/>
                <a:gd name="T3" fmla="*/ 108 h 108"/>
                <a:gd name="T4" fmla="*/ 5 w 117"/>
                <a:gd name="T5" fmla="*/ 71 h 108"/>
                <a:gd name="T6" fmla="*/ 8 w 117"/>
                <a:gd name="T7" fmla="*/ 29 h 108"/>
                <a:gd name="T8" fmla="*/ 40 w 117"/>
                <a:gd name="T9" fmla="*/ 2 h 108"/>
                <a:gd name="T10" fmla="*/ 56 w 117"/>
                <a:gd name="T11" fmla="*/ 0 h 108"/>
                <a:gd name="T12" fmla="*/ 108 w 117"/>
                <a:gd name="T13" fmla="*/ 37 h 108"/>
                <a:gd name="T14" fmla="*/ 73 w 117"/>
                <a:gd name="T15" fmla="*/ 105 h 108"/>
                <a:gd name="T16" fmla="*/ 57 w 117"/>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08">
                  <a:moveTo>
                    <a:pt x="57" y="108"/>
                  </a:moveTo>
                  <a:cubicBezTo>
                    <a:pt x="57" y="108"/>
                    <a:pt x="57" y="108"/>
                    <a:pt x="56" y="108"/>
                  </a:cubicBezTo>
                  <a:cubicBezTo>
                    <a:pt x="33" y="108"/>
                    <a:pt x="12" y="93"/>
                    <a:pt x="5" y="71"/>
                  </a:cubicBezTo>
                  <a:cubicBezTo>
                    <a:pt x="0" y="57"/>
                    <a:pt x="2" y="42"/>
                    <a:pt x="8" y="29"/>
                  </a:cubicBezTo>
                  <a:cubicBezTo>
                    <a:pt x="15" y="16"/>
                    <a:pt x="26" y="7"/>
                    <a:pt x="40" y="2"/>
                  </a:cubicBezTo>
                  <a:cubicBezTo>
                    <a:pt x="45" y="1"/>
                    <a:pt x="51" y="0"/>
                    <a:pt x="56" y="0"/>
                  </a:cubicBezTo>
                  <a:cubicBezTo>
                    <a:pt x="80" y="0"/>
                    <a:pt x="101" y="15"/>
                    <a:pt x="108" y="37"/>
                  </a:cubicBezTo>
                  <a:cubicBezTo>
                    <a:pt x="117" y="66"/>
                    <a:pt x="102" y="96"/>
                    <a:pt x="73" y="105"/>
                  </a:cubicBezTo>
                  <a:cubicBezTo>
                    <a:pt x="68" y="107"/>
                    <a:pt x="62" y="108"/>
                    <a:pt x="57"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9" name="Group 218"/>
          <p:cNvGrpSpPr/>
          <p:nvPr/>
        </p:nvGrpSpPr>
        <p:grpSpPr>
          <a:xfrm>
            <a:off x="5339876" y="6209826"/>
            <a:ext cx="406800" cy="406800"/>
            <a:chOff x="1257751" y="3864534"/>
            <a:chExt cx="459476" cy="441798"/>
          </a:xfrm>
          <a:blipFill dpi="0" rotWithShape="1">
            <a:blip r:embed="rId6">
              <a:extLst>
                <a:ext uri="{28A0092B-C50C-407E-A947-70E740481C1C}">
                  <a14:useLocalDpi xmlns:a14="http://schemas.microsoft.com/office/drawing/2010/main" val="0"/>
                </a:ext>
              </a:extLst>
            </a:blip>
            <a:srcRect/>
            <a:stretch>
              <a:fillRect/>
            </a:stretch>
          </a:blipFill>
        </p:grpSpPr>
        <p:sp>
          <p:nvSpPr>
            <p:cNvPr id="130" name="Freeform 60"/>
            <p:cNvSpPr>
              <a:spLocks/>
            </p:cNvSpPr>
            <p:nvPr/>
          </p:nvSpPr>
          <p:spPr bwMode="auto">
            <a:xfrm>
              <a:off x="1257751" y="3864534"/>
              <a:ext cx="459476" cy="441798"/>
            </a:xfrm>
            <a:custGeom>
              <a:avLst/>
              <a:gdLst>
                <a:gd name="T0" fmla="*/ 56 w 112"/>
                <a:gd name="T1" fmla="*/ 108 h 108"/>
                <a:gd name="T2" fmla="*/ 3 w 112"/>
                <a:gd name="T3" fmla="*/ 65 h 108"/>
                <a:gd name="T4" fmla="*/ 11 w 112"/>
                <a:gd name="T5" fmla="*/ 25 h 108"/>
                <a:gd name="T6" fmla="*/ 45 w 112"/>
                <a:gd name="T7" fmla="*/ 1 h 108"/>
                <a:gd name="T8" fmla="*/ 56 w 112"/>
                <a:gd name="T9" fmla="*/ 0 h 108"/>
                <a:gd name="T10" fmla="*/ 109 w 112"/>
                <a:gd name="T11" fmla="*/ 43 h 108"/>
                <a:gd name="T12" fmla="*/ 102 w 112"/>
                <a:gd name="T13" fmla="*/ 84 h 108"/>
                <a:gd name="T14" fmla="*/ 68 w 112"/>
                <a:gd name="T15" fmla="*/ 107 h 108"/>
                <a:gd name="T16" fmla="*/ 56 w 11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8">
                  <a:moveTo>
                    <a:pt x="56" y="108"/>
                  </a:moveTo>
                  <a:cubicBezTo>
                    <a:pt x="31" y="108"/>
                    <a:pt x="9" y="90"/>
                    <a:pt x="3" y="65"/>
                  </a:cubicBezTo>
                  <a:cubicBezTo>
                    <a:pt x="0" y="51"/>
                    <a:pt x="3" y="37"/>
                    <a:pt x="11" y="25"/>
                  </a:cubicBezTo>
                  <a:cubicBezTo>
                    <a:pt x="19" y="12"/>
                    <a:pt x="31" y="4"/>
                    <a:pt x="45" y="1"/>
                  </a:cubicBezTo>
                  <a:cubicBezTo>
                    <a:pt x="49" y="0"/>
                    <a:pt x="52" y="0"/>
                    <a:pt x="56" y="0"/>
                  </a:cubicBezTo>
                  <a:cubicBezTo>
                    <a:pt x="82" y="0"/>
                    <a:pt x="104" y="18"/>
                    <a:pt x="109" y="43"/>
                  </a:cubicBezTo>
                  <a:cubicBezTo>
                    <a:pt x="112" y="57"/>
                    <a:pt x="110" y="71"/>
                    <a:pt x="102" y="84"/>
                  </a:cubicBezTo>
                  <a:cubicBezTo>
                    <a:pt x="94" y="96"/>
                    <a:pt x="82" y="104"/>
                    <a:pt x="68" y="107"/>
                  </a:cubicBezTo>
                  <a:cubicBezTo>
                    <a:pt x="64" y="108"/>
                    <a:pt x="60" y="108"/>
                    <a:pt x="56"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4" name="Freeform 60"/>
            <p:cNvSpPr>
              <a:spLocks/>
            </p:cNvSpPr>
            <p:nvPr/>
          </p:nvSpPr>
          <p:spPr bwMode="auto">
            <a:xfrm>
              <a:off x="1385050" y="3986935"/>
              <a:ext cx="204878" cy="196996"/>
            </a:xfrm>
            <a:custGeom>
              <a:avLst/>
              <a:gdLst>
                <a:gd name="T0" fmla="*/ 56 w 112"/>
                <a:gd name="T1" fmla="*/ 108 h 108"/>
                <a:gd name="T2" fmla="*/ 3 w 112"/>
                <a:gd name="T3" fmla="*/ 65 h 108"/>
                <a:gd name="T4" fmla="*/ 11 w 112"/>
                <a:gd name="T5" fmla="*/ 25 h 108"/>
                <a:gd name="T6" fmla="*/ 45 w 112"/>
                <a:gd name="T7" fmla="*/ 1 h 108"/>
                <a:gd name="T8" fmla="*/ 56 w 112"/>
                <a:gd name="T9" fmla="*/ 0 h 108"/>
                <a:gd name="T10" fmla="*/ 109 w 112"/>
                <a:gd name="T11" fmla="*/ 43 h 108"/>
                <a:gd name="T12" fmla="*/ 102 w 112"/>
                <a:gd name="T13" fmla="*/ 84 h 108"/>
                <a:gd name="T14" fmla="*/ 68 w 112"/>
                <a:gd name="T15" fmla="*/ 107 h 108"/>
                <a:gd name="T16" fmla="*/ 56 w 112"/>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08">
                  <a:moveTo>
                    <a:pt x="56" y="108"/>
                  </a:moveTo>
                  <a:cubicBezTo>
                    <a:pt x="31" y="108"/>
                    <a:pt x="9" y="90"/>
                    <a:pt x="3" y="65"/>
                  </a:cubicBezTo>
                  <a:cubicBezTo>
                    <a:pt x="0" y="51"/>
                    <a:pt x="3" y="37"/>
                    <a:pt x="11" y="25"/>
                  </a:cubicBezTo>
                  <a:cubicBezTo>
                    <a:pt x="19" y="12"/>
                    <a:pt x="31" y="4"/>
                    <a:pt x="45" y="1"/>
                  </a:cubicBezTo>
                  <a:cubicBezTo>
                    <a:pt x="49" y="0"/>
                    <a:pt x="52" y="0"/>
                    <a:pt x="56" y="0"/>
                  </a:cubicBezTo>
                  <a:cubicBezTo>
                    <a:pt x="82" y="0"/>
                    <a:pt x="104" y="18"/>
                    <a:pt x="109" y="43"/>
                  </a:cubicBezTo>
                  <a:cubicBezTo>
                    <a:pt x="112" y="57"/>
                    <a:pt x="110" y="71"/>
                    <a:pt x="102" y="84"/>
                  </a:cubicBezTo>
                  <a:cubicBezTo>
                    <a:pt x="94" y="96"/>
                    <a:pt x="82" y="104"/>
                    <a:pt x="68" y="107"/>
                  </a:cubicBezTo>
                  <a:cubicBezTo>
                    <a:pt x="64" y="108"/>
                    <a:pt x="60" y="108"/>
                    <a:pt x="56"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18" name="Group 217"/>
          <p:cNvGrpSpPr/>
          <p:nvPr/>
        </p:nvGrpSpPr>
        <p:grpSpPr>
          <a:xfrm>
            <a:off x="4697732" y="6347576"/>
            <a:ext cx="406800" cy="406800"/>
            <a:chOff x="1210594" y="3536570"/>
            <a:chExt cx="456952" cy="446850"/>
          </a:xfrm>
          <a:blipFill dpi="0" rotWithShape="1">
            <a:blip r:embed="rId5">
              <a:extLst>
                <a:ext uri="{28A0092B-C50C-407E-A947-70E740481C1C}">
                  <a14:useLocalDpi xmlns:a14="http://schemas.microsoft.com/office/drawing/2010/main" val="0"/>
                </a:ext>
              </a:extLst>
            </a:blip>
            <a:srcRect/>
            <a:stretch>
              <a:fillRect/>
            </a:stretch>
          </a:blipFill>
        </p:grpSpPr>
        <p:sp>
          <p:nvSpPr>
            <p:cNvPr id="132" name="Freeform 62"/>
            <p:cNvSpPr>
              <a:spLocks/>
            </p:cNvSpPr>
            <p:nvPr/>
          </p:nvSpPr>
          <p:spPr bwMode="auto">
            <a:xfrm>
              <a:off x="1210594" y="3536570"/>
              <a:ext cx="456952" cy="446850"/>
            </a:xfrm>
            <a:custGeom>
              <a:avLst/>
              <a:gdLst>
                <a:gd name="T0" fmla="*/ 55 w 112"/>
                <a:gd name="T1" fmla="*/ 109 h 109"/>
                <a:gd name="T2" fmla="*/ 1 w 112"/>
                <a:gd name="T3" fmla="*/ 60 h 109"/>
                <a:gd name="T4" fmla="*/ 13 w 112"/>
                <a:gd name="T5" fmla="*/ 20 h 109"/>
                <a:gd name="T6" fmla="*/ 50 w 112"/>
                <a:gd name="T7" fmla="*/ 0 h 109"/>
                <a:gd name="T8" fmla="*/ 55 w 112"/>
                <a:gd name="T9" fmla="*/ 0 h 109"/>
                <a:gd name="T10" fmla="*/ 109 w 112"/>
                <a:gd name="T11" fmla="*/ 49 h 109"/>
                <a:gd name="T12" fmla="*/ 61 w 112"/>
                <a:gd name="T13" fmla="*/ 108 h 109"/>
                <a:gd name="T14" fmla="*/ 55 w 112"/>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109">
                  <a:moveTo>
                    <a:pt x="55" y="109"/>
                  </a:moveTo>
                  <a:cubicBezTo>
                    <a:pt x="27" y="109"/>
                    <a:pt x="4" y="88"/>
                    <a:pt x="1" y="60"/>
                  </a:cubicBezTo>
                  <a:cubicBezTo>
                    <a:pt x="0" y="46"/>
                    <a:pt x="4" y="32"/>
                    <a:pt x="13" y="20"/>
                  </a:cubicBezTo>
                  <a:cubicBezTo>
                    <a:pt x="22" y="9"/>
                    <a:pt x="35" y="2"/>
                    <a:pt x="50" y="0"/>
                  </a:cubicBezTo>
                  <a:cubicBezTo>
                    <a:pt x="51" y="0"/>
                    <a:pt x="53" y="0"/>
                    <a:pt x="55" y="0"/>
                  </a:cubicBezTo>
                  <a:cubicBezTo>
                    <a:pt x="83" y="0"/>
                    <a:pt x="106" y="21"/>
                    <a:pt x="109" y="49"/>
                  </a:cubicBezTo>
                  <a:cubicBezTo>
                    <a:pt x="112" y="78"/>
                    <a:pt x="91" y="105"/>
                    <a:pt x="61" y="108"/>
                  </a:cubicBezTo>
                  <a:cubicBezTo>
                    <a:pt x="59" y="108"/>
                    <a:pt x="57" y="109"/>
                    <a:pt x="55" y="109"/>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6" name="Freeform 62"/>
            <p:cNvSpPr>
              <a:spLocks/>
            </p:cNvSpPr>
            <p:nvPr/>
          </p:nvSpPr>
          <p:spPr bwMode="auto">
            <a:xfrm>
              <a:off x="1337194" y="3660371"/>
              <a:ext cx="203752" cy="199248"/>
            </a:xfrm>
            <a:custGeom>
              <a:avLst/>
              <a:gdLst>
                <a:gd name="T0" fmla="*/ 55 w 112"/>
                <a:gd name="T1" fmla="*/ 109 h 109"/>
                <a:gd name="T2" fmla="*/ 1 w 112"/>
                <a:gd name="T3" fmla="*/ 60 h 109"/>
                <a:gd name="T4" fmla="*/ 13 w 112"/>
                <a:gd name="T5" fmla="*/ 20 h 109"/>
                <a:gd name="T6" fmla="*/ 50 w 112"/>
                <a:gd name="T7" fmla="*/ 0 h 109"/>
                <a:gd name="T8" fmla="*/ 55 w 112"/>
                <a:gd name="T9" fmla="*/ 0 h 109"/>
                <a:gd name="T10" fmla="*/ 109 w 112"/>
                <a:gd name="T11" fmla="*/ 49 h 109"/>
                <a:gd name="T12" fmla="*/ 61 w 112"/>
                <a:gd name="T13" fmla="*/ 108 h 109"/>
                <a:gd name="T14" fmla="*/ 55 w 112"/>
                <a:gd name="T15" fmla="*/ 109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109">
                  <a:moveTo>
                    <a:pt x="55" y="109"/>
                  </a:moveTo>
                  <a:cubicBezTo>
                    <a:pt x="27" y="109"/>
                    <a:pt x="4" y="88"/>
                    <a:pt x="1" y="60"/>
                  </a:cubicBezTo>
                  <a:cubicBezTo>
                    <a:pt x="0" y="46"/>
                    <a:pt x="4" y="32"/>
                    <a:pt x="13" y="20"/>
                  </a:cubicBezTo>
                  <a:cubicBezTo>
                    <a:pt x="22" y="9"/>
                    <a:pt x="35" y="2"/>
                    <a:pt x="50" y="0"/>
                  </a:cubicBezTo>
                  <a:cubicBezTo>
                    <a:pt x="51" y="0"/>
                    <a:pt x="53" y="0"/>
                    <a:pt x="55" y="0"/>
                  </a:cubicBezTo>
                  <a:cubicBezTo>
                    <a:pt x="83" y="0"/>
                    <a:pt x="106" y="21"/>
                    <a:pt x="109" y="49"/>
                  </a:cubicBezTo>
                  <a:cubicBezTo>
                    <a:pt x="112" y="78"/>
                    <a:pt x="91" y="105"/>
                    <a:pt x="61" y="108"/>
                  </a:cubicBezTo>
                  <a:cubicBezTo>
                    <a:pt x="59" y="108"/>
                    <a:pt x="57" y="109"/>
                    <a:pt x="55" y="109"/>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3" name="Group 202"/>
          <p:cNvGrpSpPr/>
          <p:nvPr/>
        </p:nvGrpSpPr>
        <p:grpSpPr>
          <a:xfrm>
            <a:off x="4042095" y="6347576"/>
            <a:ext cx="406800" cy="406800"/>
            <a:chOff x="1196595" y="3206839"/>
            <a:chExt cx="446850" cy="444324"/>
          </a:xfrm>
          <a:blipFill dpi="0" rotWithShape="1">
            <a:blip r:embed="rId9">
              <a:extLst>
                <a:ext uri="{28A0092B-C50C-407E-A947-70E740481C1C}">
                  <a14:useLocalDpi xmlns:a14="http://schemas.microsoft.com/office/drawing/2010/main" val="0"/>
                </a:ext>
              </a:extLst>
            </a:blip>
            <a:srcRect/>
            <a:stretch>
              <a:fillRect/>
            </a:stretch>
          </a:blipFill>
        </p:grpSpPr>
        <p:sp>
          <p:nvSpPr>
            <p:cNvPr id="134" name="Freeform 64"/>
            <p:cNvSpPr>
              <a:spLocks/>
            </p:cNvSpPr>
            <p:nvPr/>
          </p:nvSpPr>
          <p:spPr bwMode="auto">
            <a:xfrm>
              <a:off x="1196595" y="3206839"/>
              <a:ext cx="446850" cy="444324"/>
            </a:xfrm>
            <a:custGeom>
              <a:avLst/>
              <a:gdLst>
                <a:gd name="T0" fmla="*/ 54 w 109"/>
                <a:gd name="T1" fmla="*/ 108 h 108"/>
                <a:gd name="T2" fmla="*/ 54 w 109"/>
                <a:gd name="T3" fmla="*/ 108 h 108"/>
                <a:gd name="T4" fmla="*/ 0 w 109"/>
                <a:gd name="T5" fmla="*/ 54 h 108"/>
                <a:gd name="T6" fmla="*/ 16 w 109"/>
                <a:gd name="T7" fmla="*/ 16 h 108"/>
                <a:gd name="T8" fmla="*/ 54 w 109"/>
                <a:gd name="T9" fmla="*/ 0 h 108"/>
                <a:gd name="T10" fmla="*/ 109 w 109"/>
                <a:gd name="T11" fmla="*/ 54 h 108"/>
                <a:gd name="T12" fmla="*/ 54 w 109"/>
                <a:gd name="T13" fmla="*/ 108 h 108"/>
              </a:gdLst>
              <a:ahLst/>
              <a:cxnLst>
                <a:cxn ang="0">
                  <a:pos x="T0" y="T1"/>
                </a:cxn>
                <a:cxn ang="0">
                  <a:pos x="T2" y="T3"/>
                </a:cxn>
                <a:cxn ang="0">
                  <a:pos x="T4" y="T5"/>
                </a:cxn>
                <a:cxn ang="0">
                  <a:pos x="T6" y="T7"/>
                </a:cxn>
                <a:cxn ang="0">
                  <a:pos x="T8" y="T9"/>
                </a:cxn>
                <a:cxn ang="0">
                  <a:pos x="T10" y="T11"/>
                </a:cxn>
                <a:cxn ang="0">
                  <a:pos x="T12" y="T13"/>
                </a:cxn>
              </a:cxnLst>
              <a:rect l="0" t="0" r="r" b="b"/>
              <a:pathLst>
                <a:path w="109" h="108">
                  <a:moveTo>
                    <a:pt x="54" y="108"/>
                  </a:moveTo>
                  <a:cubicBezTo>
                    <a:pt x="54" y="108"/>
                    <a:pt x="54" y="108"/>
                    <a:pt x="54" y="108"/>
                  </a:cubicBezTo>
                  <a:cubicBezTo>
                    <a:pt x="25" y="108"/>
                    <a:pt x="0" y="84"/>
                    <a:pt x="0" y="54"/>
                  </a:cubicBezTo>
                  <a:cubicBezTo>
                    <a:pt x="0" y="40"/>
                    <a:pt x="6" y="26"/>
                    <a:pt x="16" y="16"/>
                  </a:cubicBezTo>
                  <a:cubicBezTo>
                    <a:pt x="26" y="6"/>
                    <a:pt x="40" y="0"/>
                    <a:pt x="54" y="0"/>
                  </a:cubicBezTo>
                  <a:cubicBezTo>
                    <a:pt x="84" y="0"/>
                    <a:pt x="109" y="24"/>
                    <a:pt x="109" y="54"/>
                  </a:cubicBezTo>
                  <a:cubicBezTo>
                    <a:pt x="109" y="84"/>
                    <a:pt x="84" y="108"/>
                    <a:pt x="54" y="108"/>
                  </a:cubicBezTo>
                  <a:close/>
                </a:path>
              </a:pathLst>
            </a:custGeom>
            <a:grp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8" name="Freeform 64"/>
            <p:cNvSpPr>
              <a:spLocks/>
            </p:cNvSpPr>
            <p:nvPr/>
          </p:nvSpPr>
          <p:spPr bwMode="auto">
            <a:xfrm>
              <a:off x="1320396" y="3329940"/>
              <a:ext cx="199248" cy="198122"/>
            </a:xfrm>
            <a:custGeom>
              <a:avLst/>
              <a:gdLst>
                <a:gd name="T0" fmla="*/ 54 w 109"/>
                <a:gd name="T1" fmla="*/ 108 h 108"/>
                <a:gd name="T2" fmla="*/ 54 w 109"/>
                <a:gd name="T3" fmla="*/ 108 h 108"/>
                <a:gd name="T4" fmla="*/ 0 w 109"/>
                <a:gd name="T5" fmla="*/ 54 h 108"/>
                <a:gd name="T6" fmla="*/ 16 w 109"/>
                <a:gd name="T7" fmla="*/ 16 h 108"/>
                <a:gd name="T8" fmla="*/ 54 w 109"/>
                <a:gd name="T9" fmla="*/ 0 h 108"/>
                <a:gd name="T10" fmla="*/ 109 w 109"/>
                <a:gd name="T11" fmla="*/ 54 h 108"/>
                <a:gd name="T12" fmla="*/ 54 w 109"/>
                <a:gd name="T13" fmla="*/ 108 h 108"/>
              </a:gdLst>
              <a:ahLst/>
              <a:cxnLst>
                <a:cxn ang="0">
                  <a:pos x="T0" y="T1"/>
                </a:cxn>
                <a:cxn ang="0">
                  <a:pos x="T2" y="T3"/>
                </a:cxn>
                <a:cxn ang="0">
                  <a:pos x="T4" y="T5"/>
                </a:cxn>
                <a:cxn ang="0">
                  <a:pos x="T6" y="T7"/>
                </a:cxn>
                <a:cxn ang="0">
                  <a:pos x="T8" y="T9"/>
                </a:cxn>
                <a:cxn ang="0">
                  <a:pos x="T10" y="T11"/>
                </a:cxn>
                <a:cxn ang="0">
                  <a:pos x="T12" y="T13"/>
                </a:cxn>
              </a:cxnLst>
              <a:rect l="0" t="0" r="r" b="b"/>
              <a:pathLst>
                <a:path w="109" h="108">
                  <a:moveTo>
                    <a:pt x="54" y="108"/>
                  </a:moveTo>
                  <a:cubicBezTo>
                    <a:pt x="54" y="108"/>
                    <a:pt x="54" y="108"/>
                    <a:pt x="54" y="108"/>
                  </a:cubicBezTo>
                  <a:cubicBezTo>
                    <a:pt x="25" y="108"/>
                    <a:pt x="0" y="84"/>
                    <a:pt x="0" y="54"/>
                  </a:cubicBezTo>
                  <a:cubicBezTo>
                    <a:pt x="0" y="40"/>
                    <a:pt x="6" y="26"/>
                    <a:pt x="16" y="16"/>
                  </a:cubicBezTo>
                  <a:cubicBezTo>
                    <a:pt x="26" y="6"/>
                    <a:pt x="40" y="0"/>
                    <a:pt x="54" y="0"/>
                  </a:cubicBezTo>
                  <a:cubicBezTo>
                    <a:pt x="84" y="0"/>
                    <a:pt x="109" y="24"/>
                    <a:pt x="109" y="54"/>
                  </a:cubicBezTo>
                  <a:cubicBezTo>
                    <a:pt x="109" y="84"/>
                    <a:pt x="84" y="108"/>
                    <a:pt x="54" y="108"/>
                  </a:cubicBezTo>
                  <a:close/>
                </a:path>
              </a:pathLst>
            </a:custGeom>
            <a:grpFill/>
            <a:ln w="6" cap="flat">
              <a:noFill/>
              <a:prstDash val="solid"/>
              <a:miter lim="800000"/>
              <a:headEnd/>
              <a:tailEnd/>
            </a:ln>
            <a:effectLst/>
            <a:scene3d>
              <a:camera prst="orthographicFront"/>
              <a:lightRig rig="threePt" dir="t"/>
            </a:scene3d>
            <a:sp3d>
              <a:bevelT w="50800" h="25400"/>
            </a:sp3d>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80" name="Group 379"/>
          <p:cNvGrpSpPr/>
          <p:nvPr/>
        </p:nvGrpSpPr>
        <p:grpSpPr>
          <a:xfrm>
            <a:off x="4001521" y="3988973"/>
            <a:ext cx="544172" cy="797743"/>
            <a:chOff x="3448473" y="7460894"/>
            <a:chExt cx="769939" cy="1128713"/>
          </a:xfrm>
        </p:grpSpPr>
        <p:sp>
          <p:nvSpPr>
            <p:cNvPr id="381"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82"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572" name="Group 571"/>
          <p:cNvGrpSpPr/>
          <p:nvPr/>
        </p:nvGrpSpPr>
        <p:grpSpPr>
          <a:xfrm>
            <a:off x="5217553" y="4122491"/>
            <a:ext cx="144739" cy="664225"/>
            <a:chOff x="6981958" y="7022624"/>
            <a:chExt cx="144739" cy="664225"/>
          </a:xfrm>
        </p:grpSpPr>
        <p:sp>
          <p:nvSpPr>
            <p:cNvPr id="560" name="Freeform 142"/>
            <p:cNvSpPr>
              <a:spLocks noEditPoints="1"/>
            </p:cNvSpPr>
            <p:nvPr/>
          </p:nvSpPr>
          <p:spPr bwMode="auto">
            <a:xfrm>
              <a:off x="6981958" y="7022624"/>
              <a:ext cx="144739" cy="664225"/>
            </a:xfrm>
            <a:custGeom>
              <a:avLst/>
              <a:gdLst>
                <a:gd name="T0" fmla="*/ 0 w 129"/>
                <a:gd name="T1" fmla="*/ 592 h 592"/>
                <a:gd name="T2" fmla="*/ 7 w 129"/>
                <a:gd name="T3" fmla="*/ 516 h 592"/>
                <a:gd name="T4" fmla="*/ 84 w 129"/>
                <a:gd name="T5" fmla="*/ 516 h 592"/>
                <a:gd name="T6" fmla="*/ 77 w 129"/>
                <a:gd name="T7" fmla="*/ 592 h 592"/>
                <a:gd name="T8" fmla="*/ 0 w 129"/>
                <a:gd name="T9" fmla="*/ 592 h 592"/>
                <a:gd name="T10" fmla="*/ 45 w 129"/>
                <a:gd name="T11" fmla="*/ 77 h 592"/>
                <a:gd name="T12" fmla="*/ 52 w 129"/>
                <a:gd name="T13" fmla="*/ 0 h 592"/>
                <a:gd name="T14" fmla="*/ 129 w 129"/>
                <a:gd name="T15" fmla="*/ 0 h 592"/>
                <a:gd name="T16" fmla="*/ 122 w 129"/>
                <a:gd name="T17" fmla="*/ 77 h 592"/>
                <a:gd name="T18" fmla="*/ 45 w 129"/>
                <a:gd name="T19" fmla="*/ 77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92">
                  <a:moveTo>
                    <a:pt x="0" y="592"/>
                  </a:moveTo>
                  <a:lnTo>
                    <a:pt x="7" y="516"/>
                  </a:lnTo>
                  <a:lnTo>
                    <a:pt x="84" y="516"/>
                  </a:lnTo>
                  <a:lnTo>
                    <a:pt x="77" y="592"/>
                  </a:lnTo>
                  <a:lnTo>
                    <a:pt x="0" y="592"/>
                  </a:lnTo>
                  <a:close/>
                  <a:moveTo>
                    <a:pt x="45" y="77"/>
                  </a:moveTo>
                  <a:lnTo>
                    <a:pt x="52" y="0"/>
                  </a:lnTo>
                  <a:lnTo>
                    <a:pt x="129" y="0"/>
                  </a:lnTo>
                  <a:lnTo>
                    <a:pt x="122" y="77"/>
                  </a:lnTo>
                  <a:lnTo>
                    <a:pt x="45" y="77"/>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86" name="Freeform 142"/>
            <p:cNvSpPr>
              <a:spLocks noEditPoints="1"/>
            </p:cNvSpPr>
            <p:nvPr/>
          </p:nvSpPr>
          <p:spPr bwMode="auto">
            <a:xfrm>
              <a:off x="6981958" y="7022624"/>
              <a:ext cx="144739" cy="664225"/>
            </a:xfrm>
            <a:custGeom>
              <a:avLst/>
              <a:gdLst>
                <a:gd name="T0" fmla="*/ 0 w 129"/>
                <a:gd name="T1" fmla="*/ 592 h 592"/>
                <a:gd name="T2" fmla="*/ 7 w 129"/>
                <a:gd name="T3" fmla="*/ 516 h 592"/>
                <a:gd name="T4" fmla="*/ 84 w 129"/>
                <a:gd name="T5" fmla="*/ 516 h 592"/>
                <a:gd name="T6" fmla="*/ 77 w 129"/>
                <a:gd name="T7" fmla="*/ 592 h 592"/>
                <a:gd name="T8" fmla="*/ 0 w 129"/>
                <a:gd name="T9" fmla="*/ 592 h 592"/>
                <a:gd name="T10" fmla="*/ 45 w 129"/>
                <a:gd name="T11" fmla="*/ 77 h 592"/>
                <a:gd name="T12" fmla="*/ 52 w 129"/>
                <a:gd name="T13" fmla="*/ 0 h 592"/>
                <a:gd name="T14" fmla="*/ 129 w 129"/>
                <a:gd name="T15" fmla="*/ 0 h 592"/>
                <a:gd name="T16" fmla="*/ 122 w 129"/>
                <a:gd name="T17" fmla="*/ 77 h 592"/>
                <a:gd name="T18" fmla="*/ 45 w 129"/>
                <a:gd name="T19" fmla="*/ 77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92">
                  <a:moveTo>
                    <a:pt x="0" y="592"/>
                  </a:moveTo>
                  <a:lnTo>
                    <a:pt x="7" y="516"/>
                  </a:lnTo>
                  <a:lnTo>
                    <a:pt x="84" y="516"/>
                  </a:lnTo>
                  <a:lnTo>
                    <a:pt x="77" y="592"/>
                  </a:lnTo>
                  <a:lnTo>
                    <a:pt x="0" y="592"/>
                  </a:lnTo>
                  <a:close/>
                  <a:moveTo>
                    <a:pt x="45" y="77"/>
                  </a:moveTo>
                  <a:lnTo>
                    <a:pt x="52" y="0"/>
                  </a:lnTo>
                  <a:lnTo>
                    <a:pt x="129" y="0"/>
                  </a:lnTo>
                  <a:lnTo>
                    <a:pt x="122" y="77"/>
                  </a:lnTo>
                  <a:lnTo>
                    <a:pt x="45" y="77"/>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91" name="Group 390"/>
          <p:cNvGrpSpPr/>
          <p:nvPr/>
        </p:nvGrpSpPr>
        <p:grpSpPr>
          <a:xfrm>
            <a:off x="6033590" y="3988973"/>
            <a:ext cx="544172" cy="797743"/>
            <a:chOff x="3448473" y="7460894"/>
            <a:chExt cx="769939" cy="1128713"/>
          </a:xfrm>
        </p:grpSpPr>
        <p:sp>
          <p:nvSpPr>
            <p:cNvPr id="392"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93"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97" name="Group 396"/>
          <p:cNvGrpSpPr/>
          <p:nvPr/>
        </p:nvGrpSpPr>
        <p:grpSpPr>
          <a:xfrm>
            <a:off x="2565676" y="3988973"/>
            <a:ext cx="544172" cy="797743"/>
            <a:chOff x="3448473" y="7460894"/>
            <a:chExt cx="769939" cy="1128713"/>
          </a:xfrm>
        </p:grpSpPr>
        <p:sp>
          <p:nvSpPr>
            <p:cNvPr id="401"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2"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98" name="Group 397"/>
          <p:cNvGrpSpPr/>
          <p:nvPr/>
        </p:nvGrpSpPr>
        <p:grpSpPr>
          <a:xfrm>
            <a:off x="3162462" y="3988973"/>
            <a:ext cx="544172" cy="797743"/>
            <a:chOff x="3448473" y="7460894"/>
            <a:chExt cx="769939" cy="1128713"/>
          </a:xfrm>
        </p:grpSpPr>
        <p:sp>
          <p:nvSpPr>
            <p:cNvPr id="399"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0"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403" name="Group 402"/>
          <p:cNvGrpSpPr/>
          <p:nvPr/>
        </p:nvGrpSpPr>
        <p:grpSpPr>
          <a:xfrm>
            <a:off x="3781708" y="4122491"/>
            <a:ext cx="144739" cy="664225"/>
            <a:chOff x="6981958" y="7022624"/>
            <a:chExt cx="144739" cy="664225"/>
          </a:xfrm>
        </p:grpSpPr>
        <p:sp>
          <p:nvSpPr>
            <p:cNvPr id="404" name="Freeform 142"/>
            <p:cNvSpPr>
              <a:spLocks noEditPoints="1"/>
            </p:cNvSpPr>
            <p:nvPr/>
          </p:nvSpPr>
          <p:spPr bwMode="auto">
            <a:xfrm>
              <a:off x="6981958" y="7022624"/>
              <a:ext cx="144739" cy="664225"/>
            </a:xfrm>
            <a:custGeom>
              <a:avLst/>
              <a:gdLst>
                <a:gd name="T0" fmla="*/ 0 w 129"/>
                <a:gd name="T1" fmla="*/ 592 h 592"/>
                <a:gd name="T2" fmla="*/ 7 w 129"/>
                <a:gd name="T3" fmla="*/ 516 h 592"/>
                <a:gd name="T4" fmla="*/ 84 w 129"/>
                <a:gd name="T5" fmla="*/ 516 h 592"/>
                <a:gd name="T6" fmla="*/ 77 w 129"/>
                <a:gd name="T7" fmla="*/ 592 h 592"/>
                <a:gd name="T8" fmla="*/ 0 w 129"/>
                <a:gd name="T9" fmla="*/ 592 h 592"/>
                <a:gd name="T10" fmla="*/ 45 w 129"/>
                <a:gd name="T11" fmla="*/ 77 h 592"/>
                <a:gd name="T12" fmla="*/ 52 w 129"/>
                <a:gd name="T13" fmla="*/ 0 h 592"/>
                <a:gd name="T14" fmla="*/ 129 w 129"/>
                <a:gd name="T15" fmla="*/ 0 h 592"/>
                <a:gd name="T16" fmla="*/ 122 w 129"/>
                <a:gd name="T17" fmla="*/ 77 h 592"/>
                <a:gd name="T18" fmla="*/ 45 w 129"/>
                <a:gd name="T19" fmla="*/ 77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92">
                  <a:moveTo>
                    <a:pt x="0" y="592"/>
                  </a:moveTo>
                  <a:lnTo>
                    <a:pt x="7" y="516"/>
                  </a:lnTo>
                  <a:lnTo>
                    <a:pt x="84" y="516"/>
                  </a:lnTo>
                  <a:lnTo>
                    <a:pt x="77" y="592"/>
                  </a:lnTo>
                  <a:lnTo>
                    <a:pt x="0" y="592"/>
                  </a:lnTo>
                  <a:close/>
                  <a:moveTo>
                    <a:pt x="45" y="77"/>
                  </a:moveTo>
                  <a:lnTo>
                    <a:pt x="52" y="0"/>
                  </a:lnTo>
                  <a:lnTo>
                    <a:pt x="129" y="0"/>
                  </a:lnTo>
                  <a:lnTo>
                    <a:pt x="122" y="77"/>
                  </a:lnTo>
                  <a:lnTo>
                    <a:pt x="45" y="77"/>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05" name="Freeform 142"/>
            <p:cNvSpPr>
              <a:spLocks noEditPoints="1"/>
            </p:cNvSpPr>
            <p:nvPr/>
          </p:nvSpPr>
          <p:spPr bwMode="auto">
            <a:xfrm>
              <a:off x="6981958" y="7022624"/>
              <a:ext cx="144739" cy="664225"/>
            </a:xfrm>
            <a:custGeom>
              <a:avLst/>
              <a:gdLst>
                <a:gd name="T0" fmla="*/ 0 w 129"/>
                <a:gd name="T1" fmla="*/ 592 h 592"/>
                <a:gd name="T2" fmla="*/ 7 w 129"/>
                <a:gd name="T3" fmla="*/ 516 h 592"/>
                <a:gd name="T4" fmla="*/ 84 w 129"/>
                <a:gd name="T5" fmla="*/ 516 h 592"/>
                <a:gd name="T6" fmla="*/ 77 w 129"/>
                <a:gd name="T7" fmla="*/ 592 h 592"/>
                <a:gd name="T8" fmla="*/ 0 w 129"/>
                <a:gd name="T9" fmla="*/ 592 h 592"/>
                <a:gd name="T10" fmla="*/ 45 w 129"/>
                <a:gd name="T11" fmla="*/ 77 h 592"/>
                <a:gd name="T12" fmla="*/ 52 w 129"/>
                <a:gd name="T13" fmla="*/ 0 h 592"/>
                <a:gd name="T14" fmla="*/ 129 w 129"/>
                <a:gd name="T15" fmla="*/ 0 h 592"/>
                <a:gd name="T16" fmla="*/ 122 w 129"/>
                <a:gd name="T17" fmla="*/ 77 h 592"/>
                <a:gd name="T18" fmla="*/ 45 w 129"/>
                <a:gd name="T19" fmla="*/ 77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92">
                  <a:moveTo>
                    <a:pt x="0" y="592"/>
                  </a:moveTo>
                  <a:lnTo>
                    <a:pt x="7" y="516"/>
                  </a:lnTo>
                  <a:lnTo>
                    <a:pt x="84" y="516"/>
                  </a:lnTo>
                  <a:lnTo>
                    <a:pt x="77" y="592"/>
                  </a:lnTo>
                  <a:lnTo>
                    <a:pt x="0" y="592"/>
                  </a:lnTo>
                  <a:close/>
                  <a:moveTo>
                    <a:pt x="45" y="77"/>
                  </a:moveTo>
                  <a:lnTo>
                    <a:pt x="52" y="0"/>
                  </a:lnTo>
                  <a:lnTo>
                    <a:pt x="129" y="0"/>
                  </a:lnTo>
                  <a:lnTo>
                    <a:pt x="122" y="77"/>
                  </a:lnTo>
                  <a:lnTo>
                    <a:pt x="45" y="77"/>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562" name="Group 561"/>
          <p:cNvGrpSpPr/>
          <p:nvPr/>
        </p:nvGrpSpPr>
        <p:grpSpPr>
          <a:xfrm>
            <a:off x="6033590" y="3988973"/>
            <a:ext cx="544172" cy="797743"/>
            <a:chOff x="3448473" y="7460894"/>
            <a:chExt cx="769939" cy="1128713"/>
          </a:xfrm>
        </p:grpSpPr>
        <p:sp>
          <p:nvSpPr>
            <p:cNvPr id="262"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67"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597" name="Group 596"/>
          <p:cNvGrpSpPr/>
          <p:nvPr/>
        </p:nvGrpSpPr>
        <p:grpSpPr>
          <a:xfrm>
            <a:off x="6033030" y="3988412"/>
            <a:ext cx="545292" cy="797743"/>
            <a:chOff x="4215237" y="7470420"/>
            <a:chExt cx="771525" cy="1128713"/>
          </a:xfrm>
        </p:grpSpPr>
        <p:sp>
          <p:nvSpPr>
            <p:cNvPr id="598" name="Freeform 40"/>
            <p:cNvSpPr>
              <a:spLocks/>
            </p:cNvSpPr>
            <p:nvPr/>
          </p:nvSpPr>
          <p:spPr bwMode="auto">
            <a:xfrm>
              <a:off x="4215237"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6275"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3250" y="503237"/>
                  </a:lnTo>
                  <a:lnTo>
                    <a:pt x="657225" y="565150"/>
                  </a:lnTo>
                  <a:lnTo>
                    <a:pt x="592138"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599" name="Freeform 44"/>
            <p:cNvSpPr>
              <a:spLocks/>
            </p:cNvSpPr>
            <p:nvPr/>
          </p:nvSpPr>
          <p:spPr bwMode="auto">
            <a:xfrm>
              <a:off x="4781974" y="7492644"/>
              <a:ext cx="204788" cy="1084262"/>
            </a:xfrm>
            <a:custGeom>
              <a:avLst/>
              <a:gdLst/>
              <a:ahLst/>
              <a:cxnLst/>
              <a:rect l="l" t="t" r="r" b="b"/>
              <a:pathLst>
                <a:path w="204788" h="1084262">
                  <a:moveTo>
                    <a:pt x="111126" y="563562"/>
                  </a:moveTo>
                  <a:lnTo>
                    <a:pt x="150813" y="609600"/>
                  </a:lnTo>
                  <a:lnTo>
                    <a:pt x="109538" y="1084262"/>
                  </a:lnTo>
                  <a:lnTo>
                    <a:pt x="0" y="962025"/>
                  </a:lnTo>
                  <a:lnTo>
                    <a:pt x="26987" y="639762"/>
                  </a:lnTo>
                  <a:close/>
                  <a:moveTo>
                    <a:pt x="204788" y="0"/>
                  </a:moveTo>
                  <a:lnTo>
                    <a:pt x="161926" y="474663"/>
                  </a:lnTo>
                  <a:lnTo>
                    <a:pt x="115888" y="519113"/>
                  </a:lnTo>
                  <a:lnTo>
                    <a:pt x="44450" y="442913"/>
                  </a:lnTo>
                  <a:lnTo>
                    <a:pt x="73025" y="1190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00" name="Group 599"/>
          <p:cNvGrpSpPr/>
          <p:nvPr/>
        </p:nvGrpSpPr>
        <p:grpSpPr>
          <a:xfrm>
            <a:off x="6033030" y="3988973"/>
            <a:ext cx="545292" cy="797742"/>
            <a:chOff x="4967712" y="7460895"/>
            <a:chExt cx="771525" cy="1128712"/>
          </a:xfrm>
        </p:grpSpPr>
        <p:sp>
          <p:nvSpPr>
            <p:cNvPr id="601" name="Freeform 49"/>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679451" y="585787"/>
                  </a:moveTo>
                  <a:lnTo>
                    <a:pt x="719138" y="631825"/>
                  </a:lnTo>
                  <a:lnTo>
                    <a:pt x="676276" y="1106487"/>
                  </a:lnTo>
                  <a:lnTo>
                    <a:pt x="568325" y="985837"/>
                  </a:lnTo>
                  <a:lnTo>
                    <a:pt x="595313" y="663575"/>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96837" y="22225"/>
                  </a:moveTo>
                  <a:lnTo>
                    <a:pt x="204788" y="141288"/>
                  </a:lnTo>
                  <a:lnTo>
                    <a:pt x="177801" y="466726"/>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02" name="Freeform 55"/>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120650" y="0"/>
                  </a:moveTo>
                  <a:lnTo>
                    <a:pt x="749300" y="0"/>
                  </a:lnTo>
                  <a:lnTo>
                    <a:pt x="620713" y="122238"/>
                  </a:lnTo>
                  <a:lnTo>
                    <a:pt x="231775"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03" name="Group 602"/>
          <p:cNvGrpSpPr/>
          <p:nvPr/>
        </p:nvGrpSpPr>
        <p:grpSpPr>
          <a:xfrm>
            <a:off x="6033030" y="3988973"/>
            <a:ext cx="545292" cy="797743"/>
            <a:chOff x="5736062" y="7470420"/>
            <a:chExt cx="771525" cy="1128713"/>
          </a:xfrm>
        </p:grpSpPr>
        <p:sp>
          <p:nvSpPr>
            <p:cNvPr id="604" name="Freeform 61"/>
            <p:cNvSpPr>
              <a:spLocks/>
            </p:cNvSpPr>
            <p:nvPr/>
          </p:nvSpPr>
          <p:spPr bwMode="auto">
            <a:xfrm>
              <a:off x="5736062"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4688"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05" name="Freeform 66"/>
            <p:cNvSpPr>
              <a:spLocks/>
            </p:cNvSpPr>
            <p:nvPr/>
          </p:nvSpPr>
          <p:spPr bwMode="auto">
            <a:xfrm>
              <a:off x="5755112" y="7470420"/>
              <a:ext cx="752475" cy="1128713"/>
            </a:xfrm>
            <a:custGeom>
              <a:avLst/>
              <a:gdLst/>
              <a:ahLst/>
              <a:cxnLst/>
              <a:rect l="l" t="t" r="r" b="b"/>
              <a:pathLst>
                <a:path w="752475" h="1128713">
                  <a:moveTo>
                    <a:pt x="131763" y="1006475"/>
                  </a:moveTo>
                  <a:lnTo>
                    <a:pt x="523875" y="1006475"/>
                  </a:lnTo>
                  <a:lnTo>
                    <a:pt x="631825" y="1128713"/>
                  </a:lnTo>
                  <a:lnTo>
                    <a:pt x="0" y="1128713"/>
                  </a:lnTo>
                  <a:close/>
                  <a:moveTo>
                    <a:pt x="658813" y="585787"/>
                  </a:moveTo>
                  <a:lnTo>
                    <a:pt x="698500" y="631825"/>
                  </a:lnTo>
                  <a:lnTo>
                    <a:pt x="655638" y="1106487"/>
                  </a:lnTo>
                  <a:lnTo>
                    <a:pt x="547687" y="984250"/>
                  </a:lnTo>
                  <a:lnTo>
                    <a:pt x="574675" y="661987"/>
                  </a:lnTo>
                  <a:close/>
                  <a:moveTo>
                    <a:pt x="161925" y="503237"/>
                  </a:moveTo>
                  <a:lnTo>
                    <a:pt x="582613" y="503237"/>
                  </a:lnTo>
                  <a:lnTo>
                    <a:pt x="638175" y="565150"/>
                  </a:lnTo>
                  <a:lnTo>
                    <a:pt x="571500" y="625475"/>
                  </a:lnTo>
                  <a:lnTo>
                    <a:pt x="149225" y="625475"/>
                  </a:lnTo>
                  <a:lnTo>
                    <a:pt x="98425" y="565150"/>
                  </a:lnTo>
                  <a:close/>
                  <a:moveTo>
                    <a:pt x="752475" y="22225"/>
                  </a:moveTo>
                  <a:lnTo>
                    <a:pt x="709613" y="496888"/>
                  </a:lnTo>
                  <a:lnTo>
                    <a:pt x="663575" y="541338"/>
                  </a:lnTo>
                  <a:lnTo>
                    <a:pt x="592137" y="465138"/>
                  </a:lnTo>
                  <a:lnTo>
                    <a:pt x="620712" y="141288"/>
                  </a:lnTo>
                  <a:close/>
                  <a:moveTo>
                    <a:pt x="100012" y="0"/>
                  </a:moveTo>
                  <a:lnTo>
                    <a:pt x="730250" y="0"/>
                  </a:lnTo>
                  <a:lnTo>
                    <a:pt x="601663" y="120650"/>
                  </a:lnTo>
                  <a:lnTo>
                    <a:pt x="211137" y="120650"/>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06" name="Group 605"/>
          <p:cNvGrpSpPr/>
          <p:nvPr/>
        </p:nvGrpSpPr>
        <p:grpSpPr>
          <a:xfrm>
            <a:off x="6033030" y="3988412"/>
            <a:ext cx="545292" cy="798865"/>
            <a:chOff x="6510762" y="7500582"/>
            <a:chExt cx="771525" cy="1130301"/>
          </a:xfrm>
        </p:grpSpPr>
        <p:sp>
          <p:nvSpPr>
            <p:cNvPr id="607" name="Freeform 77"/>
            <p:cNvSpPr>
              <a:spLocks/>
            </p:cNvSpPr>
            <p:nvPr/>
          </p:nvSpPr>
          <p:spPr bwMode="auto">
            <a:xfrm>
              <a:off x="6510762" y="7500582"/>
              <a:ext cx="771525" cy="1130301"/>
            </a:xfrm>
            <a:custGeom>
              <a:avLst/>
              <a:gdLst/>
              <a:ahLst/>
              <a:cxnLst/>
              <a:rect l="l" t="t" r="r" b="b"/>
              <a:pathLst>
                <a:path w="771525" h="1130301">
                  <a:moveTo>
                    <a:pt x="150812" y="1008063"/>
                  </a:moveTo>
                  <a:lnTo>
                    <a:pt x="542925" y="1008063"/>
                  </a:lnTo>
                  <a:lnTo>
                    <a:pt x="652462" y="1130301"/>
                  </a:lnTo>
                  <a:lnTo>
                    <a:pt x="20637" y="1130301"/>
                  </a:lnTo>
                  <a:close/>
                  <a:moveTo>
                    <a:pt x="679451" y="585788"/>
                  </a:moveTo>
                  <a:lnTo>
                    <a:pt x="719138" y="631826"/>
                  </a:lnTo>
                  <a:lnTo>
                    <a:pt x="676276" y="1108076"/>
                  </a:lnTo>
                  <a:lnTo>
                    <a:pt x="568325" y="985838"/>
                  </a:lnTo>
                  <a:lnTo>
                    <a:pt x="595313" y="663576"/>
                  </a:lnTo>
                  <a:close/>
                  <a:moveTo>
                    <a:pt x="92075" y="585788"/>
                  </a:moveTo>
                  <a:lnTo>
                    <a:pt x="160338" y="663576"/>
                  </a:lnTo>
                  <a:lnTo>
                    <a:pt x="133351" y="985838"/>
                  </a:lnTo>
                  <a:lnTo>
                    <a:pt x="0" y="1108076"/>
                  </a:lnTo>
                  <a:lnTo>
                    <a:pt x="42862" y="631826"/>
                  </a:lnTo>
                  <a:close/>
                  <a:moveTo>
                    <a:pt x="182563" y="503238"/>
                  </a:moveTo>
                  <a:lnTo>
                    <a:pt x="603251" y="503238"/>
                  </a:lnTo>
                  <a:lnTo>
                    <a:pt x="658813" y="566739"/>
                  </a:lnTo>
                  <a:lnTo>
                    <a:pt x="592138" y="625476"/>
                  </a:lnTo>
                  <a:lnTo>
                    <a:pt x="168275" y="625476"/>
                  </a:lnTo>
                  <a:lnTo>
                    <a:pt x="117475" y="566739"/>
                  </a:lnTo>
                  <a:close/>
                  <a:moveTo>
                    <a:pt x="771525" y="22225"/>
                  </a:moveTo>
                  <a:lnTo>
                    <a:pt x="730250" y="496888"/>
                  </a:lnTo>
                  <a:lnTo>
                    <a:pt x="682625" y="541338"/>
                  </a:lnTo>
                  <a:lnTo>
                    <a:pt x="612775" y="466725"/>
                  </a:lnTo>
                  <a:lnTo>
                    <a:pt x="641350" y="142875"/>
                  </a:lnTo>
                  <a:close/>
                  <a:moveTo>
                    <a:pt x="95250" y="22225"/>
                  </a:moveTo>
                  <a:lnTo>
                    <a:pt x="204788" y="142875"/>
                  </a:lnTo>
                  <a:lnTo>
                    <a:pt x="177801" y="466725"/>
                  </a:lnTo>
                  <a:lnTo>
                    <a:pt x="95250"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08" name="Freeform 76"/>
            <p:cNvSpPr>
              <a:spLocks/>
            </p:cNvSpPr>
            <p:nvPr/>
          </p:nvSpPr>
          <p:spPr bwMode="auto">
            <a:xfrm>
              <a:off x="6564736" y="7522807"/>
              <a:ext cx="717550" cy="1085851"/>
            </a:xfrm>
            <a:custGeom>
              <a:avLst/>
              <a:gdLst/>
              <a:ahLst/>
              <a:cxnLst/>
              <a:rect l="l" t="t" r="r" b="b"/>
              <a:pathLst>
                <a:path w="717550" h="1085851">
                  <a:moveTo>
                    <a:pt x="625476" y="563563"/>
                  </a:moveTo>
                  <a:lnTo>
                    <a:pt x="665163" y="609601"/>
                  </a:lnTo>
                  <a:lnTo>
                    <a:pt x="622301" y="1085851"/>
                  </a:lnTo>
                  <a:lnTo>
                    <a:pt x="514350" y="963613"/>
                  </a:lnTo>
                  <a:lnTo>
                    <a:pt x="541338" y="641351"/>
                  </a:lnTo>
                  <a:close/>
                  <a:moveTo>
                    <a:pt x="128588" y="481013"/>
                  </a:moveTo>
                  <a:lnTo>
                    <a:pt x="549276" y="481013"/>
                  </a:lnTo>
                  <a:lnTo>
                    <a:pt x="604838" y="544514"/>
                  </a:lnTo>
                  <a:lnTo>
                    <a:pt x="538163" y="603251"/>
                  </a:lnTo>
                  <a:lnTo>
                    <a:pt x="114300" y="603251"/>
                  </a:lnTo>
                  <a:lnTo>
                    <a:pt x="63500" y="544514"/>
                  </a:lnTo>
                  <a:close/>
                  <a:moveTo>
                    <a:pt x="717550" y="0"/>
                  </a:moveTo>
                  <a:lnTo>
                    <a:pt x="676275" y="474663"/>
                  </a:lnTo>
                  <a:lnTo>
                    <a:pt x="628650" y="519113"/>
                  </a:lnTo>
                  <a:lnTo>
                    <a:pt x="558800" y="444501"/>
                  </a:lnTo>
                  <a:lnTo>
                    <a:pt x="587375" y="120650"/>
                  </a:lnTo>
                  <a:close/>
                  <a:moveTo>
                    <a:pt x="41275" y="0"/>
                  </a:moveTo>
                  <a:lnTo>
                    <a:pt x="150813" y="120650"/>
                  </a:lnTo>
                  <a:lnTo>
                    <a:pt x="123826" y="444501"/>
                  </a:lnTo>
                  <a:lnTo>
                    <a:pt x="41275" y="519113"/>
                  </a:lnTo>
                  <a:lnTo>
                    <a:pt x="0" y="4746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09" name="Group 608"/>
          <p:cNvGrpSpPr/>
          <p:nvPr/>
        </p:nvGrpSpPr>
        <p:grpSpPr>
          <a:xfrm>
            <a:off x="6033030" y="3988973"/>
            <a:ext cx="545292" cy="797743"/>
            <a:chOff x="7277524" y="7510107"/>
            <a:chExt cx="771525" cy="1128713"/>
          </a:xfrm>
        </p:grpSpPr>
        <p:sp>
          <p:nvSpPr>
            <p:cNvPr id="610" name="Freeform 84"/>
            <p:cNvSpPr>
              <a:spLocks/>
            </p:cNvSpPr>
            <p:nvPr/>
          </p:nvSpPr>
          <p:spPr bwMode="auto">
            <a:xfrm>
              <a:off x="7277524" y="7510107"/>
              <a:ext cx="771525" cy="1128713"/>
            </a:xfrm>
            <a:custGeom>
              <a:avLst/>
              <a:gdLst/>
              <a:ahLst/>
              <a:cxnLst/>
              <a:rect l="l" t="t" r="r" b="b"/>
              <a:pathLst>
                <a:path w="771525" h="1128713">
                  <a:moveTo>
                    <a:pt x="150813" y="1006475"/>
                  </a:moveTo>
                  <a:lnTo>
                    <a:pt x="544513" y="1006475"/>
                  </a:lnTo>
                  <a:lnTo>
                    <a:pt x="652463" y="1128713"/>
                  </a:lnTo>
                  <a:lnTo>
                    <a:pt x="20638" y="1128713"/>
                  </a:lnTo>
                  <a:close/>
                  <a:moveTo>
                    <a:pt x="679451" y="585788"/>
                  </a:moveTo>
                  <a:lnTo>
                    <a:pt x="719138" y="631826"/>
                  </a:lnTo>
                  <a:lnTo>
                    <a:pt x="676276" y="1106488"/>
                  </a:lnTo>
                  <a:lnTo>
                    <a:pt x="568325" y="984251"/>
                  </a:lnTo>
                  <a:lnTo>
                    <a:pt x="595313" y="663576"/>
                  </a:lnTo>
                  <a:close/>
                  <a:moveTo>
                    <a:pt x="92075" y="585788"/>
                  </a:moveTo>
                  <a:lnTo>
                    <a:pt x="160338" y="663576"/>
                  </a:lnTo>
                  <a:lnTo>
                    <a:pt x="133351" y="984251"/>
                  </a:lnTo>
                  <a:lnTo>
                    <a:pt x="0" y="1106488"/>
                  </a:lnTo>
                  <a:lnTo>
                    <a:pt x="42862" y="631826"/>
                  </a:lnTo>
                  <a:close/>
                  <a:moveTo>
                    <a:pt x="182563" y="503238"/>
                  </a:moveTo>
                  <a:lnTo>
                    <a:pt x="603251" y="503238"/>
                  </a:lnTo>
                  <a:lnTo>
                    <a:pt x="658813" y="565151"/>
                  </a:lnTo>
                  <a:lnTo>
                    <a:pt x="592138" y="625476"/>
                  </a:lnTo>
                  <a:lnTo>
                    <a:pt x="169863" y="625476"/>
                  </a:lnTo>
                  <a:lnTo>
                    <a:pt x="117475" y="565151"/>
                  </a:lnTo>
                  <a:close/>
                  <a:moveTo>
                    <a:pt x="771525" y="22225"/>
                  </a:moveTo>
                  <a:lnTo>
                    <a:pt x="730250" y="496888"/>
                  </a:lnTo>
                  <a:lnTo>
                    <a:pt x="684213" y="541338"/>
                  </a:lnTo>
                  <a:lnTo>
                    <a:pt x="612775" y="465138"/>
                  </a:lnTo>
                  <a:lnTo>
                    <a:pt x="641350" y="141288"/>
                  </a:lnTo>
                  <a:close/>
                  <a:moveTo>
                    <a:pt x="96837" y="22225"/>
                  </a:moveTo>
                  <a:lnTo>
                    <a:pt x="204788" y="141288"/>
                  </a:lnTo>
                  <a:lnTo>
                    <a:pt x="177801" y="465138"/>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11" name="Freeform 90"/>
            <p:cNvSpPr>
              <a:spLocks/>
            </p:cNvSpPr>
            <p:nvPr/>
          </p:nvSpPr>
          <p:spPr bwMode="auto">
            <a:xfrm>
              <a:off x="7298162" y="7510107"/>
              <a:ext cx="728662" cy="1128713"/>
            </a:xfrm>
            <a:custGeom>
              <a:avLst/>
              <a:gdLst/>
              <a:ahLst/>
              <a:cxnLst/>
              <a:rect l="l" t="t" r="r" b="b"/>
              <a:pathLst>
                <a:path w="728662" h="1128713">
                  <a:moveTo>
                    <a:pt x="130175" y="1006475"/>
                  </a:moveTo>
                  <a:lnTo>
                    <a:pt x="523875" y="1006475"/>
                  </a:lnTo>
                  <a:lnTo>
                    <a:pt x="631825" y="1128713"/>
                  </a:lnTo>
                  <a:lnTo>
                    <a:pt x="0" y="1128713"/>
                  </a:lnTo>
                  <a:close/>
                  <a:moveTo>
                    <a:pt x="658813" y="585788"/>
                  </a:moveTo>
                  <a:lnTo>
                    <a:pt x="698500" y="631826"/>
                  </a:lnTo>
                  <a:lnTo>
                    <a:pt x="655638" y="1106488"/>
                  </a:lnTo>
                  <a:lnTo>
                    <a:pt x="547687" y="984251"/>
                  </a:lnTo>
                  <a:lnTo>
                    <a:pt x="574675" y="663576"/>
                  </a:lnTo>
                  <a:close/>
                  <a:moveTo>
                    <a:pt x="161925" y="503238"/>
                  </a:moveTo>
                  <a:lnTo>
                    <a:pt x="582613" y="503238"/>
                  </a:lnTo>
                  <a:lnTo>
                    <a:pt x="638175" y="565151"/>
                  </a:lnTo>
                  <a:lnTo>
                    <a:pt x="571500" y="625476"/>
                  </a:lnTo>
                  <a:lnTo>
                    <a:pt x="149225" y="625476"/>
                  </a:lnTo>
                  <a:lnTo>
                    <a:pt x="96837" y="565151"/>
                  </a:lnTo>
                  <a:close/>
                  <a:moveTo>
                    <a:pt x="76199" y="22225"/>
                  </a:moveTo>
                  <a:lnTo>
                    <a:pt x="184150" y="141288"/>
                  </a:lnTo>
                  <a:lnTo>
                    <a:pt x="157163" y="465138"/>
                  </a:lnTo>
                  <a:lnTo>
                    <a:pt x="76199" y="541338"/>
                  </a:lnTo>
                  <a:lnTo>
                    <a:pt x="33337" y="496888"/>
                  </a:lnTo>
                  <a:close/>
                  <a:moveTo>
                    <a:pt x="100012" y="0"/>
                  </a:moveTo>
                  <a:lnTo>
                    <a:pt x="728662" y="0"/>
                  </a:lnTo>
                  <a:lnTo>
                    <a:pt x="600075" y="122238"/>
                  </a:lnTo>
                  <a:lnTo>
                    <a:pt x="211137"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12" name="Group 611"/>
          <p:cNvGrpSpPr/>
          <p:nvPr/>
        </p:nvGrpSpPr>
        <p:grpSpPr>
          <a:xfrm>
            <a:off x="6033030" y="3988412"/>
            <a:ext cx="545292" cy="798865"/>
            <a:chOff x="3350049" y="8684857"/>
            <a:chExt cx="771525" cy="1130301"/>
          </a:xfrm>
        </p:grpSpPr>
        <p:sp>
          <p:nvSpPr>
            <p:cNvPr id="613" name="Freeform 98"/>
            <p:cNvSpPr>
              <a:spLocks/>
            </p:cNvSpPr>
            <p:nvPr/>
          </p:nvSpPr>
          <p:spPr bwMode="auto">
            <a:xfrm>
              <a:off x="3350049" y="8684857"/>
              <a:ext cx="771525" cy="1130301"/>
            </a:xfrm>
            <a:custGeom>
              <a:avLst/>
              <a:gdLst/>
              <a:ahLst/>
              <a:cxnLst/>
              <a:rect l="l" t="t" r="r" b="b"/>
              <a:pathLst>
                <a:path w="771525" h="1130301">
                  <a:moveTo>
                    <a:pt x="150812" y="1008063"/>
                  </a:moveTo>
                  <a:lnTo>
                    <a:pt x="542924" y="1008063"/>
                  </a:lnTo>
                  <a:lnTo>
                    <a:pt x="652462" y="1130301"/>
                  </a:lnTo>
                  <a:lnTo>
                    <a:pt x="20637" y="1130301"/>
                  </a:lnTo>
                  <a:close/>
                  <a:moveTo>
                    <a:pt x="677863" y="585788"/>
                  </a:moveTo>
                  <a:lnTo>
                    <a:pt x="719138" y="633413"/>
                  </a:lnTo>
                  <a:lnTo>
                    <a:pt x="676275" y="1108076"/>
                  </a:lnTo>
                  <a:lnTo>
                    <a:pt x="568325" y="985838"/>
                  </a:lnTo>
                  <a:lnTo>
                    <a:pt x="593725" y="663576"/>
                  </a:lnTo>
                  <a:close/>
                  <a:moveTo>
                    <a:pt x="90488" y="585788"/>
                  </a:moveTo>
                  <a:lnTo>
                    <a:pt x="160338" y="663576"/>
                  </a:lnTo>
                  <a:lnTo>
                    <a:pt x="133350" y="985838"/>
                  </a:lnTo>
                  <a:lnTo>
                    <a:pt x="0" y="1108076"/>
                  </a:lnTo>
                  <a:lnTo>
                    <a:pt x="42863" y="633413"/>
                  </a:lnTo>
                  <a:close/>
                  <a:moveTo>
                    <a:pt x="182562" y="504825"/>
                  </a:moveTo>
                  <a:lnTo>
                    <a:pt x="603250" y="504825"/>
                  </a:lnTo>
                  <a:lnTo>
                    <a:pt x="658813" y="566738"/>
                  </a:lnTo>
                  <a:lnTo>
                    <a:pt x="592138" y="627063"/>
                  </a:lnTo>
                  <a:lnTo>
                    <a:pt x="168275" y="627063"/>
                  </a:lnTo>
                  <a:lnTo>
                    <a:pt x="117475" y="566738"/>
                  </a:lnTo>
                  <a:close/>
                  <a:moveTo>
                    <a:pt x="771525" y="22225"/>
                  </a:moveTo>
                  <a:lnTo>
                    <a:pt x="730250" y="498475"/>
                  </a:lnTo>
                  <a:lnTo>
                    <a:pt x="682625" y="542925"/>
                  </a:lnTo>
                  <a:lnTo>
                    <a:pt x="612775" y="466725"/>
                  </a:lnTo>
                  <a:lnTo>
                    <a:pt x="641350" y="142875"/>
                  </a:lnTo>
                  <a:close/>
                  <a:moveTo>
                    <a:pt x="95250" y="22225"/>
                  </a:moveTo>
                  <a:lnTo>
                    <a:pt x="204788" y="142875"/>
                  </a:lnTo>
                  <a:lnTo>
                    <a:pt x="177800" y="466725"/>
                  </a:lnTo>
                  <a:lnTo>
                    <a:pt x="95250" y="542925"/>
                  </a:lnTo>
                  <a:lnTo>
                    <a:pt x="53975" y="498475"/>
                  </a:lnTo>
                  <a:close/>
                  <a:moveTo>
                    <a:pt x="120650" y="0"/>
                  </a:moveTo>
                  <a:lnTo>
                    <a:pt x="749300" y="0"/>
                  </a:lnTo>
                  <a:lnTo>
                    <a:pt x="620713" y="122238"/>
                  </a:lnTo>
                  <a:lnTo>
                    <a:pt x="230187"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14" name="Freeform 103"/>
            <p:cNvSpPr>
              <a:spLocks/>
            </p:cNvSpPr>
            <p:nvPr/>
          </p:nvSpPr>
          <p:spPr bwMode="auto">
            <a:xfrm>
              <a:off x="3350049" y="8684857"/>
              <a:ext cx="749300" cy="1130301"/>
            </a:xfrm>
            <a:custGeom>
              <a:avLst/>
              <a:gdLst/>
              <a:ahLst/>
              <a:cxnLst/>
              <a:rect l="l" t="t" r="r" b="b"/>
              <a:pathLst>
                <a:path w="749300" h="1130301">
                  <a:moveTo>
                    <a:pt x="150812" y="1008063"/>
                  </a:moveTo>
                  <a:lnTo>
                    <a:pt x="542925" y="1008063"/>
                  </a:lnTo>
                  <a:lnTo>
                    <a:pt x="652462" y="1130301"/>
                  </a:lnTo>
                  <a:lnTo>
                    <a:pt x="20637" y="1130301"/>
                  </a:lnTo>
                  <a:close/>
                  <a:moveTo>
                    <a:pt x="677863" y="585788"/>
                  </a:moveTo>
                  <a:lnTo>
                    <a:pt x="719138" y="633413"/>
                  </a:lnTo>
                  <a:lnTo>
                    <a:pt x="676275" y="1108076"/>
                  </a:lnTo>
                  <a:lnTo>
                    <a:pt x="568325" y="985838"/>
                  </a:lnTo>
                  <a:lnTo>
                    <a:pt x="593725" y="663576"/>
                  </a:lnTo>
                  <a:close/>
                  <a:moveTo>
                    <a:pt x="90488" y="585788"/>
                  </a:moveTo>
                  <a:lnTo>
                    <a:pt x="160338" y="663576"/>
                  </a:lnTo>
                  <a:lnTo>
                    <a:pt x="133351" y="985838"/>
                  </a:lnTo>
                  <a:lnTo>
                    <a:pt x="0" y="1108076"/>
                  </a:lnTo>
                  <a:lnTo>
                    <a:pt x="42863" y="633413"/>
                  </a:lnTo>
                  <a:close/>
                  <a:moveTo>
                    <a:pt x="182563" y="504825"/>
                  </a:moveTo>
                  <a:lnTo>
                    <a:pt x="603251" y="504825"/>
                  </a:lnTo>
                  <a:lnTo>
                    <a:pt x="658813" y="566738"/>
                  </a:lnTo>
                  <a:lnTo>
                    <a:pt x="592138" y="627063"/>
                  </a:lnTo>
                  <a:lnTo>
                    <a:pt x="168275" y="627063"/>
                  </a:lnTo>
                  <a:lnTo>
                    <a:pt x="117475" y="566738"/>
                  </a:lnTo>
                  <a:close/>
                  <a:moveTo>
                    <a:pt x="95250" y="22225"/>
                  </a:moveTo>
                  <a:lnTo>
                    <a:pt x="204788" y="142875"/>
                  </a:lnTo>
                  <a:lnTo>
                    <a:pt x="177801" y="466725"/>
                  </a:lnTo>
                  <a:lnTo>
                    <a:pt x="95250" y="542925"/>
                  </a:lnTo>
                  <a:lnTo>
                    <a:pt x="53975" y="498475"/>
                  </a:lnTo>
                  <a:close/>
                  <a:moveTo>
                    <a:pt x="120650" y="0"/>
                  </a:moveTo>
                  <a:lnTo>
                    <a:pt x="749300" y="0"/>
                  </a:lnTo>
                  <a:lnTo>
                    <a:pt x="620713"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15" name="Group 614"/>
          <p:cNvGrpSpPr/>
          <p:nvPr/>
        </p:nvGrpSpPr>
        <p:grpSpPr>
          <a:xfrm>
            <a:off x="6033030" y="3988973"/>
            <a:ext cx="545292" cy="797743"/>
            <a:chOff x="4116812" y="8694382"/>
            <a:chExt cx="771525" cy="1128713"/>
          </a:xfrm>
        </p:grpSpPr>
        <p:sp>
          <p:nvSpPr>
            <p:cNvPr id="616" name="Freeform 109"/>
            <p:cNvSpPr>
              <a:spLocks/>
            </p:cNvSpPr>
            <p:nvPr/>
          </p:nvSpPr>
          <p:spPr bwMode="auto">
            <a:xfrm>
              <a:off x="4116812" y="8694382"/>
              <a:ext cx="771525" cy="1128713"/>
            </a:xfrm>
            <a:custGeom>
              <a:avLst/>
              <a:gdLst/>
              <a:ahLst/>
              <a:cxnLst/>
              <a:rect l="l" t="t" r="r" b="b"/>
              <a:pathLst>
                <a:path w="771525" h="1128713">
                  <a:moveTo>
                    <a:pt x="150812" y="1008063"/>
                  </a:moveTo>
                  <a:lnTo>
                    <a:pt x="542925" y="1008063"/>
                  </a:lnTo>
                  <a:lnTo>
                    <a:pt x="652462" y="1128713"/>
                  </a:lnTo>
                  <a:lnTo>
                    <a:pt x="20637" y="1128713"/>
                  </a:lnTo>
                  <a:close/>
                  <a:moveTo>
                    <a:pt x="679451" y="585788"/>
                  </a:moveTo>
                  <a:lnTo>
                    <a:pt x="719138" y="631826"/>
                  </a:lnTo>
                  <a:lnTo>
                    <a:pt x="676276" y="1106488"/>
                  </a:lnTo>
                  <a:lnTo>
                    <a:pt x="568325" y="985838"/>
                  </a:lnTo>
                  <a:lnTo>
                    <a:pt x="593725" y="663576"/>
                  </a:lnTo>
                  <a:close/>
                  <a:moveTo>
                    <a:pt x="92075" y="585788"/>
                  </a:moveTo>
                  <a:lnTo>
                    <a:pt x="160338" y="663576"/>
                  </a:lnTo>
                  <a:lnTo>
                    <a:pt x="133351" y="985838"/>
                  </a:lnTo>
                  <a:lnTo>
                    <a:pt x="0" y="1106488"/>
                  </a:lnTo>
                  <a:lnTo>
                    <a:pt x="42863" y="631826"/>
                  </a:lnTo>
                  <a:close/>
                  <a:moveTo>
                    <a:pt x="182563" y="503238"/>
                  </a:moveTo>
                  <a:lnTo>
                    <a:pt x="603251" y="503238"/>
                  </a:lnTo>
                  <a:lnTo>
                    <a:pt x="658813" y="565151"/>
                  </a:lnTo>
                  <a:lnTo>
                    <a:pt x="592138" y="625476"/>
                  </a:lnTo>
                  <a:lnTo>
                    <a:pt x="168275" y="625476"/>
                  </a:lnTo>
                  <a:lnTo>
                    <a:pt x="117475" y="565151"/>
                  </a:lnTo>
                  <a:close/>
                  <a:moveTo>
                    <a:pt x="771525" y="22225"/>
                  </a:moveTo>
                  <a:lnTo>
                    <a:pt x="730250" y="496888"/>
                  </a:lnTo>
                  <a:lnTo>
                    <a:pt x="682625" y="541338"/>
                  </a:lnTo>
                  <a:lnTo>
                    <a:pt x="612775" y="466725"/>
                  </a:lnTo>
                  <a:lnTo>
                    <a:pt x="641350" y="142875"/>
                  </a:lnTo>
                  <a:close/>
                  <a:moveTo>
                    <a:pt x="95250" y="22225"/>
                  </a:moveTo>
                  <a:lnTo>
                    <a:pt x="204788" y="142875"/>
                  </a:lnTo>
                  <a:lnTo>
                    <a:pt x="177801" y="466725"/>
                  </a:lnTo>
                  <a:lnTo>
                    <a:pt x="95250" y="541338"/>
                  </a:lnTo>
                  <a:lnTo>
                    <a:pt x="53975" y="496888"/>
                  </a:lnTo>
                  <a:close/>
                  <a:moveTo>
                    <a:pt x="120650" y="0"/>
                  </a:moveTo>
                  <a:lnTo>
                    <a:pt x="749300" y="0"/>
                  </a:lnTo>
                  <a:lnTo>
                    <a:pt x="620713"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17" name="Freeform 112"/>
            <p:cNvSpPr>
              <a:spLocks/>
            </p:cNvSpPr>
            <p:nvPr/>
          </p:nvSpPr>
          <p:spPr bwMode="auto">
            <a:xfrm>
              <a:off x="4237462" y="8694382"/>
              <a:ext cx="650875" cy="1106488"/>
            </a:xfrm>
            <a:custGeom>
              <a:avLst/>
              <a:gdLst/>
              <a:ahLst/>
              <a:cxnLst/>
              <a:rect l="l" t="t" r="r" b="b"/>
              <a:pathLst>
                <a:path w="650875" h="1106488">
                  <a:moveTo>
                    <a:pt x="558801" y="585788"/>
                  </a:moveTo>
                  <a:lnTo>
                    <a:pt x="598488" y="631826"/>
                  </a:lnTo>
                  <a:lnTo>
                    <a:pt x="555626" y="1106488"/>
                  </a:lnTo>
                  <a:lnTo>
                    <a:pt x="447675" y="985838"/>
                  </a:lnTo>
                  <a:lnTo>
                    <a:pt x="473075" y="663576"/>
                  </a:lnTo>
                  <a:close/>
                  <a:moveTo>
                    <a:pt x="650875" y="22225"/>
                  </a:moveTo>
                  <a:lnTo>
                    <a:pt x="609600" y="496888"/>
                  </a:lnTo>
                  <a:lnTo>
                    <a:pt x="561975" y="541338"/>
                  </a:lnTo>
                  <a:lnTo>
                    <a:pt x="492125" y="466725"/>
                  </a:lnTo>
                  <a:lnTo>
                    <a:pt x="520700" y="142875"/>
                  </a:lnTo>
                  <a:close/>
                  <a:moveTo>
                    <a:pt x="0" y="0"/>
                  </a:moveTo>
                  <a:lnTo>
                    <a:pt x="628650" y="0"/>
                  </a:lnTo>
                  <a:lnTo>
                    <a:pt x="500063" y="122238"/>
                  </a:lnTo>
                  <a:lnTo>
                    <a:pt x="10953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18" name="Group 617"/>
          <p:cNvGrpSpPr/>
          <p:nvPr/>
        </p:nvGrpSpPr>
        <p:grpSpPr>
          <a:xfrm>
            <a:off x="6033030" y="3988973"/>
            <a:ext cx="545293" cy="797743"/>
            <a:chOff x="4937549" y="8676920"/>
            <a:chExt cx="771526" cy="1128713"/>
          </a:xfrm>
        </p:grpSpPr>
        <p:sp>
          <p:nvSpPr>
            <p:cNvPr id="619" name="Freeform 119"/>
            <p:cNvSpPr>
              <a:spLocks/>
            </p:cNvSpPr>
            <p:nvPr/>
          </p:nvSpPr>
          <p:spPr bwMode="auto">
            <a:xfrm>
              <a:off x="4937549" y="8676920"/>
              <a:ext cx="771526" cy="1128713"/>
            </a:xfrm>
            <a:custGeom>
              <a:avLst/>
              <a:gdLst/>
              <a:ahLst/>
              <a:cxnLst/>
              <a:rect l="l" t="t" r="r" b="b"/>
              <a:pathLst>
                <a:path w="771526" h="1128713">
                  <a:moveTo>
                    <a:pt x="150813" y="1006475"/>
                  </a:moveTo>
                  <a:lnTo>
                    <a:pt x="542925" y="1006475"/>
                  </a:lnTo>
                  <a:lnTo>
                    <a:pt x="650875" y="1128713"/>
                  </a:lnTo>
                  <a:lnTo>
                    <a:pt x="19050" y="1128713"/>
                  </a:lnTo>
                  <a:close/>
                  <a:moveTo>
                    <a:pt x="677864" y="585787"/>
                  </a:moveTo>
                  <a:lnTo>
                    <a:pt x="717551" y="631824"/>
                  </a:lnTo>
                  <a:lnTo>
                    <a:pt x="676276" y="1106487"/>
                  </a:lnTo>
                  <a:lnTo>
                    <a:pt x="566738" y="984250"/>
                  </a:lnTo>
                  <a:lnTo>
                    <a:pt x="593726" y="663574"/>
                  </a:lnTo>
                  <a:close/>
                  <a:moveTo>
                    <a:pt x="90487" y="585787"/>
                  </a:moveTo>
                  <a:lnTo>
                    <a:pt x="158750" y="663574"/>
                  </a:lnTo>
                  <a:lnTo>
                    <a:pt x="133350" y="984250"/>
                  </a:lnTo>
                  <a:lnTo>
                    <a:pt x="0" y="1106487"/>
                  </a:lnTo>
                  <a:lnTo>
                    <a:pt x="41275" y="631824"/>
                  </a:lnTo>
                  <a:close/>
                  <a:moveTo>
                    <a:pt x="180975" y="503237"/>
                  </a:moveTo>
                  <a:lnTo>
                    <a:pt x="603251" y="503237"/>
                  </a:lnTo>
                  <a:lnTo>
                    <a:pt x="658813" y="565150"/>
                  </a:lnTo>
                  <a:lnTo>
                    <a:pt x="592138" y="625475"/>
                  </a:lnTo>
                  <a:lnTo>
                    <a:pt x="168275" y="625475"/>
                  </a:lnTo>
                  <a:lnTo>
                    <a:pt x="117475" y="565150"/>
                  </a:lnTo>
                  <a:close/>
                  <a:moveTo>
                    <a:pt x="771526" y="22225"/>
                  </a:moveTo>
                  <a:lnTo>
                    <a:pt x="728664" y="496888"/>
                  </a:lnTo>
                  <a:lnTo>
                    <a:pt x="682626" y="541338"/>
                  </a:lnTo>
                  <a:lnTo>
                    <a:pt x="611188" y="465138"/>
                  </a:lnTo>
                  <a:lnTo>
                    <a:pt x="639763" y="141288"/>
                  </a:lnTo>
                  <a:close/>
                  <a:moveTo>
                    <a:pt x="95250" y="22225"/>
                  </a:moveTo>
                  <a:lnTo>
                    <a:pt x="203201" y="141288"/>
                  </a:lnTo>
                  <a:lnTo>
                    <a:pt x="177801" y="465138"/>
                  </a:lnTo>
                  <a:lnTo>
                    <a:pt x="95250"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20" name="Freeform 126"/>
            <p:cNvSpPr>
              <a:spLocks/>
            </p:cNvSpPr>
            <p:nvPr/>
          </p:nvSpPr>
          <p:spPr bwMode="auto">
            <a:xfrm>
              <a:off x="4937549" y="8676920"/>
              <a:ext cx="771526" cy="1128713"/>
            </a:xfrm>
            <a:custGeom>
              <a:avLst/>
              <a:gdLst/>
              <a:ahLst/>
              <a:cxnLst/>
              <a:rect l="l" t="t" r="r" b="b"/>
              <a:pathLst>
                <a:path w="771526" h="1128713">
                  <a:moveTo>
                    <a:pt x="150813" y="1006475"/>
                  </a:moveTo>
                  <a:lnTo>
                    <a:pt x="542925" y="1006475"/>
                  </a:lnTo>
                  <a:lnTo>
                    <a:pt x="650875" y="1128713"/>
                  </a:lnTo>
                  <a:lnTo>
                    <a:pt x="19050" y="1128713"/>
                  </a:lnTo>
                  <a:close/>
                  <a:moveTo>
                    <a:pt x="677864" y="585787"/>
                  </a:moveTo>
                  <a:lnTo>
                    <a:pt x="717551" y="631824"/>
                  </a:lnTo>
                  <a:lnTo>
                    <a:pt x="676276" y="1106487"/>
                  </a:lnTo>
                  <a:lnTo>
                    <a:pt x="566738" y="984250"/>
                  </a:lnTo>
                  <a:lnTo>
                    <a:pt x="593726" y="663574"/>
                  </a:lnTo>
                  <a:close/>
                  <a:moveTo>
                    <a:pt x="90487" y="585787"/>
                  </a:moveTo>
                  <a:lnTo>
                    <a:pt x="158750" y="663574"/>
                  </a:lnTo>
                  <a:lnTo>
                    <a:pt x="133350" y="984250"/>
                  </a:lnTo>
                  <a:lnTo>
                    <a:pt x="0" y="1106487"/>
                  </a:lnTo>
                  <a:lnTo>
                    <a:pt x="41275" y="631824"/>
                  </a:lnTo>
                  <a:close/>
                  <a:moveTo>
                    <a:pt x="180975" y="503237"/>
                  </a:moveTo>
                  <a:lnTo>
                    <a:pt x="603251" y="503237"/>
                  </a:lnTo>
                  <a:lnTo>
                    <a:pt x="658813" y="565150"/>
                  </a:lnTo>
                  <a:lnTo>
                    <a:pt x="592138" y="625475"/>
                  </a:lnTo>
                  <a:lnTo>
                    <a:pt x="168275" y="625475"/>
                  </a:lnTo>
                  <a:lnTo>
                    <a:pt x="117475" y="565150"/>
                  </a:lnTo>
                  <a:close/>
                  <a:moveTo>
                    <a:pt x="771526" y="22225"/>
                  </a:moveTo>
                  <a:lnTo>
                    <a:pt x="728664" y="496888"/>
                  </a:lnTo>
                  <a:lnTo>
                    <a:pt x="682626" y="541338"/>
                  </a:lnTo>
                  <a:lnTo>
                    <a:pt x="611188" y="465138"/>
                  </a:lnTo>
                  <a:lnTo>
                    <a:pt x="639763" y="141288"/>
                  </a:lnTo>
                  <a:close/>
                  <a:moveTo>
                    <a:pt x="95250" y="22225"/>
                  </a:moveTo>
                  <a:lnTo>
                    <a:pt x="203201" y="141288"/>
                  </a:lnTo>
                  <a:lnTo>
                    <a:pt x="177801" y="465138"/>
                  </a:lnTo>
                  <a:lnTo>
                    <a:pt x="95250"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21" name="Group 620"/>
          <p:cNvGrpSpPr/>
          <p:nvPr/>
        </p:nvGrpSpPr>
        <p:grpSpPr>
          <a:xfrm>
            <a:off x="6033030" y="3988412"/>
            <a:ext cx="545292" cy="798865"/>
            <a:chOff x="5704312" y="8684857"/>
            <a:chExt cx="771525" cy="1130301"/>
          </a:xfrm>
        </p:grpSpPr>
        <p:sp>
          <p:nvSpPr>
            <p:cNvPr id="622" name="Freeform 135"/>
            <p:cNvSpPr>
              <a:spLocks/>
            </p:cNvSpPr>
            <p:nvPr/>
          </p:nvSpPr>
          <p:spPr bwMode="auto">
            <a:xfrm>
              <a:off x="5704312" y="8684857"/>
              <a:ext cx="771525" cy="1130301"/>
            </a:xfrm>
            <a:custGeom>
              <a:avLst/>
              <a:gdLst/>
              <a:ahLst/>
              <a:cxnLst/>
              <a:rect l="l" t="t" r="r" b="b"/>
              <a:pathLst>
                <a:path w="771525" h="1130301">
                  <a:moveTo>
                    <a:pt x="150812" y="1008063"/>
                  </a:moveTo>
                  <a:lnTo>
                    <a:pt x="542924" y="1008063"/>
                  </a:lnTo>
                  <a:lnTo>
                    <a:pt x="652462" y="1130301"/>
                  </a:lnTo>
                  <a:lnTo>
                    <a:pt x="20637" y="1130301"/>
                  </a:lnTo>
                  <a:close/>
                  <a:moveTo>
                    <a:pt x="677863" y="585788"/>
                  </a:moveTo>
                  <a:lnTo>
                    <a:pt x="717550" y="633413"/>
                  </a:lnTo>
                  <a:lnTo>
                    <a:pt x="676275" y="1108076"/>
                  </a:lnTo>
                  <a:lnTo>
                    <a:pt x="568325" y="985838"/>
                  </a:lnTo>
                  <a:lnTo>
                    <a:pt x="593725" y="663576"/>
                  </a:lnTo>
                  <a:close/>
                  <a:moveTo>
                    <a:pt x="90488" y="585788"/>
                  </a:moveTo>
                  <a:lnTo>
                    <a:pt x="160338" y="663576"/>
                  </a:lnTo>
                  <a:lnTo>
                    <a:pt x="133350" y="985838"/>
                  </a:lnTo>
                  <a:lnTo>
                    <a:pt x="0" y="1108076"/>
                  </a:lnTo>
                  <a:lnTo>
                    <a:pt x="42862" y="633413"/>
                  </a:lnTo>
                  <a:close/>
                  <a:moveTo>
                    <a:pt x="182562" y="504825"/>
                  </a:moveTo>
                  <a:lnTo>
                    <a:pt x="603250" y="504825"/>
                  </a:lnTo>
                  <a:lnTo>
                    <a:pt x="658813" y="566738"/>
                  </a:lnTo>
                  <a:lnTo>
                    <a:pt x="592138" y="627063"/>
                  </a:lnTo>
                  <a:lnTo>
                    <a:pt x="168275" y="627063"/>
                  </a:lnTo>
                  <a:lnTo>
                    <a:pt x="117475" y="566738"/>
                  </a:lnTo>
                  <a:close/>
                  <a:moveTo>
                    <a:pt x="771525" y="22225"/>
                  </a:moveTo>
                  <a:lnTo>
                    <a:pt x="728663" y="498475"/>
                  </a:lnTo>
                  <a:lnTo>
                    <a:pt x="682625" y="542925"/>
                  </a:lnTo>
                  <a:lnTo>
                    <a:pt x="611187" y="466725"/>
                  </a:lnTo>
                  <a:lnTo>
                    <a:pt x="641350" y="142875"/>
                  </a:lnTo>
                  <a:close/>
                  <a:moveTo>
                    <a:pt x="95250" y="22225"/>
                  </a:moveTo>
                  <a:lnTo>
                    <a:pt x="204788" y="142875"/>
                  </a:lnTo>
                  <a:lnTo>
                    <a:pt x="177800" y="466725"/>
                  </a:lnTo>
                  <a:lnTo>
                    <a:pt x="95250" y="542925"/>
                  </a:lnTo>
                  <a:lnTo>
                    <a:pt x="53975" y="498475"/>
                  </a:lnTo>
                  <a:close/>
                  <a:moveTo>
                    <a:pt x="119062" y="0"/>
                  </a:moveTo>
                  <a:lnTo>
                    <a:pt x="749300" y="0"/>
                  </a:lnTo>
                  <a:lnTo>
                    <a:pt x="620713" y="122238"/>
                  </a:lnTo>
                  <a:lnTo>
                    <a:pt x="230187"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23" name="Freeform 139"/>
            <p:cNvSpPr>
              <a:spLocks/>
            </p:cNvSpPr>
            <p:nvPr/>
          </p:nvSpPr>
          <p:spPr bwMode="auto">
            <a:xfrm>
              <a:off x="5724949" y="8684857"/>
              <a:ext cx="750888" cy="1130301"/>
            </a:xfrm>
            <a:custGeom>
              <a:avLst/>
              <a:gdLst/>
              <a:ahLst/>
              <a:cxnLst/>
              <a:rect l="l" t="t" r="r" b="b"/>
              <a:pathLst>
                <a:path w="750888" h="1130301">
                  <a:moveTo>
                    <a:pt x="130175" y="1008063"/>
                  </a:moveTo>
                  <a:lnTo>
                    <a:pt x="522288" y="1008063"/>
                  </a:lnTo>
                  <a:lnTo>
                    <a:pt x="631825" y="1130301"/>
                  </a:lnTo>
                  <a:lnTo>
                    <a:pt x="0" y="1130301"/>
                  </a:lnTo>
                  <a:close/>
                  <a:moveTo>
                    <a:pt x="657226" y="585788"/>
                  </a:moveTo>
                  <a:lnTo>
                    <a:pt x="696913" y="633413"/>
                  </a:lnTo>
                  <a:lnTo>
                    <a:pt x="655638" y="1108076"/>
                  </a:lnTo>
                  <a:lnTo>
                    <a:pt x="547688" y="985838"/>
                  </a:lnTo>
                  <a:lnTo>
                    <a:pt x="573088" y="663576"/>
                  </a:lnTo>
                  <a:close/>
                  <a:moveTo>
                    <a:pt x="161926" y="504825"/>
                  </a:moveTo>
                  <a:lnTo>
                    <a:pt x="582614" y="504825"/>
                  </a:lnTo>
                  <a:lnTo>
                    <a:pt x="638176" y="566738"/>
                  </a:lnTo>
                  <a:lnTo>
                    <a:pt x="571501" y="627063"/>
                  </a:lnTo>
                  <a:lnTo>
                    <a:pt x="147638" y="627063"/>
                  </a:lnTo>
                  <a:lnTo>
                    <a:pt x="96838" y="566738"/>
                  </a:lnTo>
                  <a:close/>
                  <a:moveTo>
                    <a:pt x="750888" y="22225"/>
                  </a:moveTo>
                  <a:lnTo>
                    <a:pt x="708026" y="498475"/>
                  </a:lnTo>
                  <a:lnTo>
                    <a:pt x="661988" y="542925"/>
                  </a:lnTo>
                  <a:lnTo>
                    <a:pt x="590550" y="466725"/>
                  </a:lnTo>
                  <a:lnTo>
                    <a:pt x="620713" y="142875"/>
                  </a:lnTo>
                  <a:close/>
                  <a:moveTo>
                    <a:pt x="74613" y="22225"/>
                  </a:moveTo>
                  <a:lnTo>
                    <a:pt x="184151" y="142875"/>
                  </a:lnTo>
                  <a:lnTo>
                    <a:pt x="157164" y="466725"/>
                  </a:lnTo>
                  <a:lnTo>
                    <a:pt x="74613" y="542925"/>
                  </a:lnTo>
                  <a:lnTo>
                    <a:pt x="33338" y="498475"/>
                  </a:lnTo>
                  <a:close/>
                  <a:moveTo>
                    <a:pt x="98425" y="0"/>
                  </a:moveTo>
                  <a:lnTo>
                    <a:pt x="728663" y="0"/>
                  </a:lnTo>
                  <a:lnTo>
                    <a:pt x="600076" y="122238"/>
                  </a:lnTo>
                  <a:lnTo>
                    <a:pt x="209550"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24" name="Group 623"/>
          <p:cNvGrpSpPr/>
          <p:nvPr/>
        </p:nvGrpSpPr>
        <p:grpSpPr>
          <a:xfrm>
            <a:off x="6033590" y="3988973"/>
            <a:ext cx="544172" cy="797743"/>
            <a:chOff x="3448473" y="7460894"/>
            <a:chExt cx="769939" cy="1128713"/>
          </a:xfrm>
        </p:grpSpPr>
        <p:sp>
          <p:nvSpPr>
            <p:cNvPr id="625"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26"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27" name="Group 626"/>
          <p:cNvGrpSpPr/>
          <p:nvPr/>
        </p:nvGrpSpPr>
        <p:grpSpPr>
          <a:xfrm>
            <a:off x="6033030" y="3988973"/>
            <a:ext cx="545292" cy="797743"/>
            <a:chOff x="4215237" y="7470420"/>
            <a:chExt cx="771525" cy="1128713"/>
          </a:xfrm>
        </p:grpSpPr>
        <p:sp>
          <p:nvSpPr>
            <p:cNvPr id="628" name="Freeform 40"/>
            <p:cNvSpPr>
              <a:spLocks/>
            </p:cNvSpPr>
            <p:nvPr/>
          </p:nvSpPr>
          <p:spPr bwMode="auto">
            <a:xfrm>
              <a:off x="4215237"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6275"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3250" y="503237"/>
                  </a:lnTo>
                  <a:lnTo>
                    <a:pt x="657225" y="565150"/>
                  </a:lnTo>
                  <a:lnTo>
                    <a:pt x="592138"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29" name="Freeform 44"/>
            <p:cNvSpPr>
              <a:spLocks/>
            </p:cNvSpPr>
            <p:nvPr/>
          </p:nvSpPr>
          <p:spPr bwMode="auto">
            <a:xfrm>
              <a:off x="4781974" y="7492644"/>
              <a:ext cx="204788" cy="1084262"/>
            </a:xfrm>
            <a:custGeom>
              <a:avLst/>
              <a:gdLst/>
              <a:ahLst/>
              <a:cxnLst/>
              <a:rect l="l" t="t" r="r" b="b"/>
              <a:pathLst>
                <a:path w="204788" h="1084262">
                  <a:moveTo>
                    <a:pt x="111126" y="563562"/>
                  </a:moveTo>
                  <a:lnTo>
                    <a:pt x="150813" y="609600"/>
                  </a:lnTo>
                  <a:lnTo>
                    <a:pt x="109538" y="1084262"/>
                  </a:lnTo>
                  <a:lnTo>
                    <a:pt x="0" y="962025"/>
                  </a:lnTo>
                  <a:lnTo>
                    <a:pt x="26987" y="639762"/>
                  </a:lnTo>
                  <a:close/>
                  <a:moveTo>
                    <a:pt x="204788" y="0"/>
                  </a:moveTo>
                  <a:lnTo>
                    <a:pt x="161926" y="474663"/>
                  </a:lnTo>
                  <a:lnTo>
                    <a:pt x="115888" y="519113"/>
                  </a:lnTo>
                  <a:lnTo>
                    <a:pt x="44450" y="442913"/>
                  </a:lnTo>
                  <a:lnTo>
                    <a:pt x="73025" y="1190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30" name="Group 629"/>
          <p:cNvGrpSpPr/>
          <p:nvPr/>
        </p:nvGrpSpPr>
        <p:grpSpPr>
          <a:xfrm>
            <a:off x="6033030" y="3988973"/>
            <a:ext cx="545292" cy="797742"/>
            <a:chOff x="4967712" y="7460895"/>
            <a:chExt cx="771525" cy="1128712"/>
          </a:xfrm>
        </p:grpSpPr>
        <p:sp>
          <p:nvSpPr>
            <p:cNvPr id="631" name="Freeform 49"/>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679451" y="585787"/>
                  </a:moveTo>
                  <a:lnTo>
                    <a:pt x="719138" y="631825"/>
                  </a:lnTo>
                  <a:lnTo>
                    <a:pt x="676276" y="1106487"/>
                  </a:lnTo>
                  <a:lnTo>
                    <a:pt x="568325" y="985837"/>
                  </a:lnTo>
                  <a:lnTo>
                    <a:pt x="595313" y="663575"/>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96837" y="22225"/>
                  </a:moveTo>
                  <a:lnTo>
                    <a:pt x="204788" y="141288"/>
                  </a:lnTo>
                  <a:lnTo>
                    <a:pt x="177801" y="466726"/>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32" name="Freeform 55"/>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120650" y="0"/>
                  </a:moveTo>
                  <a:lnTo>
                    <a:pt x="749300" y="0"/>
                  </a:lnTo>
                  <a:lnTo>
                    <a:pt x="620713" y="122238"/>
                  </a:lnTo>
                  <a:lnTo>
                    <a:pt x="231775"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33" name="Group 632"/>
          <p:cNvGrpSpPr/>
          <p:nvPr/>
        </p:nvGrpSpPr>
        <p:grpSpPr>
          <a:xfrm>
            <a:off x="6033030" y="3988973"/>
            <a:ext cx="545292" cy="797743"/>
            <a:chOff x="5736062" y="7470420"/>
            <a:chExt cx="771525" cy="1128713"/>
          </a:xfrm>
        </p:grpSpPr>
        <p:sp>
          <p:nvSpPr>
            <p:cNvPr id="634" name="Freeform 61"/>
            <p:cNvSpPr>
              <a:spLocks/>
            </p:cNvSpPr>
            <p:nvPr/>
          </p:nvSpPr>
          <p:spPr bwMode="auto">
            <a:xfrm>
              <a:off x="5736062"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4688"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35" name="Freeform 66"/>
            <p:cNvSpPr>
              <a:spLocks/>
            </p:cNvSpPr>
            <p:nvPr/>
          </p:nvSpPr>
          <p:spPr bwMode="auto">
            <a:xfrm>
              <a:off x="5755112" y="7470420"/>
              <a:ext cx="752475" cy="1128713"/>
            </a:xfrm>
            <a:custGeom>
              <a:avLst/>
              <a:gdLst/>
              <a:ahLst/>
              <a:cxnLst/>
              <a:rect l="l" t="t" r="r" b="b"/>
              <a:pathLst>
                <a:path w="752475" h="1128713">
                  <a:moveTo>
                    <a:pt x="131763" y="1006475"/>
                  </a:moveTo>
                  <a:lnTo>
                    <a:pt x="523875" y="1006475"/>
                  </a:lnTo>
                  <a:lnTo>
                    <a:pt x="631825" y="1128713"/>
                  </a:lnTo>
                  <a:lnTo>
                    <a:pt x="0" y="1128713"/>
                  </a:lnTo>
                  <a:close/>
                  <a:moveTo>
                    <a:pt x="658813" y="585787"/>
                  </a:moveTo>
                  <a:lnTo>
                    <a:pt x="698500" y="631825"/>
                  </a:lnTo>
                  <a:lnTo>
                    <a:pt x="655638" y="1106487"/>
                  </a:lnTo>
                  <a:lnTo>
                    <a:pt x="547687" y="984250"/>
                  </a:lnTo>
                  <a:lnTo>
                    <a:pt x="574675" y="661987"/>
                  </a:lnTo>
                  <a:close/>
                  <a:moveTo>
                    <a:pt x="161925" y="503237"/>
                  </a:moveTo>
                  <a:lnTo>
                    <a:pt x="582613" y="503237"/>
                  </a:lnTo>
                  <a:lnTo>
                    <a:pt x="638175" y="565150"/>
                  </a:lnTo>
                  <a:lnTo>
                    <a:pt x="571500" y="625475"/>
                  </a:lnTo>
                  <a:lnTo>
                    <a:pt x="149225" y="625475"/>
                  </a:lnTo>
                  <a:lnTo>
                    <a:pt x="98425" y="565150"/>
                  </a:lnTo>
                  <a:close/>
                  <a:moveTo>
                    <a:pt x="752475" y="22225"/>
                  </a:moveTo>
                  <a:lnTo>
                    <a:pt x="709613" y="496888"/>
                  </a:lnTo>
                  <a:lnTo>
                    <a:pt x="663575" y="541338"/>
                  </a:lnTo>
                  <a:lnTo>
                    <a:pt x="592137" y="465138"/>
                  </a:lnTo>
                  <a:lnTo>
                    <a:pt x="620712" y="141288"/>
                  </a:lnTo>
                  <a:close/>
                  <a:moveTo>
                    <a:pt x="100012" y="0"/>
                  </a:moveTo>
                  <a:lnTo>
                    <a:pt x="730250" y="0"/>
                  </a:lnTo>
                  <a:lnTo>
                    <a:pt x="601663" y="120650"/>
                  </a:lnTo>
                  <a:lnTo>
                    <a:pt x="211137" y="120650"/>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36" name="Group 635"/>
          <p:cNvGrpSpPr/>
          <p:nvPr/>
        </p:nvGrpSpPr>
        <p:grpSpPr>
          <a:xfrm>
            <a:off x="6033030" y="3988412"/>
            <a:ext cx="545292" cy="798865"/>
            <a:chOff x="6510762" y="7500582"/>
            <a:chExt cx="771525" cy="1130301"/>
          </a:xfrm>
        </p:grpSpPr>
        <p:sp>
          <p:nvSpPr>
            <p:cNvPr id="637" name="Freeform 77"/>
            <p:cNvSpPr>
              <a:spLocks/>
            </p:cNvSpPr>
            <p:nvPr/>
          </p:nvSpPr>
          <p:spPr bwMode="auto">
            <a:xfrm>
              <a:off x="6510762" y="7500582"/>
              <a:ext cx="771525" cy="1130301"/>
            </a:xfrm>
            <a:custGeom>
              <a:avLst/>
              <a:gdLst/>
              <a:ahLst/>
              <a:cxnLst/>
              <a:rect l="l" t="t" r="r" b="b"/>
              <a:pathLst>
                <a:path w="771525" h="1130301">
                  <a:moveTo>
                    <a:pt x="150812" y="1008063"/>
                  </a:moveTo>
                  <a:lnTo>
                    <a:pt x="542925" y="1008063"/>
                  </a:lnTo>
                  <a:lnTo>
                    <a:pt x="652462" y="1130301"/>
                  </a:lnTo>
                  <a:lnTo>
                    <a:pt x="20637" y="1130301"/>
                  </a:lnTo>
                  <a:close/>
                  <a:moveTo>
                    <a:pt x="679451" y="585788"/>
                  </a:moveTo>
                  <a:lnTo>
                    <a:pt x="719138" y="631826"/>
                  </a:lnTo>
                  <a:lnTo>
                    <a:pt x="676276" y="1108076"/>
                  </a:lnTo>
                  <a:lnTo>
                    <a:pt x="568325" y="985838"/>
                  </a:lnTo>
                  <a:lnTo>
                    <a:pt x="595313" y="663576"/>
                  </a:lnTo>
                  <a:close/>
                  <a:moveTo>
                    <a:pt x="92075" y="585788"/>
                  </a:moveTo>
                  <a:lnTo>
                    <a:pt x="160338" y="663576"/>
                  </a:lnTo>
                  <a:lnTo>
                    <a:pt x="133351" y="985838"/>
                  </a:lnTo>
                  <a:lnTo>
                    <a:pt x="0" y="1108076"/>
                  </a:lnTo>
                  <a:lnTo>
                    <a:pt x="42862" y="631826"/>
                  </a:lnTo>
                  <a:close/>
                  <a:moveTo>
                    <a:pt x="182563" y="503238"/>
                  </a:moveTo>
                  <a:lnTo>
                    <a:pt x="603251" y="503238"/>
                  </a:lnTo>
                  <a:lnTo>
                    <a:pt x="658813" y="566739"/>
                  </a:lnTo>
                  <a:lnTo>
                    <a:pt x="592138" y="625476"/>
                  </a:lnTo>
                  <a:lnTo>
                    <a:pt x="168275" y="625476"/>
                  </a:lnTo>
                  <a:lnTo>
                    <a:pt x="117475" y="566739"/>
                  </a:lnTo>
                  <a:close/>
                  <a:moveTo>
                    <a:pt x="771525" y="22225"/>
                  </a:moveTo>
                  <a:lnTo>
                    <a:pt x="730250" y="496888"/>
                  </a:lnTo>
                  <a:lnTo>
                    <a:pt x="682625" y="541338"/>
                  </a:lnTo>
                  <a:lnTo>
                    <a:pt x="612775" y="466725"/>
                  </a:lnTo>
                  <a:lnTo>
                    <a:pt x="641350" y="142875"/>
                  </a:lnTo>
                  <a:close/>
                  <a:moveTo>
                    <a:pt x="95250" y="22225"/>
                  </a:moveTo>
                  <a:lnTo>
                    <a:pt x="204788" y="142875"/>
                  </a:lnTo>
                  <a:lnTo>
                    <a:pt x="177801" y="466725"/>
                  </a:lnTo>
                  <a:lnTo>
                    <a:pt x="95250"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38" name="Freeform 76"/>
            <p:cNvSpPr>
              <a:spLocks/>
            </p:cNvSpPr>
            <p:nvPr/>
          </p:nvSpPr>
          <p:spPr bwMode="auto">
            <a:xfrm>
              <a:off x="6564736" y="7522807"/>
              <a:ext cx="717550" cy="1085851"/>
            </a:xfrm>
            <a:custGeom>
              <a:avLst/>
              <a:gdLst/>
              <a:ahLst/>
              <a:cxnLst/>
              <a:rect l="l" t="t" r="r" b="b"/>
              <a:pathLst>
                <a:path w="717550" h="1085851">
                  <a:moveTo>
                    <a:pt x="625476" y="563563"/>
                  </a:moveTo>
                  <a:lnTo>
                    <a:pt x="665163" y="609601"/>
                  </a:lnTo>
                  <a:lnTo>
                    <a:pt x="622301" y="1085851"/>
                  </a:lnTo>
                  <a:lnTo>
                    <a:pt x="514350" y="963613"/>
                  </a:lnTo>
                  <a:lnTo>
                    <a:pt x="541338" y="641351"/>
                  </a:lnTo>
                  <a:close/>
                  <a:moveTo>
                    <a:pt x="128588" y="481013"/>
                  </a:moveTo>
                  <a:lnTo>
                    <a:pt x="549276" y="481013"/>
                  </a:lnTo>
                  <a:lnTo>
                    <a:pt x="604838" y="544514"/>
                  </a:lnTo>
                  <a:lnTo>
                    <a:pt x="538163" y="603251"/>
                  </a:lnTo>
                  <a:lnTo>
                    <a:pt x="114300" y="603251"/>
                  </a:lnTo>
                  <a:lnTo>
                    <a:pt x="63500" y="544514"/>
                  </a:lnTo>
                  <a:close/>
                  <a:moveTo>
                    <a:pt x="717550" y="0"/>
                  </a:moveTo>
                  <a:lnTo>
                    <a:pt x="676275" y="474663"/>
                  </a:lnTo>
                  <a:lnTo>
                    <a:pt x="628650" y="519113"/>
                  </a:lnTo>
                  <a:lnTo>
                    <a:pt x="558800" y="444501"/>
                  </a:lnTo>
                  <a:lnTo>
                    <a:pt x="587375" y="120650"/>
                  </a:lnTo>
                  <a:close/>
                  <a:moveTo>
                    <a:pt x="41275" y="0"/>
                  </a:moveTo>
                  <a:lnTo>
                    <a:pt x="150813" y="120650"/>
                  </a:lnTo>
                  <a:lnTo>
                    <a:pt x="123826" y="444501"/>
                  </a:lnTo>
                  <a:lnTo>
                    <a:pt x="41275" y="519113"/>
                  </a:lnTo>
                  <a:lnTo>
                    <a:pt x="0" y="4746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39" name="Group 638"/>
          <p:cNvGrpSpPr/>
          <p:nvPr/>
        </p:nvGrpSpPr>
        <p:grpSpPr>
          <a:xfrm>
            <a:off x="6033030" y="3988973"/>
            <a:ext cx="545292" cy="797743"/>
            <a:chOff x="7277524" y="7510107"/>
            <a:chExt cx="771525" cy="1128713"/>
          </a:xfrm>
        </p:grpSpPr>
        <p:sp>
          <p:nvSpPr>
            <p:cNvPr id="640" name="Freeform 84"/>
            <p:cNvSpPr>
              <a:spLocks/>
            </p:cNvSpPr>
            <p:nvPr/>
          </p:nvSpPr>
          <p:spPr bwMode="auto">
            <a:xfrm>
              <a:off x="7277524" y="7510107"/>
              <a:ext cx="771525" cy="1128713"/>
            </a:xfrm>
            <a:custGeom>
              <a:avLst/>
              <a:gdLst/>
              <a:ahLst/>
              <a:cxnLst/>
              <a:rect l="l" t="t" r="r" b="b"/>
              <a:pathLst>
                <a:path w="771525" h="1128713">
                  <a:moveTo>
                    <a:pt x="150813" y="1006475"/>
                  </a:moveTo>
                  <a:lnTo>
                    <a:pt x="544513" y="1006475"/>
                  </a:lnTo>
                  <a:lnTo>
                    <a:pt x="652463" y="1128713"/>
                  </a:lnTo>
                  <a:lnTo>
                    <a:pt x="20638" y="1128713"/>
                  </a:lnTo>
                  <a:close/>
                  <a:moveTo>
                    <a:pt x="679451" y="585788"/>
                  </a:moveTo>
                  <a:lnTo>
                    <a:pt x="719138" y="631826"/>
                  </a:lnTo>
                  <a:lnTo>
                    <a:pt x="676276" y="1106488"/>
                  </a:lnTo>
                  <a:lnTo>
                    <a:pt x="568325" y="984251"/>
                  </a:lnTo>
                  <a:lnTo>
                    <a:pt x="595313" y="663576"/>
                  </a:lnTo>
                  <a:close/>
                  <a:moveTo>
                    <a:pt x="92075" y="585788"/>
                  </a:moveTo>
                  <a:lnTo>
                    <a:pt x="160338" y="663576"/>
                  </a:lnTo>
                  <a:lnTo>
                    <a:pt x="133351" y="984251"/>
                  </a:lnTo>
                  <a:lnTo>
                    <a:pt x="0" y="1106488"/>
                  </a:lnTo>
                  <a:lnTo>
                    <a:pt x="42862" y="631826"/>
                  </a:lnTo>
                  <a:close/>
                  <a:moveTo>
                    <a:pt x="182563" y="503238"/>
                  </a:moveTo>
                  <a:lnTo>
                    <a:pt x="603251" y="503238"/>
                  </a:lnTo>
                  <a:lnTo>
                    <a:pt x="658813" y="565151"/>
                  </a:lnTo>
                  <a:lnTo>
                    <a:pt x="592138" y="625476"/>
                  </a:lnTo>
                  <a:lnTo>
                    <a:pt x="169863" y="625476"/>
                  </a:lnTo>
                  <a:lnTo>
                    <a:pt x="117475" y="565151"/>
                  </a:lnTo>
                  <a:close/>
                  <a:moveTo>
                    <a:pt x="771525" y="22225"/>
                  </a:moveTo>
                  <a:lnTo>
                    <a:pt x="730250" y="496888"/>
                  </a:lnTo>
                  <a:lnTo>
                    <a:pt x="684213" y="541338"/>
                  </a:lnTo>
                  <a:lnTo>
                    <a:pt x="612775" y="465138"/>
                  </a:lnTo>
                  <a:lnTo>
                    <a:pt x="641350" y="141288"/>
                  </a:lnTo>
                  <a:close/>
                  <a:moveTo>
                    <a:pt x="96837" y="22225"/>
                  </a:moveTo>
                  <a:lnTo>
                    <a:pt x="204788" y="141288"/>
                  </a:lnTo>
                  <a:lnTo>
                    <a:pt x="177801" y="465138"/>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41" name="Freeform 90"/>
            <p:cNvSpPr>
              <a:spLocks/>
            </p:cNvSpPr>
            <p:nvPr/>
          </p:nvSpPr>
          <p:spPr bwMode="auto">
            <a:xfrm>
              <a:off x="7298162" y="7510107"/>
              <a:ext cx="728662" cy="1128713"/>
            </a:xfrm>
            <a:custGeom>
              <a:avLst/>
              <a:gdLst/>
              <a:ahLst/>
              <a:cxnLst/>
              <a:rect l="l" t="t" r="r" b="b"/>
              <a:pathLst>
                <a:path w="728662" h="1128713">
                  <a:moveTo>
                    <a:pt x="130175" y="1006475"/>
                  </a:moveTo>
                  <a:lnTo>
                    <a:pt x="523875" y="1006475"/>
                  </a:lnTo>
                  <a:lnTo>
                    <a:pt x="631825" y="1128713"/>
                  </a:lnTo>
                  <a:lnTo>
                    <a:pt x="0" y="1128713"/>
                  </a:lnTo>
                  <a:close/>
                  <a:moveTo>
                    <a:pt x="658813" y="585788"/>
                  </a:moveTo>
                  <a:lnTo>
                    <a:pt x="698500" y="631826"/>
                  </a:lnTo>
                  <a:lnTo>
                    <a:pt x="655638" y="1106488"/>
                  </a:lnTo>
                  <a:lnTo>
                    <a:pt x="547687" y="984251"/>
                  </a:lnTo>
                  <a:lnTo>
                    <a:pt x="574675" y="663576"/>
                  </a:lnTo>
                  <a:close/>
                  <a:moveTo>
                    <a:pt x="161925" y="503238"/>
                  </a:moveTo>
                  <a:lnTo>
                    <a:pt x="582613" y="503238"/>
                  </a:lnTo>
                  <a:lnTo>
                    <a:pt x="638175" y="565151"/>
                  </a:lnTo>
                  <a:lnTo>
                    <a:pt x="571500" y="625476"/>
                  </a:lnTo>
                  <a:lnTo>
                    <a:pt x="149225" y="625476"/>
                  </a:lnTo>
                  <a:lnTo>
                    <a:pt x="96837" y="565151"/>
                  </a:lnTo>
                  <a:close/>
                  <a:moveTo>
                    <a:pt x="76199" y="22225"/>
                  </a:moveTo>
                  <a:lnTo>
                    <a:pt x="184150" y="141288"/>
                  </a:lnTo>
                  <a:lnTo>
                    <a:pt x="157163" y="465138"/>
                  </a:lnTo>
                  <a:lnTo>
                    <a:pt x="76199" y="541338"/>
                  </a:lnTo>
                  <a:lnTo>
                    <a:pt x="33337" y="496888"/>
                  </a:lnTo>
                  <a:close/>
                  <a:moveTo>
                    <a:pt x="100012" y="0"/>
                  </a:moveTo>
                  <a:lnTo>
                    <a:pt x="728662" y="0"/>
                  </a:lnTo>
                  <a:lnTo>
                    <a:pt x="600075" y="122238"/>
                  </a:lnTo>
                  <a:lnTo>
                    <a:pt x="211137"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42" name="Group 641"/>
          <p:cNvGrpSpPr/>
          <p:nvPr/>
        </p:nvGrpSpPr>
        <p:grpSpPr>
          <a:xfrm>
            <a:off x="6033030" y="3988412"/>
            <a:ext cx="545292" cy="798865"/>
            <a:chOff x="3350049" y="8684857"/>
            <a:chExt cx="771525" cy="1130301"/>
          </a:xfrm>
        </p:grpSpPr>
        <p:sp>
          <p:nvSpPr>
            <p:cNvPr id="643" name="Freeform 98"/>
            <p:cNvSpPr>
              <a:spLocks/>
            </p:cNvSpPr>
            <p:nvPr/>
          </p:nvSpPr>
          <p:spPr bwMode="auto">
            <a:xfrm>
              <a:off x="3350049" y="8684857"/>
              <a:ext cx="771525" cy="1130301"/>
            </a:xfrm>
            <a:custGeom>
              <a:avLst/>
              <a:gdLst/>
              <a:ahLst/>
              <a:cxnLst/>
              <a:rect l="l" t="t" r="r" b="b"/>
              <a:pathLst>
                <a:path w="771525" h="1130301">
                  <a:moveTo>
                    <a:pt x="150812" y="1008063"/>
                  </a:moveTo>
                  <a:lnTo>
                    <a:pt x="542924" y="1008063"/>
                  </a:lnTo>
                  <a:lnTo>
                    <a:pt x="652462" y="1130301"/>
                  </a:lnTo>
                  <a:lnTo>
                    <a:pt x="20637" y="1130301"/>
                  </a:lnTo>
                  <a:close/>
                  <a:moveTo>
                    <a:pt x="677863" y="585788"/>
                  </a:moveTo>
                  <a:lnTo>
                    <a:pt x="719138" y="633413"/>
                  </a:lnTo>
                  <a:lnTo>
                    <a:pt x="676275" y="1108076"/>
                  </a:lnTo>
                  <a:lnTo>
                    <a:pt x="568325" y="985838"/>
                  </a:lnTo>
                  <a:lnTo>
                    <a:pt x="593725" y="663576"/>
                  </a:lnTo>
                  <a:close/>
                  <a:moveTo>
                    <a:pt x="90488" y="585788"/>
                  </a:moveTo>
                  <a:lnTo>
                    <a:pt x="160338" y="663576"/>
                  </a:lnTo>
                  <a:lnTo>
                    <a:pt x="133350" y="985838"/>
                  </a:lnTo>
                  <a:lnTo>
                    <a:pt x="0" y="1108076"/>
                  </a:lnTo>
                  <a:lnTo>
                    <a:pt x="42863" y="633413"/>
                  </a:lnTo>
                  <a:close/>
                  <a:moveTo>
                    <a:pt x="182562" y="504825"/>
                  </a:moveTo>
                  <a:lnTo>
                    <a:pt x="603250" y="504825"/>
                  </a:lnTo>
                  <a:lnTo>
                    <a:pt x="658813" y="566738"/>
                  </a:lnTo>
                  <a:lnTo>
                    <a:pt x="592138" y="627063"/>
                  </a:lnTo>
                  <a:lnTo>
                    <a:pt x="168275" y="627063"/>
                  </a:lnTo>
                  <a:lnTo>
                    <a:pt x="117475" y="566738"/>
                  </a:lnTo>
                  <a:close/>
                  <a:moveTo>
                    <a:pt x="771525" y="22225"/>
                  </a:moveTo>
                  <a:lnTo>
                    <a:pt x="730250" y="498475"/>
                  </a:lnTo>
                  <a:lnTo>
                    <a:pt x="682625" y="542925"/>
                  </a:lnTo>
                  <a:lnTo>
                    <a:pt x="612775" y="466725"/>
                  </a:lnTo>
                  <a:lnTo>
                    <a:pt x="641350" y="142875"/>
                  </a:lnTo>
                  <a:close/>
                  <a:moveTo>
                    <a:pt x="95250" y="22225"/>
                  </a:moveTo>
                  <a:lnTo>
                    <a:pt x="204788" y="142875"/>
                  </a:lnTo>
                  <a:lnTo>
                    <a:pt x="177800" y="466725"/>
                  </a:lnTo>
                  <a:lnTo>
                    <a:pt x="95250" y="542925"/>
                  </a:lnTo>
                  <a:lnTo>
                    <a:pt x="53975" y="498475"/>
                  </a:lnTo>
                  <a:close/>
                  <a:moveTo>
                    <a:pt x="120650" y="0"/>
                  </a:moveTo>
                  <a:lnTo>
                    <a:pt x="749300" y="0"/>
                  </a:lnTo>
                  <a:lnTo>
                    <a:pt x="620713" y="122238"/>
                  </a:lnTo>
                  <a:lnTo>
                    <a:pt x="230187"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44" name="Freeform 103"/>
            <p:cNvSpPr>
              <a:spLocks/>
            </p:cNvSpPr>
            <p:nvPr/>
          </p:nvSpPr>
          <p:spPr bwMode="auto">
            <a:xfrm>
              <a:off x="3350049" y="8684857"/>
              <a:ext cx="749300" cy="1130301"/>
            </a:xfrm>
            <a:custGeom>
              <a:avLst/>
              <a:gdLst/>
              <a:ahLst/>
              <a:cxnLst/>
              <a:rect l="l" t="t" r="r" b="b"/>
              <a:pathLst>
                <a:path w="749300" h="1130301">
                  <a:moveTo>
                    <a:pt x="150812" y="1008063"/>
                  </a:moveTo>
                  <a:lnTo>
                    <a:pt x="542925" y="1008063"/>
                  </a:lnTo>
                  <a:lnTo>
                    <a:pt x="652462" y="1130301"/>
                  </a:lnTo>
                  <a:lnTo>
                    <a:pt x="20637" y="1130301"/>
                  </a:lnTo>
                  <a:close/>
                  <a:moveTo>
                    <a:pt x="677863" y="585788"/>
                  </a:moveTo>
                  <a:lnTo>
                    <a:pt x="719138" y="633413"/>
                  </a:lnTo>
                  <a:lnTo>
                    <a:pt x="676275" y="1108076"/>
                  </a:lnTo>
                  <a:lnTo>
                    <a:pt x="568325" y="985838"/>
                  </a:lnTo>
                  <a:lnTo>
                    <a:pt x="593725" y="663576"/>
                  </a:lnTo>
                  <a:close/>
                  <a:moveTo>
                    <a:pt x="90488" y="585788"/>
                  </a:moveTo>
                  <a:lnTo>
                    <a:pt x="160338" y="663576"/>
                  </a:lnTo>
                  <a:lnTo>
                    <a:pt x="133351" y="985838"/>
                  </a:lnTo>
                  <a:lnTo>
                    <a:pt x="0" y="1108076"/>
                  </a:lnTo>
                  <a:lnTo>
                    <a:pt x="42863" y="633413"/>
                  </a:lnTo>
                  <a:close/>
                  <a:moveTo>
                    <a:pt x="182563" y="504825"/>
                  </a:moveTo>
                  <a:lnTo>
                    <a:pt x="603251" y="504825"/>
                  </a:lnTo>
                  <a:lnTo>
                    <a:pt x="658813" y="566738"/>
                  </a:lnTo>
                  <a:lnTo>
                    <a:pt x="592138" y="627063"/>
                  </a:lnTo>
                  <a:lnTo>
                    <a:pt x="168275" y="627063"/>
                  </a:lnTo>
                  <a:lnTo>
                    <a:pt x="117475" y="566738"/>
                  </a:lnTo>
                  <a:close/>
                  <a:moveTo>
                    <a:pt x="95250" y="22225"/>
                  </a:moveTo>
                  <a:lnTo>
                    <a:pt x="204788" y="142875"/>
                  </a:lnTo>
                  <a:lnTo>
                    <a:pt x="177801" y="466725"/>
                  </a:lnTo>
                  <a:lnTo>
                    <a:pt x="95250" y="542925"/>
                  </a:lnTo>
                  <a:lnTo>
                    <a:pt x="53975" y="498475"/>
                  </a:lnTo>
                  <a:close/>
                  <a:moveTo>
                    <a:pt x="120650" y="0"/>
                  </a:moveTo>
                  <a:lnTo>
                    <a:pt x="749300" y="0"/>
                  </a:lnTo>
                  <a:lnTo>
                    <a:pt x="620713"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45" name="Group 644"/>
          <p:cNvGrpSpPr/>
          <p:nvPr/>
        </p:nvGrpSpPr>
        <p:grpSpPr>
          <a:xfrm>
            <a:off x="6033030" y="3988973"/>
            <a:ext cx="545292" cy="797743"/>
            <a:chOff x="4116812" y="8694382"/>
            <a:chExt cx="771525" cy="1128713"/>
          </a:xfrm>
        </p:grpSpPr>
        <p:sp>
          <p:nvSpPr>
            <p:cNvPr id="646" name="Freeform 109"/>
            <p:cNvSpPr>
              <a:spLocks/>
            </p:cNvSpPr>
            <p:nvPr/>
          </p:nvSpPr>
          <p:spPr bwMode="auto">
            <a:xfrm>
              <a:off x="4116812" y="8694382"/>
              <a:ext cx="771525" cy="1128713"/>
            </a:xfrm>
            <a:custGeom>
              <a:avLst/>
              <a:gdLst/>
              <a:ahLst/>
              <a:cxnLst/>
              <a:rect l="l" t="t" r="r" b="b"/>
              <a:pathLst>
                <a:path w="771525" h="1128713">
                  <a:moveTo>
                    <a:pt x="150812" y="1008063"/>
                  </a:moveTo>
                  <a:lnTo>
                    <a:pt x="542925" y="1008063"/>
                  </a:lnTo>
                  <a:lnTo>
                    <a:pt x="652462" y="1128713"/>
                  </a:lnTo>
                  <a:lnTo>
                    <a:pt x="20637" y="1128713"/>
                  </a:lnTo>
                  <a:close/>
                  <a:moveTo>
                    <a:pt x="679451" y="585788"/>
                  </a:moveTo>
                  <a:lnTo>
                    <a:pt x="719138" y="631826"/>
                  </a:lnTo>
                  <a:lnTo>
                    <a:pt x="676276" y="1106488"/>
                  </a:lnTo>
                  <a:lnTo>
                    <a:pt x="568325" y="985838"/>
                  </a:lnTo>
                  <a:lnTo>
                    <a:pt x="593725" y="663576"/>
                  </a:lnTo>
                  <a:close/>
                  <a:moveTo>
                    <a:pt x="92075" y="585788"/>
                  </a:moveTo>
                  <a:lnTo>
                    <a:pt x="160338" y="663576"/>
                  </a:lnTo>
                  <a:lnTo>
                    <a:pt x="133351" y="985838"/>
                  </a:lnTo>
                  <a:lnTo>
                    <a:pt x="0" y="1106488"/>
                  </a:lnTo>
                  <a:lnTo>
                    <a:pt x="42863" y="631826"/>
                  </a:lnTo>
                  <a:close/>
                  <a:moveTo>
                    <a:pt x="182563" y="503238"/>
                  </a:moveTo>
                  <a:lnTo>
                    <a:pt x="603251" y="503238"/>
                  </a:lnTo>
                  <a:lnTo>
                    <a:pt x="658813" y="565151"/>
                  </a:lnTo>
                  <a:lnTo>
                    <a:pt x="592138" y="625476"/>
                  </a:lnTo>
                  <a:lnTo>
                    <a:pt x="168275" y="625476"/>
                  </a:lnTo>
                  <a:lnTo>
                    <a:pt x="117475" y="565151"/>
                  </a:lnTo>
                  <a:close/>
                  <a:moveTo>
                    <a:pt x="771525" y="22225"/>
                  </a:moveTo>
                  <a:lnTo>
                    <a:pt x="730250" y="496888"/>
                  </a:lnTo>
                  <a:lnTo>
                    <a:pt x="682625" y="541338"/>
                  </a:lnTo>
                  <a:lnTo>
                    <a:pt x="612775" y="466725"/>
                  </a:lnTo>
                  <a:lnTo>
                    <a:pt x="641350" y="142875"/>
                  </a:lnTo>
                  <a:close/>
                  <a:moveTo>
                    <a:pt x="95250" y="22225"/>
                  </a:moveTo>
                  <a:lnTo>
                    <a:pt x="204788" y="142875"/>
                  </a:lnTo>
                  <a:lnTo>
                    <a:pt x="177801" y="466725"/>
                  </a:lnTo>
                  <a:lnTo>
                    <a:pt x="95250" y="541338"/>
                  </a:lnTo>
                  <a:lnTo>
                    <a:pt x="53975" y="496888"/>
                  </a:lnTo>
                  <a:close/>
                  <a:moveTo>
                    <a:pt x="120650" y="0"/>
                  </a:moveTo>
                  <a:lnTo>
                    <a:pt x="749300" y="0"/>
                  </a:lnTo>
                  <a:lnTo>
                    <a:pt x="620713"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47" name="Freeform 112"/>
            <p:cNvSpPr>
              <a:spLocks/>
            </p:cNvSpPr>
            <p:nvPr/>
          </p:nvSpPr>
          <p:spPr bwMode="auto">
            <a:xfrm>
              <a:off x="4237462" y="8694382"/>
              <a:ext cx="650875" cy="1106488"/>
            </a:xfrm>
            <a:custGeom>
              <a:avLst/>
              <a:gdLst/>
              <a:ahLst/>
              <a:cxnLst/>
              <a:rect l="l" t="t" r="r" b="b"/>
              <a:pathLst>
                <a:path w="650875" h="1106488">
                  <a:moveTo>
                    <a:pt x="558801" y="585788"/>
                  </a:moveTo>
                  <a:lnTo>
                    <a:pt x="598488" y="631826"/>
                  </a:lnTo>
                  <a:lnTo>
                    <a:pt x="555626" y="1106488"/>
                  </a:lnTo>
                  <a:lnTo>
                    <a:pt x="447675" y="985838"/>
                  </a:lnTo>
                  <a:lnTo>
                    <a:pt x="473075" y="663576"/>
                  </a:lnTo>
                  <a:close/>
                  <a:moveTo>
                    <a:pt x="650875" y="22225"/>
                  </a:moveTo>
                  <a:lnTo>
                    <a:pt x="609600" y="496888"/>
                  </a:lnTo>
                  <a:lnTo>
                    <a:pt x="561975" y="541338"/>
                  </a:lnTo>
                  <a:lnTo>
                    <a:pt x="492125" y="466725"/>
                  </a:lnTo>
                  <a:lnTo>
                    <a:pt x="520700" y="142875"/>
                  </a:lnTo>
                  <a:close/>
                  <a:moveTo>
                    <a:pt x="0" y="0"/>
                  </a:moveTo>
                  <a:lnTo>
                    <a:pt x="628650" y="0"/>
                  </a:lnTo>
                  <a:lnTo>
                    <a:pt x="500063" y="122238"/>
                  </a:lnTo>
                  <a:lnTo>
                    <a:pt x="10953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48" name="Group 647"/>
          <p:cNvGrpSpPr/>
          <p:nvPr/>
        </p:nvGrpSpPr>
        <p:grpSpPr>
          <a:xfrm>
            <a:off x="6033030" y="3988973"/>
            <a:ext cx="545293" cy="797743"/>
            <a:chOff x="4937549" y="8676920"/>
            <a:chExt cx="771526" cy="1128713"/>
          </a:xfrm>
        </p:grpSpPr>
        <p:sp>
          <p:nvSpPr>
            <p:cNvPr id="649" name="Freeform 119"/>
            <p:cNvSpPr>
              <a:spLocks/>
            </p:cNvSpPr>
            <p:nvPr/>
          </p:nvSpPr>
          <p:spPr bwMode="auto">
            <a:xfrm>
              <a:off x="4937549" y="8676920"/>
              <a:ext cx="771526" cy="1128713"/>
            </a:xfrm>
            <a:custGeom>
              <a:avLst/>
              <a:gdLst/>
              <a:ahLst/>
              <a:cxnLst/>
              <a:rect l="l" t="t" r="r" b="b"/>
              <a:pathLst>
                <a:path w="771526" h="1128713">
                  <a:moveTo>
                    <a:pt x="150813" y="1006475"/>
                  </a:moveTo>
                  <a:lnTo>
                    <a:pt x="542925" y="1006475"/>
                  </a:lnTo>
                  <a:lnTo>
                    <a:pt x="650875" y="1128713"/>
                  </a:lnTo>
                  <a:lnTo>
                    <a:pt x="19050" y="1128713"/>
                  </a:lnTo>
                  <a:close/>
                  <a:moveTo>
                    <a:pt x="677864" y="585787"/>
                  </a:moveTo>
                  <a:lnTo>
                    <a:pt x="717551" y="631824"/>
                  </a:lnTo>
                  <a:lnTo>
                    <a:pt x="676276" y="1106487"/>
                  </a:lnTo>
                  <a:lnTo>
                    <a:pt x="566738" y="984250"/>
                  </a:lnTo>
                  <a:lnTo>
                    <a:pt x="593726" y="663574"/>
                  </a:lnTo>
                  <a:close/>
                  <a:moveTo>
                    <a:pt x="90487" y="585787"/>
                  </a:moveTo>
                  <a:lnTo>
                    <a:pt x="158750" y="663574"/>
                  </a:lnTo>
                  <a:lnTo>
                    <a:pt x="133350" y="984250"/>
                  </a:lnTo>
                  <a:lnTo>
                    <a:pt x="0" y="1106487"/>
                  </a:lnTo>
                  <a:lnTo>
                    <a:pt x="41275" y="631824"/>
                  </a:lnTo>
                  <a:close/>
                  <a:moveTo>
                    <a:pt x="180975" y="503237"/>
                  </a:moveTo>
                  <a:lnTo>
                    <a:pt x="603251" y="503237"/>
                  </a:lnTo>
                  <a:lnTo>
                    <a:pt x="658813" y="565150"/>
                  </a:lnTo>
                  <a:lnTo>
                    <a:pt x="592138" y="625475"/>
                  </a:lnTo>
                  <a:lnTo>
                    <a:pt x="168275" y="625475"/>
                  </a:lnTo>
                  <a:lnTo>
                    <a:pt x="117475" y="565150"/>
                  </a:lnTo>
                  <a:close/>
                  <a:moveTo>
                    <a:pt x="771526" y="22225"/>
                  </a:moveTo>
                  <a:lnTo>
                    <a:pt x="728664" y="496888"/>
                  </a:lnTo>
                  <a:lnTo>
                    <a:pt x="682626" y="541338"/>
                  </a:lnTo>
                  <a:lnTo>
                    <a:pt x="611188" y="465138"/>
                  </a:lnTo>
                  <a:lnTo>
                    <a:pt x="639763" y="141288"/>
                  </a:lnTo>
                  <a:close/>
                  <a:moveTo>
                    <a:pt x="95250" y="22225"/>
                  </a:moveTo>
                  <a:lnTo>
                    <a:pt x="203201" y="141288"/>
                  </a:lnTo>
                  <a:lnTo>
                    <a:pt x="177801" y="465138"/>
                  </a:lnTo>
                  <a:lnTo>
                    <a:pt x="95250"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50" name="Freeform 126"/>
            <p:cNvSpPr>
              <a:spLocks/>
            </p:cNvSpPr>
            <p:nvPr/>
          </p:nvSpPr>
          <p:spPr bwMode="auto">
            <a:xfrm>
              <a:off x="4937549" y="8676920"/>
              <a:ext cx="771526" cy="1128713"/>
            </a:xfrm>
            <a:custGeom>
              <a:avLst/>
              <a:gdLst/>
              <a:ahLst/>
              <a:cxnLst/>
              <a:rect l="l" t="t" r="r" b="b"/>
              <a:pathLst>
                <a:path w="771526" h="1128713">
                  <a:moveTo>
                    <a:pt x="150813" y="1006475"/>
                  </a:moveTo>
                  <a:lnTo>
                    <a:pt x="542925" y="1006475"/>
                  </a:lnTo>
                  <a:lnTo>
                    <a:pt x="650875" y="1128713"/>
                  </a:lnTo>
                  <a:lnTo>
                    <a:pt x="19050" y="1128713"/>
                  </a:lnTo>
                  <a:close/>
                  <a:moveTo>
                    <a:pt x="677864" y="585787"/>
                  </a:moveTo>
                  <a:lnTo>
                    <a:pt x="717551" y="631824"/>
                  </a:lnTo>
                  <a:lnTo>
                    <a:pt x="676276" y="1106487"/>
                  </a:lnTo>
                  <a:lnTo>
                    <a:pt x="566738" y="984250"/>
                  </a:lnTo>
                  <a:lnTo>
                    <a:pt x="593726" y="663574"/>
                  </a:lnTo>
                  <a:close/>
                  <a:moveTo>
                    <a:pt x="90487" y="585787"/>
                  </a:moveTo>
                  <a:lnTo>
                    <a:pt x="158750" y="663574"/>
                  </a:lnTo>
                  <a:lnTo>
                    <a:pt x="133350" y="984250"/>
                  </a:lnTo>
                  <a:lnTo>
                    <a:pt x="0" y="1106487"/>
                  </a:lnTo>
                  <a:lnTo>
                    <a:pt x="41275" y="631824"/>
                  </a:lnTo>
                  <a:close/>
                  <a:moveTo>
                    <a:pt x="180975" y="503237"/>
                  </a:moveTo>
                  <a:lnTo>
                    <a:pt x="603251" y="503237"/>
                  </a:lnTo>
                  <a:lnTo>
                    <a:pt x="658813" y="565150"/>
                  </a:lnTo>
                  <a:lnTo>
                    <a:pt x="592138" y="625475"/>
                  </a:lnTo>
                  <a:lnTo>
                    <a:pt x="168275" y="625475"/>
                  </a:lnTo>
                  <a:lnTo>
                    <a:pt x="117475" y="565150"/>
                  </a:lnTo>
                  <a:close/>
                  <a:moveTo>
                    <a:pt x="771526" y="22225"/>
                  </a:moveTo>
                  <a:lnTo>
                    <a:pt x="728664" y="496888"/>
                  </a:lnTo>
                  <a:lnTo>
                    <a:pt x="682626" y="541338"/>
                  </a:lnTo>
                  <a:lnTo>
                    <a:pt x="611188" y="465138"/>
                  </a:lnTo>
                  <a:lnTo>
                    <a:pt x="639763" y="141288"/>
                  </a:lnTo>
                  <a:close/>
                  <a:moveTo>
                    <a:pt x="95250" y="22225"/>
                  </a:moveTo>
                  <a:lnTo>
                    <a:pt x="203201" y="141288"/>
                  </a:lnTo>
                  <a:lnTo>
                    <a:pt x="177801" y="465138"/>
                  </a:lnTo>
                  <a:lnTo>
                    <a:pt x="95250"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51" name="Group 650"/>
          <p:cNvGrpSpPr/>
          <p:nvPr/>
        </p:nvGrpSpPr>
        <p:grpSpPr>
          <a:xfrm>
            <a:off x="6033030" y="3988412"/>
            <a:ext cx="545292" cy="798865"/>
            <a:chOff x="5704312" y="8684857"/>
            <a:chExt cx="771525" cy="1130301"/>
          </a:xfrm>
        </p:grpSpPr>
        <p:sp>
          <p:nvSpPr>
            <p:cNvPr id="652" name="Freeform 135"/>
            <p:cNvSpPr>
              <a:spLocks/>
            </p:cNvSpPr>
            <p:nvPr/>
          </p:nvSpPr>
          <p:spPr bwMode="auto">
            <a:xfrm>
              <a:off x="5704312" y="8684857"/>
              <a:ext cx="771525" cy="1130301"/>
            </a:xfrm>
            <a:custGeom>
              <a:avLst/>
              <a:gdLst/>
              <a:ahLst/>
              <a:cxnLst/>
              <a:rect l="l" t="t" r="r" b="b"/>
              <a:pathLst>
                <a:path w="771525" h="1130301">
                  <a:moveTo>
                    <a:pt x="150812" y="1008063"/>
                  </a:moveTo>
                  <a:lnTo>
                    <a:pt x="542924" y="1008063"/>
                  </a:lnTo>
                  <a:lnTo>
                    <a:pt x="652462" y="1130301"/>
                  </a:lnTo>
                  <a:lnTo>
                    <a:pt x="20637" y="1130301"/>
                  </a:lnTo>
                  <a:close/>
                  <a:moveTo>
                    <a:pt x="677863" y="585788"/>
                  </a:moveTo>
                  <a:lnTo>
                    <a:pt x="717550" y="633413"/>
                  </a:lnTo>
                  <a:lnTo>
                    <a:pt x="676275" y="1108076"/>
                  </a:lnTo>
                  <a:lnTo>
                    <a:pt x="568325" y="985838"/>
                  </a:lnTo>
                  <a:lnTo>
                    <a:pt x="593725" y="663576"/>
                  </a:lnTo>
                  <a:close/>
                  <a:moveTo>
                    <a:pt x="90488" y="585788"/>
                  </a:moveTo>
                  <a:lnTo>
                    <a:pt x="160338" y="663576"/>
                  </a:lnTo>
                  <a:lnTo>
                    <a:pt x="133350" y="985838"/>
                  </a:lnTo>
                  <a:lnTo>
                    <a:pt x="0" y="1108076"/>
                  </a:lnTo>
                  <a:lnTo>
                    <a:pt x="42862" y="633413"/>
                  </a:lnTo>
                  <a:close/>
                  <a:moveTo>
                    <a:pt x="182562" y="504825"/>
                  </a:moveTo>
                  <a:lnTo>
                    <a:pt x="603250" y="504825"/>
                  </a:lnTo>
                  <a:lnTo>
                    <a:pt x="658813" y="566738"/>
                  </a:lnTo>
                  <a:lnTo>
                    <a:pt x="592138" y="627063"/>
                  </a:lnTo>
                  <a:lnTo>
                    <a:pt x="168275" y="627063"/>
                  </a:lnTo>
                  <a:lnTo>
                    <a:pt x="117475" y="566738"/>
                  </a:lnTo>
                  <a:close/>
                  <a:moveTo>
                    <a:pt x="771525" y="22225"/>
                  </a:moveTo>
                  <a:lnTo>
                    <a:pt x="728663" y="498475"/>
                  </a:lnTo>
                  <a:lnTo>
                    <a:pt x="682625" y="542925"/>
                  </a:lnTo>
                  <a:lnTo>
                    <a:pt x="611187" y="466725"/>
                  </a:lnTo>
                  <a:lnTo>
                    <a:pt x="641350" y="142875"/>
                  </a:lnTo>
                  <a:close/>
                  <a:moveTo>
                    <a:pt x="95250" y="22225"/>
                  </a:moveTo>
                  <a:lnTo>
                    <a:pt x="204788" y="142875"/>
                  </a:lnTo>
                  <a:lnTo>
                    <a:pt x="177800" y="466725"/>
                  </a:lnTo>
                  <a:lnTo>
                    <a:pt x="95250" y="542925"/>
                  </a:lnTo>
                  <a:lnTo>
                    <a:pt x="53975" y="498475"/>
                  </a:lnTo>
                  <a:close/>
                  <a:moveTo>
                    <a:pt x="119062" y="0"/>
                  </a:moveTo>
                  <a:lnTo>
                    <a:pt x="749300" y="0"/>
                  </a:lnTo>
                  <a:lnTo>
                    <a:pt x="620713" y="122238"/>
                  </a:lnTo>
                  <a:lnTo>
                    <a:pt x="230187"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53" name="Freeform 139"/>
            <p:cNvSpPr>
              <a:spLocks/>
            </p:cNvSpPr>
            <p:nvPr/>
          </p:nvSpPr>
          <p:spPr bwMode="auto">
            <a:xfrm>
              <a:off x="5724949" y="8684857"/>
              <a:ext cx="750888" cy="1130301"/>
            </a:xfrm>
            <a:custGeom>
              <a:avLst/>
              <a:gdLst/>
              <a:ahLst/>
              <a:cxnLst/>
              <a:rect l="l" t="t" r="r" b="b"/>
              <a:pathLst>
                <a:path w="750888" h="1130301">
                  <a:moveTo>
                    <a:pt x="130175" y="1008063"/>
                  </a:moveTo>
                  <a:lnTo>
                    <a:pt x="522288" y="1008063"/>
                  </a:lnTo>
                  <a:lnTo>
                    <a:pt x="631825" y="1130301"/>
                  </a:lnTo>
                  <a:lnTo>
                    <a:pt x="0" y="1130301"/>
                  </a:lnTo>
                  <a:close/>
                  <a:moveTo>
                    <a:pt x="657226" y="585788"/>
                  </a:moveTo>
                  <a:lnTo>
                    <a:pt x="696913" y="633413"/>
                  </a:lnTo>
                  <a:lnTo>
                    <a:pt x="655638" y="1108076"/>
                  </a:lnTo>
                  <a:lnTo>
                    <a:pt x="547688" y="985838"/>
                  </a:lnTo>
                  <a:lnTo>
                    <a:pt x="573088" y="663576"/>
                  </a:lnTo>
                  <a:close/>
                  <a:moveTo>
                    <a:pt x="161926" y="504825"/>
                  </a:moveTo>
                  <a:lnTo>
                    <a:pt x="582614" y="504825"/>
                  </a:lnTo>
                  <a:lnTo>
                    <a:pt x="638176" y="566738"/>
                  </a:lnTo>
                  <a:lnTo>
                    <a:pt x="571501" y="627063"/>
                  </a:lnTo>
                  <a:lnTo>
                    <a:pt x="147638" y="627063"/>
                  </a:lnTo>
                  <a:lnTo>
                    <a:pt x="96838" y="566738"/>
                  </a:lnTo>
                  <a:close/>
                  <a:moveTo>
                    <a:pt x="750888" y="22225"/>
                  </a:moveTo>
                  <a:lnTo>
                    <a:pt x="708026" y="498475"/>
                  </a:lnTo>
                  <a:lnTo>
                    <a:pt x="661988" y="542925"/>
                  </a:lnTo>
                  <a:lnTo>
                    <a:pt x="590550" y="466725"/>
                  </a:lnTo>
                  <a:lnTo>
                    <a:pt x="620713" y="142875"/>
                  </a:lnTo>
                  <a:close/>
                  <a:moveTo>
                    <a:pt x="74613" y="22225"/>
                  </a:moveTo>
                  <a:lnTo>
                    <a:pt x="184151" y="142875"/>
                  </a:lnTo>
                  <a:lnTo>
                    <a:pt x="157164" y="466725"/>
                  </a:lnTo>
                  <a:lnTo>
                    <a:pt x="74613" y="542925"/>
                  </a:lnTo>
                  <a:lnTo>
                    <a:pt x="33338" y="498475"/>
                  </a:lnTo>
                  <a:close/>
                  <a:moveTo>
                    <a:pt x="98425" y="0"/>
                  </a:moveTo>
                  <a:lnTo>
                    <a:pt x="728663" y="0"/>
                  </a:lnTo>
                  <a:lnTo>
                    <a:pt x="600076" y="122238"/>
                  </a:lnTo>
                  <a:lnTo>
                    <a:pt x="209550"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54" name="Group 653"/>
          <p:cNvGrpSpPr/>
          <p:nvPr/>
        </p:nvGrpSpPr>
        <p:grpSpPr>
          <a:xfrm>
            <a:off x="6033590" y="3988973"/>
            <a:ext cx="544172" cy="797743"/>
            <a:chOff x="3448473" y="7460894"/>
            <a:chExt cx="769939" cy="1128713"/>
          </a:xfrm>
        </p:grpSpPr>
        <p:sp>
          <p:nvSpPr>
            <p:cNvPr id="655"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56"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57" name="Group 656"/>
          <p:cNvGrpSpPr/>
          <p:nvPr/>
        </p:nvGrpSpPr>
        <p:grpSpPr>
          <a:xfrm>
            <a:off x="6033030" y="3988973"/>
            <a:ext cx="545292" cy="797743"/>
            <a:chOff x="4215237" y="7470420"/>
            <a:chExt cx="771525" cy="1128713"/>
          </a:xfrm>
        </p:grpSpPr>
        <p:sp>
          <p:nvSpPr>
            <p:cNvPr id="658" name="Freeform 40"/>
            <p:cNvSpPr>
              <a:spLocks/>
            </p:cNvSpPr>
            <p:nvPr/>
          </p:nvSpPr>
          <p:spPr bwMode="auto">
            <a:xfrm>
              <a:off x="4215237"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6275"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3250" y="503237"/>
                  </a:lnTo>
                  <a:lnTo>
                    <a:pt x="657225" y="565150"/>
                  </a:lnTo>
                  <a:lnTo>
                    <a:pt x="592138"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59" name="Freeform 44"/>
            <p:cNvSpPr>
              <a:spLocks/>
            </p:cNvSpPr>
            <p:nvPr/>
          </p:nvSpPr>
          <p:spPr bwMode="auto">
            <a:xfrm>
              <a:off x="4781974" y="7492644"/>
              <a:ext cx="204788" cy="1084262"/>
            </a:xfrm>
            <a:custGeom>
              <a:avLst/>
              <a:gdLst/>
              <a:ahLst/>
              <a:cxnLst/>
              <a:rect l="l" t="t" r="r" b="b"/>
              <a:pathLst>
                <a:path w="204788" h="1084262">
                  <a:moveTo>
                    <a:pt x="111126" y="563562"/>
                  </a:moveTo>
                  <a:lnTo>
                    <a:pt x="150813" y="609600"/>
                  </a:lnTo>
                  <a:lnTo>
                    <a:pt x="109538" y="1084262"/>
                  </a:lnTo>
                  <a:lnTo>
                    <a:pt x="0" y="962025"/>
                  </a:lnTo>
                  <a:lnTo>
                    <a:pt x="26987" y="639762"/>
                  </a:lnTo>
                  <a:close/>
                  <a:moveTo>
                    <a:pt x="204788" y="0"/>
                  </a:moveTo>
                  <a:lnTo>
                    <a:pt x="161926" y="474663"/>
                  </a:lnTo>
                  <a:lnTo>
                    <a:pt x="115888" y="519113"/>
                  </a:lnTo>
                  <a:lnTo>
                    <a:pt x="44450" y="442913"/>
                  </a:lnTo>
                  <a:lnTo>
                    <a:pt x="73025" y="1190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60" name="Group 659"/>
          <p:cNvGrpSpPr/>
          <p:nvPr/>
        </p:nvGrpSpPr>
        <p:grpSpPr>
          <a:xfrm>
            <a:off x="6033030" y="3988973"/>
            <a:ext cx="545292" cy="797742"/>
            <a:chOff x="4967712" y="7460895"/>
            <a:chExt cx="771525" cy="1128712"/>
          </a:xfrm>
        </p:grpSpPr>
        <p:sp>
          <p:nvSpPr>
            <p:cNvPr id="661" name="Freeform 49"/>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679451" y="585787"/>
                  </a:moveTo>
                  <a:lnTo>
                    <a:pt x="719138" y="631825"/>
                  </a:lnTo>
                  <a:lnTo>
                    <a:pt x="676276" y="1106487"/>
                  </a:lnTo>
                  <a:lnTo>
                    <a:pt x="568325" y="985837"/>
                  </a:lnTo>
                  <a:lnTo>
                    <a:pt x="595313" y="663575"/>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96837" y="22225"/>
                  </a:moveTo>
                  <a:lnTo>
                    <a:pt x="204788" y="141288"/>
                  </a:lnTo>
                  <a:lnTo>
                    <a:pt x="177801" y="466726"/>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62" name="Freeform 55"/>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120650" y="0"/>
                  </a:moveTo>
                  <a:lnTo>
                    <a:pt x="749300" y="0"/>
                  </a:lnTo>
                  <a:lnTo>
                    <a:pt x="620713" y="122238"/>
                  </a:lnTo>
                  <a:lnTo>
                    <a:pt x="231775"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63" name="Group 662"/>
          <p:cNvGrpSpPr/>
          <p:nvPr/>
        </p:nvGrpSpPr>
        <p:grpSpPr>
          <a:xfrm>
            <a:off x="6033030" y="3988973"/>
            <a:ext cx="545292" cy="797743"/>
            <a:chOff x="5736062" y="7470420"/>
            <a:chExt cx="771525" cy="1128713"/>
          </a:xfrm>
        </p:grpSpPr>
        <p:sp>
          <p:nvSpPr>
            <p:cNvPr id="664" name="Freeform 61"/>
            <p:cNvSpPr>
              <a:spLocks/>
            </p:cNvSpPr>
            <p:nvPr/>
          </p:nvSpPr>
          <p:spPr bwMode="auto">
            <a:xfrm>
              <a:off x="5736062"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4688"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65" name="Freeform 66"/>
            <p:cNvSpPr>
              <a:spLocks/>
            </p:cNvSpPr>
            <p:nvPr/>
          </p:nvSpPr>
          <p:spPr bwMode="auto">
            <a:xfrm>
              <a:off x="5755112" y="7470420"/>
              <a:ext cx="752475" cy="1128713"/>
            </a:xfrm>
            <a:custGeom>
              <a:avLst/>
              <a:gdLst/>
              <a:ahLst/>
              <a:cxnLst/>
              <a:rect l="l" t="t" r="r" b="b"/>
              <a:pathLst>
                <a:path w="752475" h="1128713">
                  <a:moveTo>
                    <a:pt x="131763" y="1006475"/>
                  </a:moveTo>
                  <a:lnTo>
                    <a:pt x="523875" y="1006475"/>
                  </a:lnTo>
                  <a:lnTo>
                    <a:pt x="631825" y="1128713"/>
                  </a:lnTo>
                  <a:lnTo>
                    <a:pt x="0" y="1128713"/>
                  </a:lnTo>
                  <a:close/>
                  <a:moveTo>
                    <a:pt x="658813" y="585787"/>
                  </a:moveTo>
                  <a:lnTo>
                    <a:pt x="698500" y="631825"/>
                  </a:lnTo>
                  <a:lnTo>
                    <a:pt x="655638" y="1106487"/>
                  </a:lnTo>
                  <a:lnTo>
                    <a:pt x="547687" y="984250"/>
                  </a:lnTo>
                  <a:lnTo>
                    <a:pt x="574675" y="661987"/>
                  </a:lnTo>
                  <a:close/>
                  <a:moveTo>
                    <a:pt x="161925" y="503237"/>
                  </a:moveTo>
                  <a:lnTo>
                    <a:pt x="582613" y="503237"/>
                  </a:lnTo>
                  <a:lnTo>
                    <a:pt x="638175" y="565150"/>
                  </a:lnTo>
                  <a:lnTo>
                    <a:pt x="571500" y="625475"/>
                  </a:lnTo>
                  <a:lnTo>
                    <a:pt x="149225" y="625475"/>
                  </a:lnTo>
                  <a:lnTo>
                    <a:pt x="98425" y="565150"/>
                  </a:lnTo>
                  <a:close/>
                  <a:moveTo>
                    <a:pt x="752475" y="22225"/>
                  </a:moveTo>
                  <a:lnTo>
                    <a:pt x="709613" y="496888"/>
                  </a:lnTo>
                  <a:lnTo>
                    <a:pt x="663575" y="541338"/>
                  </a:lnTo>
                  <a:lnTo>
                    <a:pt x="592137" y="465138"/>
                  </a:lnTo>
                  <a:lnTo>
                    <a:pt x="620712" y="141288"/>
                  </a:lnTo>
                  <a:close/>
                  <a:moveTo>
                    <a:pt x="100012" y="0"/>
                  </a:moveTo>
                  <a:lnTo>
                    <a:pt x="730250" y="0"/>
                  </a:lnTo>
                  <a:lnTo>
                    <a:pt x="601663" y="120650"/>
                  </a:lnTo>
                  <a:lnTo>
                    <a:pt x="211137" y="120650"/>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66" name="Group 665"/>
          <p:cNvGrpSpPr/>
          <p:nvPr/>
        </p:nvGrpSpPr>
        <p:grpSpPr>
          <a:xfrm>
            <a:off x="6033030" y="3988412"/>
            <a:ext cx="545292" cy="798865"/>
            <a:chOff x="6510762" y="7500582"/>
            <a:chExt cx="771525" cy="1130301"/>
          </a:xfrm>
        </p:grpSpPr>
        <p:sp>
          <p:nvSpPr>
            <p:cNvPr id="667" name="Freeform 77"/>
            <p:cNvSpPr>
              <a:spLocks/>
            </p:cNvSpPr>
            <p:nvPr/>
          </p:nvSpPr>
          <p:spPr bwMode="auto">
            <a:xfrm>
              <a:off x="6510762" y="7500582"/>
              <a:ext cx="771525" cy="1130301"/>
            </a:xfrm>
            <a:custGeom>
              <a:avLst/>
              <a:gdLst/>
              <a:ahLst/>
              <a:cxnLst/>
              <a:rect l="l" t="t" r="r" b="b"/>
              <a:pathLst>
                <a:path w="771525" h="1130301">
                  <a:moveTo>
                    <a:pt x="150812" y="1008063"/>
                  </a:moveTo>
                  <a:lnTo>
                    <a:pt x="542925" y="1008063"/>
                  </a:lnTo>
                  <a:lnTo>
                    <a:pt x="652462" y="1130301"/>
                  </a:lnTo>
                  <a:lnTo>
                    <a:pt x="20637" y="1130301"/>
                  </a:lnTo>
                  <a:close/>
                  <a:moveTo>
                    <a:pt x="679451" y="585788"/>
                  </a:moveTo>
                  <a:lnTo>
                    <a:pt x="719138" y="631826"/>
                  </a:lnTo>
                  <a:lnTo>
                    <a:pt x="676276" y="1108076"/>
                  </a:lnTo>
                  <a:lnTo>
                    <a:pt x="568325" y="985838"/>
                  </a:lnTo>
                  <a:lnTo>
                    <a:pt x="595313" y="663576"/>
                  </a:lnTo>
                  <a:close/>
                  <a:moveTo>
                    <a:pt x="92075" y="585788"/>
                  </a:moveTo>
                  <a:lnTo>
                    <a:pt x="160338" y="663576"/>
                  </a:lnTo>
                  <a:lnTo>
                    <a:pt x="133351" y="985838"/>
                  </a:lnTo>
                  <a:lnTo>
                    <a:pt x="0" y="1108076"/>
                  </a:lnTo>
                  <a:lnTo>
                    <a:pt x="42862" y="631826"/>
                  </a:lnTo>
                  <a:close/>
                  <a:moveTo>
                    <a:pt x="182563" y="503238"/>
                  </a:moveTo>
                  <a:lnTo>
                    <a:pt x="603251" y="503238"/>
                  </a:lnTo>
                  <a:lnTo>
                    <a:pt x="658813" y="566739"/>
                  </a:lnTo>
                  <a:lnTo>
                    <a:pt x="592138" y="625476"/>
                  </a:lnTo>
                  <a:lnTo>
                    <a:pt x="168275" y="625476"/>
                  </a:lnTo>
                  <a:lnTo>
                    <a:pt x="117475" y="566739"/>
                  </a:lnTo>
                  <a:close/>
                  <a:moveTo>
                    <a:pt x="771525" y="22225"/>
                  </a:moveTo>
                  <a:lnTo>
                    <a:pt x="730250" y="496888"/>
                  </a:lnTo>
                  <a:lnTo>
                    <a:pt x="682625" y="541338"/>
                  </a:lnTo>
                  <a:lnTo>
                    <a:pt x="612775" y="466725"/>
                  </a:lnTo>
                  <a:lnTo>
                    <a:pt x="641350" y="142875"/>
                  </a:lnTo>
                  <a:close/>
                  <a:moveTo>
                    <a:pt x="95250" y="22225"/>
                  </a:moveTo>
                  <a:lnTo>
                    <a:pt x="204788" y="142875"/>
                  </a:lnTo>
                  <a:lnTo>
                    <a:pt x="177801" y="466725"/>
                  </a:lnTo>
                  <a:lnTo>
                    <a:pt x="95250"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68" name="Freeform 76"/>
            <p:cNvSpPr>
              <a:spLocks/>
            </p:cNvSpPr>
            <p:nvPr/>
          </p:nvSpPr>
          <p:spPr bwMode="auto">
            <a:xfrm>
              <a:off x="6564736" y="7522807"/>
              <a:ext cx="717550" cy="1085851"/>
            </a:xfrm>
            <a:custGeom>
              <a:avLst/>
              <a:gdLst/>
              <a:ahLst/>
              <a:cxnLst/>
              <a:rect l="l" t="t" r="r" b="b"/>
              <a:pathLst>
                <a:path w="717550" h="1085851">
                  <a:moveTo>
                    <a:pt x="625476" y="563563"/>
                  </a:moveTo>
                  <a:lnTo>
                    <a:pt x="665163" y="609601"/>
                  </a:lnTo>
                  <a:lnTo>
                    <a:pt x="622301" y="1085851"/>
                  </a:lnTo>
                  <a:lnTo>
                    <a:pt x="514350" y="963613"/>
                  </a:lnTo>
                  <a:lnTo>
                    <a:pt x="541338" y="641351"/>
                  </a:lnTo>
                  <a:close/>
                  <a:moveTo>
                    <a:pt x="128588" y="481013"/>
                  </a:moveTo>
                  <a:lnTo>
                    <a:pt x="549276" y="481013"/>
                  </a:lnTo>
                  <a:lnTo>
                    <a:pt x="604838" y="544514"/>
                  </a:lnTo>
                  <a:lnTo>
                    <a:pt x="538163" y="603251"/>
                  </a:lnTo>
                  <a:lnTo>
                    <a:pt x="114300" y="603251"/>
                  </a:lnTo>
                  <a:lnTo>
                    <a:pt x="63500" y="544514"/>
                  </a:lnTo>
                  <a:close/>
                  <a:moveTo>
                    <a:pt x="717550" y="0"/>
                  </a:moveTo>
                  <a:lnTo>
                    <a:pt x="676275" y="474663"/>
                  </a:lnTo>
                  <a:lnTo>
                    <a:pt x="628650" y="519113"/>
                  </a:lnTo>
                  <a:lnTo>
                    <a:pt x="558800" y="444501"/>
                  </a:lnTo>
                  <a:lnTo>
                    <a:pt x="587375" y="120650"/>
                  </a:lnTo>
                  <a:close/>
                  <a:moveTo>
                    <a:pt x="41275" y="0"/>
                  </a:moveTo>
                  <a:lnTo>
                    <a:pt x="150813" y="120650"/>
                  </a:lnTo>
                  <a:lnTo>
                    <a:pt x="123826" y="444501"/>
                  </a:lnTo>
                  <a:lnTo>
                    <a:pt x="41275" y="519113"/>
                  </a:lnTo>
                  <a:lnTo>
                    <a:pt x="0" y="4746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69" name="Group 668"/>
          <p:cNvGrpSpPr/>
          <p:nvPr/>
        </p:nvGrpSpPr>
        <p:grpSpPr>
          <a:xfrm>
            <a:off x="6033030" y="3988973"/>
            <a:ext cx="545292" cy="797743"/>
            <a:chOff x="7277524" y="7510107"/>
            <a:chExt cx="771525" cy="1128713"/>
          </a:xfrm>
        </p:grpSpPr>
        <p:sp>
          <p:nvSpPr>
            <p:cNvPr id="670" name="Freeform 84"/>
            <p:cNvSpPr>
              <a:spLocks/>
            </p:cNvSpPr>
            <p:nvPr/>
          </p:nvSpPr>
          <p:spPr bwMode="auto">
            <a:xfrm>
              <a:off x="7277524" y="7510107"/>
              <a:ext cx="771525" cy="1128713"/>
            </a:xfrm>
            <a:custGeom>
              <a:avLst/>
              <a:gdLst/>
              <a:ahLst/>
              <a:cxnLst/>
              <a:rect l="l" t="t" r="r" b="b"/>
              <a:pathLst>
                <a:path w="771525" h="1128713">
                  <a:moveTo>
                    <a:pt x="150813" y="1006475"/>
                  </a:moveTo>
                  <a:lnTo>
                    <a:pt x="544513" y="1006475"/>
                  </a:lnTo>
                  <a:lnTo>
                    <a:pt x="652463" y="1128713"/>
                  </a:lnTo>
                  <a:lnTo>
                    <a:pt x="20638" y="1128713"/>
                  </a:lnTo>
                  <a:close/>
                  <a:moveTo>
                    <a:pt x="679451" y="585788"/>
                  </a:moveTo>
                  <a:lnTo>
                    <a:pt x="719138" y="631826"/>
                  </a:lnTo>
                  <a:lnTo>
                    <a:pt x="676276" y="1106488"/>
                  </a:lnTo>
                  <a:lnTo>
                    <a:pt x="568325" y="984251"/>
                  </a:lnTo>
                  <a:lnTo>
                    <a:pt x="595313" y="663576"/>
                  </a:lnTo>
                  <a:close/>
                  <a:moveTo>
                    <a:pt x="92075" y="585788"/>
                  </a:moveTo>
                  <a:lnTo>
                    <a:pt x="160338" y="663576"/>
                  </a:lnTo>
                  <a:lnTo>
                    <a:pt x="133351" y="984251"/>
                  </a:lnTo>
                  <a:lnTo>
                    <a:pt x="0" y="1106488"/>
                  </a:lnTo>
                  <a:lnTo>
                    <a:pt x="42862" y="631826"/>
                  </a:lnTo>
                  <a:close/>
                  <a:moveTo>
                    <a:pt x="182563" y="503238"/>
                  </a:moveTo>
                  <a:lnTo>
                    <a:pt x="603251" y="503238"/>
                  </a:lnTo>
                  <a:lnTo>
                    <a:pt x="658813" y="565151"/>
                  </a:lnTo>
                  <a:lnTo>
                    <a:pt x="592138" y="625476"/>
                  </a:lnTo>
                  <a:lnTo>
                    <a:pt x="169863" y="625476"/>
                  </a:lnTo>
                  <a:lnTo>
                    <a:pt x="117475" y="565151"/>
                  </a:lnTo>
                  <a:close/>
                  <a:moveTo>
                    <a:pt x="771525" y="22225"/>
                  </a:moveTo>
                  <a:lnTo>
                    <a:pt x="730250" y="496888"/>
                  </a:lnTo>
                  <a:lnTo>
                    <a:pt x="684213" y="541338"/>
                  </a:lnTo>
                  <a:lnTo>
                    <a:pt x="612775" y="465138"/>
                  </a:lnTo>
                  <a:lnTo>
                    <a:pt x="641350" y="141288"/>
                  </a:lnTo>
                  <a:close/>
                  <a:moveTo>
                    <a:pt x="96837" y="22225"/>
                  </a:moveTo>
                  <a:lnTo>
                    <a:pt x="204788" y="141288"/>
                  </a:lnTo>
                  <a:lnTo>
                    <a:pt x="177801" y="465138"/>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71" name="Freeform 90"/>
            <p:cNvSpPr>
              <a:spLocks/>
            </p:cNvSpPr>
            <p:nvPr/>
          </p:nvSpPr>
          <p:spPr bwMode="auto">
            <a:xfrm>
              <a:off x="7298162" y="7510107"/>
              <a:ext cx="728662" cy="1128713"/>
            </a:xfrm>
            <a:custGeom>
              <a:avLst/>
              <a:gdLst/>
              <a:ahLst/>
              <a:cxnLst/>
              <a:rect l="l" t="t" r="r" b="b"/>
              <a:pathLst>
                <a:path w="728662" h="1128713">
                  <a:moveTo>
                    <a:pt x="130175" y="1006475"/>
                  </a:moveTo>
                  <a:lnTo>
                    <a:pt x="523875" y="1006475"/>
                  </a:lnTo>
                  <a:lnTo>
                    <a:pt x="631825" y="1128713"/>
                  </a:lnTo>
                  <a:lnTo>
                    <a:pt x="0" y="1128713"/>
                  </a:lnTo>
                  <a:close/>
                  <a:moveTo>
                    <a:pt x="658813" y="585788"/>
                  </a:moveTo>
                  <a:lnTo>
                    <a:pt x="698500" y="631826"/>
                  </a:lnTo>
                  <a:lnTo>
                    <a:pt x="655638" y="1106488"/>
                  </a:lnTo>
                  <a:lnTo>
                    <a:pt x="547687" y="984251"/>
                  </a:lnTo>
                  <a:lnTo>
                    <a:pt x="574675" y="663576"/>
                  </a:lnTo>
                  <a:close/>
                  <a:moveTo>
                    <a:pt x="161925" y="503238"/>
                  </a:moveTo>
                  <a:lnTo>
                    <a:pt x="582613" y="503238"/>
                  </a:lnTo>
                  <a:lnTo>
                    <a:pt x="638175" y="565151"/>
                  </a:lnTo>
                  <a:lnTo>
                    <a:pt x="571500" y="625476"/>
                  </a:lnTo>
                  <a:lnTo>
                    <a:pt x="149225" y="625476"/>
                  </a:lnTo>
                  <a:lnTo>
                    <a:pt x="96837" y="565151"/>
                  </a:lnTo>
                  <a:close/>
                  <a:moveTo>
                    <a:pt x="76199" y="22225"/>
                  </a:moveTo>
                  <a:lnTo>
                    <a:pt x="184150" y="141288"/>
                  </a:lnTo>
                  <a:lnTo>
                    <a:pt x="157163" y="465138"/>
                  </a:lnTo>
                  <a:lnTo>
                    <a:pt x="76199" y="541338"/>
                  </a:lnTo>
                  <a:lnTo>
                    <a:pt x="33337" y="496888"/>
                  </a:lnTo>
                  <a:close/>
                  <a:moveTo>
                    <a:pt x="100012" y="0"/>
                  </a:moveTo>
                  <a:lnTo>
                    <a:pt x="728662" y="0"/>
                  </a:lnTo>
                  <a:lnTo>
                    <a:pt x="600075" y="122238"/>
                  </a:lnTo>
                  <a:lnTo>
                    <a:pt x="211137"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72" name="Group 671"/>
          <p:cNvGrpSpPr/>
          <p:nvPr/>
        </p:nvGrpSpPr>
        <p:grpSpPr>
          <a:xfrm>
            <a:off x="6033030" y="3988412"/>
            <a:ext cx="545292" cy="798865"/>
            <a:chOff x="3350049" y="8684857"/>
            <a:chExt cx="771525" cy="1130301"/>
          </a:xfrm>
        </p:grpSpPr>
        <p:sp>
          <p:nvSpPr>
            <p:cNvPr id="673" name="Freeform 98"/>
            <p:cNvSpPr>
              <a:spLocks/>
            </p:cNvSpPr>
            <p:nvPr/>
          </p:nvSpPr>
          <p:spPr bwMode="auto">
            <a:xfrm>
              <a:off x="3350049" y="8684857"/>
              <a:ext cx="771525" cy="1130301"/>
            </a:xfrm>
            <a:custGeom>
              <a:avLst/>
              <a:gdLst/>
              <a:ahLst/>
              <a:cxnLst/>
              <a:rect l="l" t="t" r="r" b="b"/>
              <a:pathLst>
                <a:path w="771525" h="1130301">
                  <a:moveTo>
                    <a:pt x="150812" y="1008063"/>
                  </a:moveTo>
                  <a:lnTo>
                    <a:pt x="542924" y="1008063"/>
                  </a:lnTo>
                  <a:lnTo>
                    <a:pt x="652462" y="1130301"/>
                  </a:lnTo>
                  <a:lnTo>
                    <a:pt x="20637" y="1130301"/>
                  </a:lnTo>
                  <a:close/>
                  <a:moveTo>
                    <a:pt x="677863" y="585788"/>
                  </a:moveTo>
                  <a:lnTo>
                    <a:pt x="719138" y="633413"/>
                  </a:lnTo>
                  <a:lnTo>
                    <a:pt x="676275" y="1108076"/>
                  </a:lnTo>
                  <a:lnTo>
                    <a:pt x="568325" y="985838"/>
                  </a:lnTo>
                  <a:lnTo>
                    <a:pt x="593725" y="663576"/>
                  </a:lnTo>
                  <a:close/>
                  <a:moveTo>
                    <a:pt x="90488" y="585788"/>
                  </a:moveTo>
                  <a:lnTo>
                    <a:pt x="160338" y="663576"/>
                  </a:lnTo>
                  <a:lnTo>
                    <a:pt x="133350" y="985838"/>
                  </a:lnTo>
                  <a:lnTo>
                    <a:pt x="0" y="1108076"/>
                  </a:lnTo>
                  <a:lnTo>
                    <a:pt x="42863" y="633413"/>
                  </a:lnTo>
                  <a:close/>
                  <a:moveTo>
                    <a:pt x="182562" y="504825"/>
                  </a:moveTo>
                  <a:lnTo>
                    <a:pt x="603250" y="504825"/>
                  </a:lnTo>
                  <a:lnTo>
                    <a:pt x="658813" y="566738"/>
                  </a:lnTo>
                  <a:lnTo>
                    <a:pt x="592138" y="627063"/>
                  </a:lnTo>
                  <a:lnTo>
                    <a:pt x="168275" y="627063"/>
                  </a:lnTo>
                  <a:lnTo>
                    <a:pt x="117475" y="566738"/>
                  </a:lnTo>
                  <a:close/>
                  <a:moveTo>
                    <a:pt x="771525" y="22225"/>
                  </a:moveTo>
                  <a:lnTo>
                    <a:pt x="730250" y="498475"/>
                  </a:lnTo>
                  <a:lnTo>
                    <a:pt x="682625" y="542925"/>
                  </a:lnTo>
                  <a:lnTo>
                    <a:pt x="612775" y="466725"/>
                  </a:lnTo>
                  <a:lnTo>
                    <a:pt x="641350" y="142875"/>
                  </a:lnTo>
                  <a:close/>
                  <a:moveTo>
                    <a:pt x="95250" y="22225"/>
                  </a:moveTo>
                  <a:lnTo>
                    <a:pt x="204788" y="142875"/>
                  </a:lnTo>
                  <a:lnTo>
                    <a:pt x="177800" y="466725"/>
                  </a:lnTo>
                  <a:lnTo>
                    <a:pt x="95250" y="542925"/>
                  </a:lnTo>
                  <a:lnTo>
                    <a:pt x="53975" y="498475"/>
                  </a:lnTo>
                  <a:close/>
                  <a:moveTo>
                    <a:pt x="120650" y="0"/>
                  </a:moveTo>
                  <a:lnTo>
                    <a:pt x="749300" y="0"/>
                  </a:lnTo>
                  <a:lnTo>
                    <a:pt x="620713" y="122238"/>
                  </a:lnTo>
                  <a:lnTo>
                    <a:pt x="230187"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74" name="Freeform 103"/>
            <p:cNvSpPr>
              <a:spLocks/>
            </p:cNvSpPr>
            <p:nvPr/>
          </p:nvSpPr>
          <p:spPr bwMode="auto">
            <a:xfrm>
              <a:off x="3350049" y="8684857"/>
              <a:ext cx="749300" cy="1130301"/>
            </a:xfrm>
            <a:custGeom>
              <a:avLst/>
              <a:gdLst/>
              <a:ahLst/>
              <a:cxnLst/>
              <a:rect l="l" t="t" r="r" b="b"/>
              <a:pathLst>
                <a:path w="749300" h="1130301">
                  <a:moveTo>
                    <a:pt x="150812" y="1008063"/>
                  </a:moveTo>
                  <a:lnTo>
                    <a:pt x="542925" y="1008063"/>
                  </a:lnTo>
                  <a:lnTo>
                    <a:pt x="652462" y="1130301"/>
                  </a:lnTo>
                  <a:lnTo>
                    <a:pt x="20637" y="1130301"/>
                  </a:lnTo>
                  <a:close/>
                  <a:moveTo>
                    <a:pt x="677863" y="585788"/>
                  </a:moveTo>
                  <a:lnTo>
                    <a:pt x="719138" y="633413"/>
                  </a:lnTo>
                  <a:lnTo>
                    <a:pt x="676275" y="1108076"/>
                  </a:lnTo>
                  <a:lnTo>
                    <a:pt x="568325" y="985838"/>
                  </a:lnTo>
                  <a:lnTo>
                    <a:pt x="593725" y="663576"/>
                  </a:lnTo>
                  <a:close/>
                  <a:moveTo>
                    <a:pt x="90488" y="585788"/>
                  </a:moveTo>
                  <a:lnTo>
                    <a:pt x="160338" y="663576"/>
                  </a:lnTo>
                  <a:lnTo>
                    <a:pt x="133351" y="985838"/>
                  </a:lnTo>
                  <a:lnTo>
                    <a:pt x="0" y="1108076"/>
                  </a:lnTo>
                  <a:lnTo>
                    <a:pt x="42863" y="633413"/>
                  </a:lnTo>
                  <a:close/>
                  <a:moveTo>
                    <a:pt x="182563" y="504825"/>
                  </a:moveTo>
                  <a:lnTo>
                    <a:pt x="603251" y="504825"/>
                  </a:lnTo>
                  <a:lnTo>
                    <a:pt x="658813" y="566738"/>
                  </a:lnTo>
                  <a:lnTo>
                    <a:pt x="592138" y="627063"/>
                  </a:lnTo>
                  <a:lnTo>
                    <a:pt x="168275" y="627063"/>
                  </a:lnTo>
                  <a:lnTo>
                    <a:pt x="117475" y="566738"/>
                  </a:lnTo>
                  <a:close/>
                  <a:moveTo>
                    <a:pt x="95250" y="22225"/>
                  </a:moveTo>
                  <a:lnTo>
                    <a:pt x="204788" y="142875"/>
                  </a:lnTo>
                  <a:lnTo>
                    <a:pt x="177801" y="466725"/>
                  </a:lnTo>
                  <a:lnTo>
                    <a:pt x="95250" y="542925"/>
                  </a:lnTo>
                  <a:lnTo>
                    <a:pt x="53975" y="498475"/>
                  </a:lnTo>
                  <a:close/>
                  <a:moveTo>
                    <a:pt x="120650" y="0"/>
                  </a:moveTo>
                  <a:lnTo>
                    <a:pt x="749300" y="0"/>
                  </a:lnTo>
                  <a:lnTo>
                    <a:pt x="620713"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75" name="Group 674"/>
          <p:cNvGrpSpPr/>
          <p:nvPr/>
        </p:nvGrpSpPr>
        <p:grpSpPr>
          <a:xfrm>
            <a:off x="6033030" y="3988973"/>
            <a:ext cx="545292" cy="797743"/>
            <a:chOff x="4116812" y="8694382"/>
            <a:chExt cx="771525" cy="1128713"/>
          </a:xfrm>
        </p:grpSpPr>
        <p:sp>
          <p:nvSpPr>
            <p:cNvPr id="676" name="Freeform 109"/>
            <p:cNvSpPr>
              <a:spLocks/>
            </p:cNvSpPr>
            <p:nvPr/>
          </p:nvSpPr>
          <p:spPr bwMode="auto">
            <a:xfrm>
              <a:off x="4116812" y="8694382"/>
              <a:ext cx="771525" cy="1128713"/>
            </a:xfrm>
            <a:custGeom>
              <a:avLst/>
              <a:gdLst/>
              <a:ahLst/>
              <a:cxnLst/>
              <a:rect l="l" t="t" r="r" b="b"/>
              <a:pathLst>
                <a:path w="771525" h="1128713">
                  <a:moveTo>
                    <a:pt x="150812" y="1008063"/>
                  </a:moveTo>
                  <a:lnTo>
                    <a:pt x="542925" y="1008063"/>
                  </a:lnTo>
                  <a:lnTo>
                    <a:pt x="652462" y="1128713"/>
                  </a:lnTo>
                  <a:lnTo>
                    <a:pt x="20637" y="1128713"/>
                  </a:lnTo>
                  <a:close/>
                  <a:moveTo>
                    <a:pt x="679451" y="585788"/>
                  </a:moveTo>
                  <a:lnTo>
                    <a:pt x="719138" y="631826"/>
                  </a:lnTo>
                  <a:lnTo>
                    <a:pt x="676276" y="1106488"/>
                  </a:lnTo>
                  <a:lnTo>
                    <a:pt x="568325" y="985838"/>
                  </a:lnTo>
                  <a:lnTo>
                    <a:pt x="593725" y="663576"/>
                  </a:lnTo>
                  <a:close/>
                  <a:moveTo>
                    <a:pt x="92075" y="585788"/>
                  </a:moveTo>
                  <a:lnTo>
                    <a:pt x="160338" y="663576"/>
                  </a:lnTo>
                  <a:lnTo>
                    <a:pt x="133351" y="985838"/>
                  </a:lnTo>
                  <a:lnTo>
                    <a:pt x="0" y="1106488"/>
                  </a:lnTo>
                  <a:lnTo>
                    <a:pt x="42863" y="631826"/>
                  </a:lnTo>
                  <a:close/>
                  <a:moveTo>
                    <a:pt x="182563" y="503238"/>
                  </a:moveTo>
                  <a:lnTo>
                    <a:pt x="603251" y="503238"/>
                  </a:lnTo>
                  <a:lnTo>
                    <a:pt x="658813" y="565151"/>
                  </a:lnTo>
                  <a:lnTo>
                    <a:pt x="592138" y="625476"/>
                  </a:lnTo>
                  <a:lnTo>
                    <a:pt x="168275" y="625476"/>
                  </a:lnTo>
                  <a:lnTo>
                    <a:pt x="117475" y="565151"/>
                  </a:lnTo>
                  <a:close/>
                  <a:moveTo>
                    <a:pt x="771525" y="22225"/>
                  </a:moveTo>
                  <a:lnTo>
                    <a:pt x="730250" y="496888"/>
                  </a:lnTo>
                  <a:lnTo>
                    <a:pt x="682625" y="541338"/>
                  </a:lnTo>
                  <a:lnTo>
                    <a:pt x="612775" y="466725"/>
                  </a:lnTo>
                  <a:lnTo>
                    <a:pt x="641350" y="142875"/>
                  </a:lnTo>
                  <a:close/>
                  <a:moveTo>
                    <a:pt x="95250" y="22225"/>
                  </a:moveTo>
                  <a:lnTo>
                    <a:pt x="204788" y="142875"/>
                  </a:lnTo>
                  <a:lnTo>
                    <a:pt x="177801" y="466725"/>
                  </a:lnTo>
                  <a:lnTo>
                    <a:pt x="95250" y="541338"/>
                  </a:lnTo>
                  <a:lnTo>
                    <a:pt x="53975" y="496888"/>
                  </a:lnTo>
                  <a:close/>
                  <a:moveTo>
                    <a:pt x="120650" y="0"/>
                  </a:moveTo>
                  <a:lnTo>
                    <a:pt x="749300" y="0"/>
                  </a:lnTo>
                  <a:lnTo>
                    <a:pt x="620713"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77" name="Freeform 112"/>
            <p:cNvSpPr>
              <a:spLocks/>
            </p:cNvSpPr>
            <p:nvPr/>
          </p:nvSpPr>
          <p:spPr bwMode="auto">
            <a:xfrm>
              <a:off x="4237462" y="8694382"/>
              <a:ext cx="650875" cy="1106488"/>
            </a:xfrm>
            <a:custGeom>
              <a:avLst/>
              <a:gdLst/>
              <a:ahLst/>
              <a:cxnLst/>
              <a:rect l="l" t="t" r="r" b="b"/>
              <a:pathLst>
                <a:path w="650875" h="1106488">
                  <a:moveTo>
                    <a:pt x="558801" y="585788"/>
                  </a:moveTo>
                  <a:lnTo>
                    <a:pt x="598488" y="631826"/>
                  </a:lnTo>
                  <a:lnTo>
                    <a:pt x="555626" y="1106488"/>
                  </a:lnTo>
                  <a:lnTo>
                    <a:pt x="447675" y="985838"/>
                  </a:lnTo>
                  <a:lnTo>
                    <a:pt x="473075" y="663576"/>
                  </a:lnTo>
                  <a:close/>
                  <a:moveTo>
                    <a:pt x="650875" y="22225"/>
                  </a:moveTo>
                  <a:lnTo>
                    <a:pt x="609600" y="496888"/>
                  </a:lnTo>
                  <a:lnTo>
                    <a:pt x="561975" y="541338"/>
                  </a:lnTo>
                  <a:lnTo>
                    <a:pt x="492125" y="466725"/>
                  </a:lnTo>
                  <a:lnTo>
                    <a:pt x="520700" y="142875"/>
                  </a:lnTo>
                  <a:close/>
                  <a:moveTo>
                    <a:pt x="0" y="0"/>
                  </a:moveTo>
                  <a:lnTo>
                    <a:pt x="628650" y="0"/>
                  </a:lnTo>
                  <a:lnTo>
                    <a:pt x="500063" y="122238"/>
                  </a:lnTo>
                  <a:lnTo>
                    <a:pt x="10953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78" name="Group 677"/>
          <p:cNvGrpSpPr/>
          <p:nvPr/>
        </p:nvGrpSpPr>
        <p:grpSpPr>
          <a:xfrm>
            <a:off x="6033030" y="3988973"/>
            <a:ext cx="545293" cy="797743"/>
            <a:chOff x="4937549" y="8676920"/>
            <a:chExt cx="771526" cy="1128713"/>
          </a:xfrm>
        </p:grpSpPr>
        <p:sp>
          <p:nvSpPr>
            <p:cNvPr id="679" name="Freeform 119"/>
            <p:cNvSpPr>
              <a:spLocks/>
            </p:cNvSpPr>
            <p:nvPr/>
          </p:nvSpPr>
          <p:spPr bwMode="auto">
            <a:xfrm>
              <a:off x="4937549" y="8676920"/>
              <a:ext cx="771526" cy="1128713"/>
            </a:xfrm>
            <a:custGeom>
              <a:avLst/>
              <a:gdLst/>
              <a:ahLst/>
              <a:cxnLst/>
              <a:rect l="l" t="t" r="r" b="b"/>
              <a:pathLst>
                <a:path w="771526" h="1128713">
                  <a:moveTo>
                    <a:pt x="150813" y="1006475"/>
                  </a:moveTo>
                  <a:lnTo>
                    <a:pt x="542925" y="1006475"/>
                  </a:lnTo>
                  <a:lnTo>
                    <a:pt x="650875" y="1128713"/>
                  </a:lnTo>
                  <a:lnTo>
                    <a:pt x="19050" y="1128713"/>
                  </a:lnTo>
                  <a:close/>
                  <a:moveTo>
                    <a:pt x="677864" y="585787"/>
                  </a:moveTo>
                  <a:lnTo>
                    <a:pt x="717551" y="631824"/>
                  </a:lnTo>
                  <a:lnTo>
                    <a:pt x="676276" y="1106487"/>
                  </a:lnTo>
                  <a:lnTo>
                    <a:pt x="566738" y="984250"/>
                  </a:lnTo>
                  <a:lnTo>
                    <a:pt x="593726" y="663574"/>
                  </a:lnTo>
                  <a:close/>
                  <a:moveTo>
                    <a:pt x="90487" y="585787"/>
                  </a:moveTo>
                  <a:lnTo>
                    <a:pt x="158750" y="663574"/>
                  </a:lnTo>
                  <a:lnTo>
                    <a:pt x="133350" y="984250"/>
                  </a:lnTo>
                  <a:lnTo>
                    <a:pt x="0" y="1106487"/>
                  </a:lnTo>
                  <a:lnTo>
                    <a:pt x="41275" y="631824"/>
                  </a:lnTo>
                  <a:close/>
                  <a:moveTo>
                    <a:pt x="180975" y="503237"/>
                  </a:moveTo>
                  <a:lnTo>
                    <a:pt x="603251" y="503237"/>
                  </a:lnTo>
                  <a:lnTo>
                    <a:pt x="658813" y="565150"/>
                  </a:lnTo>
                  <a:lnTo>
                    <a:pt x="592138" y="625475"/>
                  </a:lnTo>
                  <a:lnTo>
                    <a:pt x="168275" y="625475"/>
                  </a:lnTo>
                  <a:lnTo>
                    <a:pt x="117475" y="565150"/>
                  </a:lnTo>
                  <a:close/>
                  <a:moveTo>
                    <a:pt x="771526" y="22225"/>
                  </a:moveTo>
                  <a:lnTo>
                    <a:pt x="728664" y="496888"/>
                  </a:lnTo>
                  <a:lnTo>
                    <a:pt x="682626" y="541338"/>
                  </a:lnTo>
                  <a:lnTo>
                    <a:pt x="611188" y="465138"/>
                  </a:lnTo>
                  <a:lnTo>
                    <a:pt x="639763" y="141288"/>
                  </a:lnTo>
                  <a:close/>
                  <a:moveTo>
                    <a:pt x="95250" y="22225"/>
                  </a:moveTo>
                  <a:lnTo>
                    <a:pt x="203201" y="141288"/>
                  </a:lnTo>
                  <a:lnTo>
                    <a:pt x="177801" y="465138"/>
                  </a:lnTo>
                  <a:lnTo>
                    <a:pt x="95250"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80" name="Freeform 126"/>
            <p:cNvSpPr>
              <a:spLocks/>
            </p:cNvSpPr>
            <p:nvPr/>
          </p:nvSpPr>
          <p:spPr bwMode="auto">
            <a:xfrm>
              <a:off x="4937549" y="8676920"/>
              <a:ext cx="771526" cy="1128713"/>
            </a:xfrm>
            <a:custGeom>
              <a:avLst/>
              <a:gdLst/>
              <a:ahLst/>
              <a:cxnLst/>
              <a:rect l="l" t="t" r="r" b="b"/>
              <a:pathLst>
                <a:path w="771526" h="1128713">
                  <a:moveTo>
                    <a:pt x="150813" y="1006475"/>
                  </a:moveTo>
                  <a:lnTo>
                    <a:pt x="542925" y="1006475"/>
                  </a:lnTo>
                  <a:lnTo>
                    <a:pt x="650875" y="1128713"/>
                  </a:lnTo>
                  <a:lnTo>
                    <a:pt x="19050" y="1128713"/>
                  </a:lnTo>
                  <a:close/>
                  <a:moveTo>
                    <a:pt x="677864" y="585787"/>
                  </a:moveTo>
                  <a:lnTo>
                    <a:pt x="717551" y="631824"/>
                  </a:lnTo>
                  <a:lnTo>
                    <a:pt x="676276" y="1106487"/>
                  </a:lnTo>
                  <a:lnTo>
                    <a:pt x="566738" y="984250"/>
                  </a:lnTo>
                  <a:lnTo>
                    <a:pt x="593726" y="663574"/>
                  </a:lnTo>
                  <a:close/>
                  <a:moveTo>
                    <a:pt x="90487" y="585787"/>
                  </a:moveTo>
                  <a:lnTo>
                    <a:pt x="158750" y="663574"/>
                  </a:lnTo>
                  <a:lnTo>
                    <a:pt x="133350" y="984250"/>
                  </a:lnTo>
                  <a:lnTo>
                    <a:pt x="0" y="1106487"/>
                  </a:lnTo>
                  <a:lnTo>
                    <a:pt x="41275" y="631824"/>
                  </a:lnTo>
                  <a:close/>
                  <a:moveTo>
                    <a:pt x="180975" y="503237"/>
                  </a:moveTo>
                  <a:lnTo>
                    <a:pt x="603251" y="503237"/>
                  </a:lnTo>
                  <a:lnTo>
                    <a:pt x="658813" y="565150"/>
                  </a:lnTo>
                  <a:lnTo>
                    <a:pt x="592138" y="625475"/>
                  </a:lnTo>
                  <a:lnTo>
                    <a:pt x="168275" y="625475"/>
                  </a:lnTo>
                  <a:lnTo>
                    <a:pt x="117475" y="565150"/>
                  </a:lnTo>
                  <a:close/>
                  <a:moveTo>
                    <a:pt x="771526" y="22225"/>
                  </a:moveTo>
                  <a:lnTo>
                    <a:pt x="728664" y="496888"/>
                  </a:lnTo>
                  <a:lnTo>
                    <a:pt x="682626" y="541338"/>
                  </a:lnTo>
                  <a:lnTo>
                    <a:pt x="611188" y="465138"/>
                  </a:lnTo>
                  <a:lnTo>
                    <a:pt x="639763" y="141288"/>
                  </a:lnTo>
                  <a:close/>
                  <a:moveTo>
                    <a:pt x="95250" y="22225"/>
                  </a:moveTo>
                  <a:lnTo>
                    <a:pt x="203201" y="141288"/>
                  </a:lnTo>
                  <a:lnTo>
                    <a:pt x="177801" y="465138"/>
                  </a:lnTo>
                  <a:lnTo>
                    <a:pt x="95250"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681" name="Group 680"/>
          <p:cNvGrpSpPr/>
          <p:nvPr/>
        </p:nvGrpSpPr>
        <p:grpSpPr>
          <a:xfrm>
            <a:off x="6033030" y="3988412"/>
            <a:ext cx="545292" cy="798865"/>
            <a:chOff x="5704312" y="8684857"/>
            <a:chExt cx="771525" cy="1130301"/>
          </a:xfrm>
        </p:grpSpPr>
        <p:sp>
          <p:nvSpPr>
            <p:cNvPr id="682" name="Freeform 135"/>
            <p:cNvSpPr>
              <a:spLocks/>
            </p:cNvSpPr>
            <p:nvPr/>
          </p:nvSpPr>
          <p:spPr bwMode="auto">
            <a:xfrm>
              <a:off x="5704312" y="8684857"/>
              <a:ext cx="771525" cy="1130301"/>
            </a:xfrm>
            <a:custGeom>
              <a:avLst/>
              <a:gdLst/>
              <a:ahLst/>
              <a:cxnLst/>
              <a:rect l="l" t="t" r="r" b="b"/>
              <a:pathLst>
                <a:path w="771525" h="1130301">
                  <a:moveTo>
                    <a:pt x="150812" y="1008063"/>
                  </a:moveTo>
                  <a:lnTo>
                    <a:pt x="542924" y="1008063"/>
                  </a:lnTo>
                  <a:lnTo>
                    <a:pt x="652462" y="1130301"/>
                  </a:lnTo>
                  <a:lnTo>
                    <a:pt x="20637" y="1130301"/>
                  </a:lnTo>
                  <a:close/>
                  <a:moveTo>
                    <a:pt x="677863" y="585788"/>
                  </a:moveTo>
                  <a:lnTo>
                    <a:pt x="717550" y="633413"/>
                  </a:lnTo>
                  <a:lnTo>
                    <a:pt x="676275" y="1108076"/>
                  </a:lnTo>
                  <a:lnTo>
                    <a:pt x="568325" y="985838"/>
                  </a:lnTo>
                  <a:lnTo>
                    <a:pt x="593725" y="663576"/>
                  </a:lnTo>
                  <a:close/>
                  <a:moveTo>
                    <a:pt x="90488" y="585788"/>
                  </a:moveTo>
                  <a:lnTo>
                    <a:pt x="160338" y="663576"/>
                  </a:lnTo>
                  <a:lnTo>
                    <a:pt x="133350" y="985838"/>
                  </a:lnTo>
                  <a:lnTo>
                    <a:pt x="0" y="1108076"/>
                  </a:lnTo>
                  <a:lnTo>
                    <a:pt x="42862" y="633413"/>
                  </a:lnTo>
                  <a:close/>
                  <a:moveTo>
                    <a:pt x="182562" y="504825"/>
                  </a:moveTo>
                  <a:lnTo>
                    <a:pt x="603250" y="504825"/>
                  </a:lnTo>
                  <a:lnTo>
                    <a:pt x="658813" y="566738"/>
                  </a:lnTo>
                  <a:lnTo>
                    <a:pt x="592138" y="627063"/>
                  </a:lnTo>
                  <a:lnTo>
                    <a:pt x="168275" y="627063"/>
                  </a:lnTo>
                  <a:lnTo>
                    <a:pt x="117475" y="566738"/>
                  </a:lnTo>
                  <a:close/>
                  <a:moveTo>
                    <a:pt x="771525" y="22225"/>
                  </a:moveTo>
                  <a:lnTo>
                    <a:pt x="728663" y="498475"/>
                  </a:lnTo>
                  <a:lnTo>
                    <a:pt x="682625" y="542925"/>
                  </a:lnTo>
                  <a:lnTo>
                    <a:pt x="611187" y="466725"/>
                  </a:lnTo>
                  <a:lnTo>
                    <a:pt x="641350" y="142875"/>
                  </a:lnTo>
                  <a:close/>
                  <a:moveTo>
                    <a:pt x="95250" y="22225"/>
                  </a:moveTo>
                  <a:lnTo>
                    <a:pt x="204788" y="142875"/>
                  </a:lnTo>
                  <a:lnTo>
                    <a:pt x="177800" y="466725"/>
                  </a:lnTo>
                  <a:lnTo>
                    <a:pt x="95250" y="542925"/>
                  </a:lnTo>
                  <a:lnTo>
                    <a:pt x="53975" y="498475"/>
                  </a:lnTo>
                  <a:close/>
                  <a:moveTo>
                    <a:pt x="119062" y="0"/>
                  </a:moveTo>
                  <a:lnTo>
                    <a:pt x="749300" y="0"/>
                  </a:lnTo>
                  <a:lnTo>
                    <a:pt x="620713" y="122238"/>
                  </a:lnTo>
                  <a:lnTo>
                    <a:pt x="230187"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683" name="Freeform 139"/>
            <p:cNvSpPr>
              <a:spLocks/>
            </p:cNvSpPr>
            <p:nvPr/>
          </p:nvSpPr>
          <p:spPr bwMode="auto">
            <a:xfrm>
              <a:off x="5724949" y="8684857"/>
              <a:ext cx="750888" cy="1130301"/>
            </a:xfrm>
            <a:custGeom>
              <a:avLst/>
              <a:gdLst/>
              <a:ahLst/>
              <a:cxnLst/>
              <a:rect l="l" t="t" r="r" b="b"/>
              <a:pathLst>
                <a:path w="750888" h="1130301">
                  <a:moveTo>
                    <a:pt x="130175" y="1008063"/>
                  </a:moveTo>
                  <a:lnTo>
                    <a:pt x="522288" y="1008063"/>
                  </a:lnTo>
                  <a:lnTo>
                    <a:pt x="631825" y="1130301"/>
                  </a:lnTo>
                  <a:lnTo>
                    <a:pt x="0" y="1130301"/>
                  </a:lnTo>
                  <a:close/>
                  <a:moveTo>
                    <a:pt x="657226" y="585788"/>
                  </a:moveTo>
                  <a:lnTo>
                    <a:pt x="696913" y="633413"/>
                  </a:lnTo>
                  <a:lnTo>
                    <a:pt x="655638" y="1108076"/>
                  </a:lnTo>
                  <a:lnTo>
                    <a:pt x="547688" y="985838"/>
                  </a:lnTo>
                  <a:lnTo>
                    <a:pt x="573088" y="663576"/>
                  </a:lnTo>
                  <a:close/>
                  <a:moveTo>
                    <a:pt x="161926" y="504825"/>
                  </a:moveTo>
                  <a:lnTo>
                    <a:pt x="582614" y="504825"/>
                  </a:lnTo>
                  <a:lnTo>
                    <a:pt x="638176" y="566738"/>
                  </a:lnTo>
                  <a:lnTo>
                    <a:pt x="571501" y="627063"/>
                  </a:lnTo>
                  <a:lnTo>
                    <a:pt x="147638" y="627063"/>
                  </a:lnTo>
                  <a:lnTo>
                    <a:pt x="96838" y="566738"/>
                  </a:lnTo>
                  <a:close/>
                  <a:moveTo>
                    <a:pt x="750888" y="22225"/>
                  </a:moveTo>
                  <a:lnTo>
                    <a:pt x="708026" y="498475"/>
                  </a:lnTo>
                  <a:lnTo>
                    <a:pt x="661988" y="542925"/>
                  </a:lnTo>
                  <a:lnTo>
                    <a:pt x="590550" y="466725"/>
                  </a:lnTo>
                  <a:lnTo>
                    <a:pt x="620713" y="142875"/>
                  </a:lnTo>
                  <a:close/>
                  <a:moveTo>
                    <a:pt x="74613" y="22225"/>
                  </a:moveTo>
                  <a:lnTo>
                    <a:pt x="184151" y="142875"/>
                  </a:lnTo>
                  <a:lnTo>
                    <a:pt x="157164" y="466725"/>
                  </a:lnTo>
                  <a:lnTo>
                    <a:pt x="74613" y="542925"/>
                  </a:lnTo>
                  <a:lnTo>
                    <a:pt x="33338" y="498475"/>
                  </a:lnTo>
                  <a:close/>
                  <a:moveTo>
                    <a:pt x="98425" y="0"/>
                  </a:moveTo>
                  <a:lnTo>
                    <a:pt x="728663" y="0"/>
                  </a:lnTo>
                  <a:lnTo>
                    <a:pt x="600076" y="122238"/>
                  </a:lnTo>
                  <a:lnTo>
                    <a:pt x="209550"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390" name="Group 389"/>
          <p:cNvGrpSpPr/>
          <p:nvPr/>
        </p:nvGrpSpPr>
        <p:grpSpPr>
          <a:xfrm>
            <a:off x="5487165" y="4002857"/>
            <a:ext cx="544172" cy="797743"/>
            <a:chOff x="3448473" y="7460894"/>
            <a:chExt cx="769939" cy="1128713"/>
          </a:xfrm>
        </p:grpSpPr>
        <p:sp>
          <p:nvSpPr>
            <p:cNvPr id="394"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395"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1014" name="Group 1013"/>
          <p:cNvGrpSpPr/>
          <p:nvPr/>
        </p:nvGrpSpPr>
        <p:grpSpPr>
          <a:xfrm>
            <a:off x="4597187" y="3988973"/>
            <a:ext cx="544172" cy="797743"/>
            <a:chOff x="3448473" y="7460894"/>
            <a:chExt cx="769939" cy="1128713"/>
          </a:xfrm>
        </p:grpSpPr>
        <p:sp>
          <p:nvSpPr>
            <p:cNvPr id="1015"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016"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1017" name="Group 1016"/>
          <p:cNvGrpSpPr/>
          <p:nvPr/>
        </p:nvGrpSpPr>
        <p:grpSpPr>
          <a:xfrm>
            <a:off x="5486045" y="4002857"/>
            <a:ext cx="545292" cy="797743"/>
            <a:chOff x="4215237" y="7470420"/>
            <a:chExt cx="771525" cy="1128713"/>
          </a:xfrm>
        </p:grpSpPr>
        <p:sp>
          <p:nvSpPr>
            <p:cNvPr id="1018" name="Freeform 40"/>
            <p:cNvSpPr>
              <a:spLocks/>
            </p:cNvSpPr>
            <p:nvPr/>
          </p:nvSpPr>
          <p:spPr bwMode="auto">
            <a:xfrm>
              <a:off x="4215237"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6275"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3250" y="503237"/>
                  </a:lnTo>
                  <a:lnTo>
                    <a:pt x="657225" y="565150"/>
                  </a:lnTo>
                  <a:lnTo>
                    <a:pt x="592138"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019" name="Freeform 44"/>
            <p:cNvSpPr>
              <a:spLocks/>
            </p:cNvSpPr>
            <p:nvPr/>
          </p:nvSpPr>
          <p:spPr bwMode="auto">
            <a:xfrm>
              <a:off x="4781974" y="7492644"/>
              <a:ext cx="204788" cy="1084262"/>
            </a:xfrm>
            <a:custGeom>
              <a:avLst/>
              <a:gdLst/>
              <a:ahLst/>
              <a:cxnLst/>
              <a:rect l="l" t="t" r="r" b="b"/>
              <a:pathLst>
                <a:path w="204788" h="1084262">
                  <a:moveTo>
                    <a:pt x="111126" y="563562"/>
                  </a:moveTo>
                  <a:lnTo>
                    <a:pt x="150813" y="609600"/>
                  </a:lnTo>
                  <a:lnTo>
                    <a:pt x="109538" y="1084262"/>
                  </a:lnTo>
                  <a:lnTo>
                    <a:pt x="0" y="962025"/>
                  </a:lnTo>
                  <a:lnTo>
                    <a:pt x="26987" y="639762"/>
                  </a:lnTo>
                  <a:close/>
                  <a:moveTo>
                    <a:pt x="204788" y="0"/>
                  </a:moveTo>
                  <a:lnTo>
                    <a:pt x="161926" y="474663"/>
                  </a:lnTo>
                  <a:lnTo>
                    <a:pt x="115888" y="519113"/>
                  </a:lnTo>
                  <a:lnTo>
                    <a:pt x="44450" y="442913"/>
                  </a:lnTo>
                  <a:lnTo>
                    <a:pt x="73025" y="119063"/>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1020" name="Group 1019"/>
          <p:cNvGrpSpPr/>
          <p:nvPr/>
        </p:nvGrpSpPr>
        <p:grpSpPr>
          <a:xfrm>
            <a:off x="5486045" y="4002858"/>
            <a:ext cx="545292" cy="797742"/>
            <a:chOff x="4967712" y="7460895"/>
            <a:chExt cx="771525" cy="1128712"/>
          </a:xfrm>
        </p:grpSpPr>
        <p:sp>
          <p:nvSpPr>
            <p:cNvPr id="1021" name="Freeform 49"/>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679451" y="585787"/>
                  </a:moveTo>
                  <a:lnTo>
                    <a:pt x="719138" y="631825"/>
                  </a:lnTo>
                  <a:lnTo>
                    <a:pt x="676276" y="1106487"/>
                  </a:lnTo>
                  <a:lnTo>
                    <a:pt x="568325" y="985837"/>
                  </a:lnTo>
                  <a:lnTo>
                    <a:pt x="595313" y="663575"/>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96837" y="22225"/>
                  </a:moveTo>
                  <a:lnTo>
                    <a:pt x="204788" y="141288"/>
                  </a:lnTo>
                  <a:lnTo>
                    <a:pt x="177801" y="466726"/>
                  </a:lnTo>
                  <a:lnTo>
                    <a:pt x="96837" y="541338"/>
                  </a:lnTo>
                  <a:lnTo>
                    <a:pt x="53975" y="496888"/>
                  </a:lnTo>
                  <a:close/>
                  <a:moveTo>
                    <a:pt x="120650" y="0"/>
                  </a:moveTo>
                  <a:lnTo>
                    <a:pt x="749300" y="0"/>
                  </a:lnTo>
                  <a:lnTo>
                    <a:pt x="620713" y="122238"/>
                  </a:lnTo>
                  <a:lnTo>
                    <a:pt x="231775"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022" name="Freeform 55"/>
            <p:cNvSpPr>
              <a:spLocks/>
            </p:cNvSpPr>
            <p:nvPr/>
          </p:nvSpPr>
          <p:spPr bwMode="auto">
            <a:xfrm>
              <a:off x="4967712" y="7460895"/>
              <a:ext cx="771525" cy="1128712"/>
            </a:xfrm>
            <a:custGeom>
              <a:avLst/>
              <a:gdLst/>
              <a:ahLst/>
              <a:cxnLst/>
              <a:rect l="l" t="t" r="r" b="b"/>
              <a:pathLst>
                <a:path w="771525" h="1128712">
                  <a:moveTo>
                    <a:pt x="150812" y="1008062"/>
                  </a:moveTo>
                  <a:lnTo>
                    <a:pt x="544512" y="1008062"/>
                  </a:lnTo>
                  <a:lnTo>
                    <a:pt x="652462" y="1128712"/>
                  </a:lnTo>
                  <a:lnTo>
                    <a:pt x="20637" y="1128712"/>
                  </a:lnTo>
                  <a:close/>
                  <a:moveTo>
                    <a:pt x="92075" y="585787"/>
                  </a:moveTo>
                  <a:lnTo>
                    <a:pt x="160338" y="663575"/>
                  </a:lnTo>
                  <a:lnTo>
                    <a:pt x="133351" y="985837"/>
                  </a:lnTo>
                  <a:lnTo>
                    <a:pt x="0" y="1106487"/>
                  </a:lnTo>
                  <a:lnTo>
                    <a:pt x="42862" y="631825"/>
                  </a:lnTo>
                  <a:close/>
                  <a:moveTo>
                    <a:pt x="182563" y="503237"/>
                  </a:moveTo>
                  <a:lnTo>
                    <a:pt x="603251" y="503237"/>
                  </a:lnTo>
                  <a:lnTo>
                    <a:pt x="658813" y="565150"/>
                  </a:lnTo>
                  <a:lnTo>
                    <a:pt x="592138" y="625475"/>
                  </a:lnTo>
                  <a:lnTo>
                    <a:pt x="169863" y="625475"/>
                  </a:lnTo>
                  <a:lnTo>
                    <a:pt x="117475" y="565150"/>
                  </a:lnTo>
                  <a:close/>
                  <a:moveTo>
                    <a:pt x="771525" y="22225"/>
                  </a:moveTo>
                  <a:lnTo>
                    <a:pt x="730250" y="496888"/>
                  </a:lnTo>
                  <a:lnTo>
                    <a:pt x="684213" y="541338"/>
                  </a:lnTo>
                  <a:lnTo>
                    <a:pt x="612775" y="466726"/>
                  </a:lnTo>
                  <a:lnTo>
                    <a:pt x="641350" y="141288"/>
                  </a:lnTo>
                  <a:close/>
                  <a:moveTo>
                    <a:pt x="120650" y="0"/>
                  </a:moveTo>
                  <a:lnTo>
                    <a:pt x="749300" y="0"/>
                  </a:lnTo>
                  <a:lnTo>
                    <a:pt x="620713" y="122238"/>
                  </a:lnTo>
                  <a:lnTo>
                    <a:pt x="231775"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1023" name="Group 1022"/>
          <p:cNvGrpSpPr/>
          <p:nvPr/>
        </p:nvGrpSpPr>
        <p:grpSpPr>
          <a:xfrm>
            <a:off x="5486045" y="4002857"/>
            <a:ext cx="545292" cy="797743"/>
            <a:chOff x="5736062" y="7470420"/>
            <a:chExt cx="771525" cy="1128713"/>
          </a:xfrm>
        </p:grpSpPr>
        <p:sp>
          <p:nvSpPr>
            <p:cNvPr id="1024" name="Freeform 61"/>
            <p:cNvSpPr>
              <a:spLocks/>
            </p:cNvSpPr>
            <p:nvPr/>
          </p:nvSpPr>
          <p:spPr bwMode="auto">
            <a:xfrm>
              <a:off x="5736062" y="7470420"/>
              <a:ext cx="771525" cy="1128713"/>
            </a:xfrm>
            <a:custGeom>
              <a:avLst/>
              <a:gdLst/>
              <a:ahLst/>
              <a:cxnLst/>
              <a:rect l="l" t="t" r="r" b="b"/>
              <a:pathLst>
                <a:path w="771525" h="1128713">
                  <a:moveTo>
                    <a:pt x="150813" y="1006475"/>
                  </a:moveTo>
                  <a:lnTo>
                    <a:pt x="542925" y="1006475"/>
                  </a:lnTo>
                  <a:lnTo>
                    <a:pt x="650875" y="1128713"/>
                  </a:lnTo>
                  <a:lnTo>
                    <a:pt x="19050" y="1128713"/>
                  </a:lnTo>
                  <a:close/>
                  <a:moveTo>
                    <a:pt x="677863" y="585787"/>
                  </a:moveTo>
                  <a:lnTo>
                    <a:pt x="717550" y="631825"/>
                  </a:lnTo>
                  <a:lnTo>
                    <a:pt x="674688" y="1106487"/>
                  </a:lnTo>
                  <a:lnTo>
                    <a:pt x="566737" y="984250"/>
                  </a:lnTo>
                  <a:lnTo>
                    <a:pt x="593725" y="661987"/>
                  </a:lnTo>
                  <a:close/>
                  <a:moveTo>
                    <a:pt x="90487" y="585787"/>
                  </a:moveTo>
                  <a:lnTo>
                    <a:pt x="158750" y="661987"/>
                  </a:lnTo>
                  <a:lnTo>
                    <a:pt x="131763" y="984250"/>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71525" y="22225"/>
                  </a:moveTo>
                  <a:lnTo>
                    <a:pt x="728663" y="496888"/>
                  </a:lnTo>
                  <a:lnTo>
                    <a:pt x="682625" y="541338"/>
                  </a:lnTo>
                  <a:lnTo>
                    <a:pt x="611187" y="465138"/>
                  </a:lnTo>
                  <a:lnTo>
                    <a:pt x="639762" y="141288"/>
                  </a:lnTo>
                  <a:close/>
                  <a:moveTo>
                    <a:pt x="95249" y="22225"/>
                  </a:moveTo>
                  <a:lnTo>
                    <a:pt x="203200" y="141288"/>
                  </a:lnTo>
                  <a:lnTo>
                    <a:pt x="176213" y="465138"/>
                  </a:lnTo>
                  <a:lnTo>
                    <a:pt x="95249" y="541338"/>
                  </a:lnTo>
                  <a:lnTo>
                    <a:pt x="52387" y="496888"/>
                  </a:lnTo>
                  <a:close/>
                  <a:moveTo>
                    <a:pt x="119062" y="0"/>
                  </a:moveTo>
                  <a:lnTo>
                    <a:pt x="749300" y="0"/>
                  </a:lnTo>
                  <a:lnTo>
                    <a:pt x="620713" y="120650"/>
                  </a:lnTo>
                  <a:lnTo>
                    <a:pt x="230187" y="120650"/>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025" name="Freeform 66"/>
            <p:cNvSpPr>
              <a:spLocks/>
            </p:cNvSpPr>
            <p:nvPr/>
          </p:nvSpPr>
          <p:spPr bwMode="auto">
            <a:xfrm>
              <a:off x="5755112" y="7470420"/>
              <a:ext cx="752475" cy="1128713"/>
            </a:xfrm>
            <a:custGeom>
              <a:avLst/>
              <a:gdLst/>
              <a:ahLst/>
              <a:cxnLst/>
              <a:rect l="l" t="t" r="r" b="b"/>
              <a:pathLst>
                <a:path w="752475" h="1128713">
                  <a:moveTo>
                    <a:pt x="131763" y="1006475"/>
                  </a:moveTo>
                  <a:lnTo>
                    <a:pt x="523875" y="1006475"/>
                  </a:lnTo>
                  <a:lnTo>
                    <a:pt x="631825" y="1128713"/>
                  </a:lnTo>
                  <a:lnTo>
                    <a:pt x="0" y="1128713"/>
                  </a:lnTo>
                  <a:close/>
                  <a:moveTo>
                    <a:pt x="658813" y="585787"/>
                  </a:moveTo>
                  <a:lnTo>
                    <a:pt x="698500" y="631825"/>
                  </a:lnTo>
                  <a:lnTo>
                    <a:pt x="655638" y="1106487"/>
                  </a:lnTo>
                  <a:lnTo>
                    <a:pt x="547687" y="984250"/>
                  </a:lnTo>
                  <a:lnTo>
                    <a:pt x="574675" y="661987"/>
                  </a:lnTo>
                  <a:close/>
                  <a:moveTo>
                    <a:pt x="161925" y="503237"/>
                  </a:moveTo>
                  <a:lnTo>
                    <a:pt x="582613" y="503237"/>
                  </a:lnTo>
                  <a:lnTo>
                    <a:pt x="638175" y="565150"/>
                  </a:lnTo>
                  <a:lnTo>
                    <a:pt x="571500" y="625475"/>
                  </a:lnTo>
                  <a:lnTo>
                    <a:pt x="149225" y="625475"/>
                  </a:lnTo>
                  <a:lnTo>
                    <a:pt x="98425" y="565150"/>
                  </a:lnTo>
                  <a:close/>
                  <a:moveTo>
                    <a:pt x="752475" y="22225"/>
                  </a:moveTo>
                  <a:lnTo>
                    <a:pt x="709613" y="496888"/>
                  </a:lnTo>
                  <a:lnTo>
                    <a:pt x="663575" y="541338"/>
                  </a:lnTo>
                  <a:lnTo>
                    <a:pt x="592137" y="465138"/>
                  </a:lnTo>
                  <a:lnTo>
                    <a:pt x="620712" y="141288"/>
                  </a:lnTo>
                  <a:close/>
                  <a:moveTo>
                    <a:pt x="100012" y="0"/>
                  </a:moveTo>
                  <a:lnTo>
                    <a:pt x="730250" y="0"/>
                  </a:lnTo>
                  <a:lnTo>
                    <a:pt x="601663" y="120650"/>
                  </a:lnTo>
                  <a:lnTo>
                    <a:pt x="211137" y="120650"/>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461" name="Group 460"/>
          <p:cNvGrpSpPr/>
          <p:nvPr/>
        </p:nvGrpSpPr>
        <p:grpSpPr>
          <a:xfrm>
            <a:off x="6034150" y="3988412"/>
            <a:ext cx="544172" cy="797743"/>
            <a:chOff x="3448473" y="7460894"/>
            <a:chExt cx="769939" cy="1128713"/>
          </a:xfrm>
        </p:grpSpPr>
        <p:sp>
          <p:nvSpPr>
            <p:cNvPr id="462" name="Freeform 26"/>
            <p:cNvSpPr>
              <a:spLocks/>
            </p:cNvSpPr>
            <p:nvPr/>
          </p:nvSpPr>
          <p:spPr bwMode="auto">
            <a:xfrm>
              <a:off x="3448474" y="7460895"/>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7" y="585787"/>
                  </a:moveTo>
                  <a:lnTo>
                    <a:pt x="158750" y="663575"/>
                  </a:lnTo>
                  <a:lnTo>
                    <a:pt x="131763" y="985837"/>
                  </a:lnTo>
                  <a:lnTo>
                    <a:pt x="0" y="1106487"/>
                  </a:lnTo>
                  <a:lnTo>
                    <a:pt x="41275" y="631825"/>
                  </a:lnTo>
                  <a:close/>
                  <a:moveTo>
                    <a:pt x="180975" y="503237"/>
                  </a:moveTo>
                  <a:lnTo>
                    <a:pt x="601663" y="503237"/>
                  </a:lnTo>
                  <a:lnTo>
                    <a:pt x="657225" y="565150"/>
                  </a:lnTo>
                  <a:lnTo>
                    <a:pt x="590550" y="625475"/>
                  </a:lnTo>
                  <a:lnTo>
                    <a:pt x="168275" y="625475"/>
                  </a:lnTo>
                  <a:lnTo>
                    <a:pt x="117475" y="565150"/>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solidFill>
              <a:srgbClr val="303030"/>
            </a:solidFill>
            <a:ln w="6" cap="flat">
              <a:noFill/>
              <a:prstDash val="solid"/>
              <a:miter lim="800000"/>
              <a:headEnd/>
              <a:tailEn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463" name="Freeform 31"/>
            <p:cNvSpPr>
              <a:spLocks/>
            </p:cNvSpPr>
            <p:nvPr/>
          </p:nvSpPr>
          <p:spPr bwMode="auto">
            <a:xfrm>
              <a:off x="3448473" y="7460894"/>
              <a:ext cx="769938" cy="1128712"/>
            </a:xfrm>
            <a:custGeom>
              <a:avLst/>
              <a:gdLst/>
              <a:ahLst/>
              <a:cxnLst/>
              <a:rect l="l" t="t" r="r" b="b"/>
              <a:pathLst>
                <a:path w="769938" h="1128712">
                  <a:moveTo>
                    <a:pt x="150813" y="1008062"/>
                  </a:moveTo>
                  <a:lnTo>
                    <a:pt x="542925" y="1008062"/>
                  </a:lnTo>
                  <a:lnTo>
                    <a:pt x="650875" y="1128712"/>
                  </a:lnTo>
                  <a:lnTo>
                    <a:pt x="19050" y="1128712"/>
                  </a:lnTo>
                  <a:close/>
                  <a:moveTo>
                    <a:pt x="677863" y="585787"/>
                  </a:moveTo>
                  <a:lnTo>
                    <a:pt x="717551" y="631825"/>
                  </a:lnTo>
                  <a:lnTo>
                    <a:pt x="674688" y="1106487"/>
                  </a:lnTo>
                  <a:lnTo>
                    <a:pt x="566738" y="985837"/>
                  </a:lnTo>
                  <a:lnTo>
                    <a:pt x="593726" y="663575"/>
                  </a:lnTo>
                  <a:close/>
                  <a:moveTo>
                    <a:pt x="90488" y="585787"/>
                  </a:moveTo>
                  <a:lnTo>
                    <a:pt x="158750" y="663575"/>
                  </a:lnTo>
                  <a:lnTo>
                    <a:pt x="131763" y="985837"/>
                  </a:lnTo>
                  <a:lnTo>
                    <a:pt x="0" y="1106487"/>
                  </a:lnTo>
                  <a:lnTo>
                    <a:pt x="41275" y="631825"/>
                  </a:lnTo>
                  <a:close/>
                  <a:moveTo>
                    <a:pt x="769938" y="22225"/>
                  </a:moveTo>
                  <a:lnTo>
                    <a:pt x="728663" y="496888"/>
                  </a:lnTo>
                  <a:lnTo>
                    <a:pt x="682626" y="541338"/>
                  </a:lnTo>
                  <a:lnTo>
                    <a:pt x="611188" y="466726"/>
                  </a:lnTo>
                  <a:lnTo>
                    <a:pt x="639763" y="141288"/>
                  </a:lnTo>
                  <a:close/>
                  <a:moveTo>
                    <a:pt x="95251" y="22225"/>
                  </a:moveTo>
                  <a:lnTo>
                    <a:pt x="203201" y="141288"/>
                  </a:lnTo>
                  <a:lnTo>
                    <a:pt x="176214" y="466726"/>
                  </a:lnTo>
                  <a:lnTo>
                    <a:pt x="95251" y="541338"/>
                  </a:lnTo>
                  <a:lnTo>
                    <a:pt x="52388" y="496888"/>
                  </a:lnTo>
                  <a:close/>
                  <a:moveTo>
                    <a:pt x="119063" y="0"/>
                  </a:moveTo>
                  <a:lnTo>
                    <a:pt x="749301" y="0"/>
                  </a:lnTo>
                  <a:lnTo>
                    <a:pt x="620714" y="122238"/>
                  </a:lnTo>
                  <a:lnTo>
                    <a:pt x="230188" y="122238"/>
                  </a:lnTo>
                  <a:close/>
                </a:path>
              </a:pathLst>
            </a:custGeom>
            <a:gradFill flip="none" rotWithShape="1">
              <a:gsLst>
                <a:gs pos="0">
                  <a:schemeClr val="accent1"/>
                </a:gs>
                <a:gs pos="100000">
                  <a:schemeClr val="accent2"/>
                </a:gs>
              </a:gsLst>
              <a:lin ang="18900000" scaled="1"/>
              <a:tileRect/>
            </a:gradFill>
            <a:ln w="6" cap="flat">
              <a:noFill/>
              <a:prstDash val="solid"/>
              <a:miter lim="800000"/>
              <a:headEnd/>
              <a:tailEnd/>
            </a:ln>
            <a:effectLst/>
            <a:scene3d>
              <a:camera prst="orthographicFront"/>
              <a:lightRig rig="threePt" dir="t"/>
            </a:scene3d>
            <a:sp3d>
              <a:bevelT w="50800" h="25400"/>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pic>
        <p:nvPicPr>
          <p:cNvPr id="12" name="TheParty'sOn(PumpItUpMix) 30 sec.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019600" y="6238809"/>
            <a:ext cx="609600" cy="609600"/>
          </a:xfrm>
          <a:prstGeom prst="rect">
            <a:avLst/>
          </a:prstGeom>
        </p:spPr>
      </p:pic>
      <p:pic>
        <p:nvPicPr>
          <p:cNvPr id="4" name="Picture 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98068" y="-16168"/>
            <a:ext cx="8747863" cy="6585535"/>
          </a:xfrm>
          <a:prstGeom prst="rect">
            <a:avLst/>
          </a:prstGeom>
        </p:spPr>
      </p:pic>
    </p:spTree>
    <p:extLst>
      <p:ext uri="{BB962C8B-B14F-4D97-AF65-F5344CB8AC3E}">
        <p14:creationId xmlns:p14="http://schemas.microsoft.com/office/powerpoint/2010/main" val="758699836"/>
      </p:ext>
    </p:extLst>
  </p:cSld>
  <p:clrMapOvr>
    <a:masterClrMapping/>
  </p:clrMapOvr>
  <mc:AlternateContent xmlns:mc="http://schemas.openxmlformats.org/markup-compatibility/2006" xmlns:p14="http://schemas.microsoft.com/office/powerpoint/2010/main">
    <mc:Choice Requires="p14">
      <p:transition spd="med" p14:dur="700" advClick="0" advTm="31000">
        <p:fade/>
      </p:transition>
    </mc:Choice>
    <mc:Fallback xmlns="">
      <p:transition spd="med" advClick="0" advTm="31000">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xit" presetSubtype="0" fill="hold" nodeType="withEffect">
                                  <p:stCondLst>
                                    <p:cond delay="0"/>
                                  </p:stCondLst>
                                  <p:childTnLst>
                                    <p:set>
                                      <p:cBhvr>
                                        <p:cTn id="8" dur="1" fill="hold">
                                          <p:stCondLst>
                                            <p:cond delay="0"/>
                                          </p:stCondLst>
                                        </p:cTn>
                                        <p:tgtEl>
                                          <p:spTgt spid="391"/>
                                        </p:tgtEl>
                                        <p:attrNameLst>
                                          <p:attrName>style.visibility</p:attrName>
                                        </p:attrNameLst>
                                      </p:cBhvr>
                                      <p:to>
                                        <p:strVal val="hidden"/>
                                      </p:to>
                                    </p:set>
                                  </p:childTnLst>
                                </p:cTn>
                              </p:par>
                              <p:par>
                                <p:cTn id="9" presetID="1" presetClass="exit" presetSubtype="0" fill="hold" nodeType="withEffect">
                                  <p:stCondLst>
                                    <p:cond delay="1000"/>
                                  </p:stCondLst>
                                  <p:childTnLst>
                                    <p:set>
                                      <p:cBhvr>
                                        <p:cTn id="10" dur="1" fill="hold">
                                          <p:stCondLst>
                                            <p:cond delay="0"/>
                                          </p:stCondLst>
                                        </p:cTn>
                                        <p:tgtEl>
                                          <p:spTgt spid="562"/>
                                        </p:tgtEl>
                                        <p:attrNameLst>
                                          <p:attrName>style.visibility</p:attrName>
                                        </p:attrNameLst>
                                      </p:cBhvr>
                                      <p:to>
                                        <p:strVal val="hidden"/>
                                      </p:to>
                                    </p:set>
                                  </p:childTnLst>
                                </p:cTn>
                              </p:par>
                              <p:par>
                                <p:cTn id="11" presetID="1" presetClass="entr" presetSubtype="0" fill="hold" nodeType="withEffect">
                                  <p:stCondLst>
                                    <p:cond delay="1000"/>
                                  </p:stCondLst>
                                  <p:childTnLst>
                                    <p:set>
                                      <p:cBhvr>
                                        <p:cTn id="12" dur="1" fill="hold">
                                          <p:stCondLst>
                                            <p:cond delay="0"/>
                                          </p:stCondLst>
                                        </p:cTn>
                                        <p:tgtEl>
                                          <p:spTgt spid="232"/>
                                        </p:tgtEl>
                                        <p:attrNameLst>
                                          <p:attrName>style.visibility</p:attrName>
                                        </p:attrNameLst>
                                      </p:cBhvr>
                                      <p:to>
                                        <p:strVal val="visible"/>
                                      </p:to>
                                    </p:set>
                                  </p:childTnLst>
                                </p:cTn>
                              </p:par>
                              <p:par>
                                <p:cTn id="13" presetID="1" presetClass="exit" presetSubtype="0" fill="hold" nodeType="withEffect">
                                  <p:stCondLst>
                                    <p:cond delay="1000"/>
                                  </p:stCondLst>
                                  <p:childTnLst>
                                    <p:set>
                                      <p:cBhvr>
                                        <p:cTn id="14" dur="1" fill="hold">
                                          <p:stCondLst>
                                            <p:cond delay="0"/>
                                          </p:stCondLst>
                                        </p:cTn>
                                        <p:tgtEl>
                                          <p:spTgt spid="1023"/>
                                        </p:tgtEl>
                                        <p:attrNameLst>
                                          <p:attrName>style.visibility</p:attrName>
                                        </p:attrNameLst>
                                      </p:cBhvr>
                                      <p:to>
                                        <p:strVal val="hidden"/>
                                      </p:to>
                                    </p:set>
                                  </p:childTnLst>
                                </p:cTn>
                              </p:par>
                              <p:par>
                                <p:cTn id="15" presetID="1" presetClass="entr" presetSubtype="0" fill="hold" nodeType="withEffect">
                                  <p:stCondLst>
                                    <p:cond delay="1000"/>
                                  </p:stCondLst>
                                  <p:childTnLst>
                                    <p:set>
                                      <p:cBhvr>
                                        <p:cTn id="16" dur="1" fill="hold">
                                          <p:stCondLst>
                                            <p:cond delay="0"/>
                                          </p:stCondLst>
                                        </p:cTn>
                                        <p:tgtEl>
                                          <p:spTgt spid="1020"/>
                                        </p:tgtEl>
                                        <p:attrNameLst>
                                          <p:attrName>style.visibility</p:attrName>
                                        </p:attrNameLst>
                                      </p:cBhvr>
                                      <p:to>
                                        <p:strVal val="visible"/>
                                      </p:to>
                                    </p:set>
                                  </p:childTnLst>
                                </p:cTn>
                              </p:par>
                              <p:par>
                                <p:cTn id="17" presetID="1" presetClass="entr" presetSubtype="0" fill="hold" nodeType="withEffect">
                                  <p:stCondLst>
                                    <p:cond delay="1000"/>
                                  </p:stCondLst>
                                  <p:childTnLst>
                                    <p:set>
                                      <p:cBhvr>
                                        <p:cTn id="18" dur="1" fill="hold">
                                          <p:stCondLst>
                                            <p:cond delay="0"/>
                                          </p:stCondLst>
                                        </p:cTn>
                                        <p:tgtEl>
                                          <p:spTgt spid="621"/>
                                        </p:tgtEl>
                                        <p:attrNameLst>
                                          <p:attrName>style.visibility</p:attrName>
                                        </p:attrNameLst>
                                      </p:cBhvr>
                                      <p:to>
                                        <p:strVal val="visible"/>
                                      </p:to>
                                    </p:set>
                                  </p:childTnLst>
                                </p:cTn>
                              </p:par>
                            </p:childTnLst>
                          </p:cTn>
                        </p:par>
                        <p:par>
                          <p:cTn id="19" fill="hold">
                            <p:stCondLst>
                              <p:cond delay="1000"/>
                            </p:stCondLst>
                            <p:childTnLst>
                              <p:par>
                                <p:cTn id="20" presetID="1" presetClass="exit" presetSubtype="0" fill="hold" nodeType="afterEffect">
                                  <p:stCondLst>
                                    <p:cond delay="1000"/>
                                  </p:stCondLst>
                                  <p:childTnLst>
                                    <p:set>
                                      <p:cBhvr>
                                        <p:cTn id="21" dur="1" fill="hold">
                                          <p:stCondLst>
                                            <p:cond delay="0"/>
                                          </p:stCondLst>
                                        </p:cTn>
                                        <p:tgtEl>
                                          <p:spTgt spid="621"/>
                                        </p:tgtEl>
                                        <p:attrNameLst>
                                          <p:attrName>style.visibility</p:attrName>
                                        </p:attrNameLst>
                                      </p:cBhvr>
                                      <p:to>
                                        <p:strVal val="hidden"/>
                                      </p:to>
                                    </p:set>
                                  </p:childTnLst>
                                </p:cTn>
                              </p:par>
                              <p:par>
                                <p:cTn id="22" presetID="1" presetClass="entr" presetSubtype="0" fill="hold" nodeType="withEffect">
                                  <p:stCondLst>
                                    <p:cond delay="1000"/>
                                  </p:stCondLst>
                                  <p:childTnLst>
                                    <p:set>
                                      <p:cBhvr>
                                        <p:cTn id="23" dur="1" fill="hold">
                                          <p:stCondLst>
                                            <p:cond delay="0"/>
                                          </p:stCondLst>
                                        </p:cTn>
                                        <p:tgtEl>
                                          <p:spTgt spid="618"/>
                                        </p:tgtEl>
                                        <p:attrNameLst>
                                          <p:attrName>style.visibility</p:attrName>
                                        </p:attrNameLst>
                                      </p:cBhvr>
                                      <p:to>
                                        <p:strVal val="visible"/>
                                      </p:to>
                                    </p:set>
                                  </p:childTnLst>
                                </p:cTn>
                              </p:par>
                              <p:par>
                                <p:cTn id="24" presetID="1" presetClass="entr" presetSubtype="0" fill="hold" nodeType="withEffect">
                                  <p:stCondLst>
                                    <p:cond delay="1000"/>
                                  </p:stCondLst>
                                  <p:childTnLst>
                                    <p:set>
                                      <p:cBhvr>
                                        <p:cTn id="25" dur="1" fill="hold">
                                          <p:stCondLst>
                                            <p:cond delay="0"/>
                                          </p:stCondLst>
                                        </p:cTn>
                                        <p:tgtEl>
                                          <p:spTgt spid="231"/>
                                        </p:tgtEl>
                                        <p:attrNameLst>
                                          <p:attrName>style.visibility</p:attrName>
                                        </p:attrNameLst>
                                      </p:cBhvr>
                                      <p:to>
                                        <p:strVal val="visible"/>
                                      </p:to>
                                    </p:set>
                                  </p:childTnLst>
                                </p:cTn>
                              </p:par>
                            </p:childTnLst>
                          </p:cTn>
                        </p:par>
                        <p:par>
                          <p:cTn id="26" fill="hold">
                            <p:stCondLst>
                              <p:cond delay="2000"/>
                            </p:stCondLst>
                            <p:childTnLst>
                              <p:par>
                                <p:cTn id="27" presetID="1" presetClass="exit" presetSubtype="0" fill="hold" nodeType="afterEffect">
                                  <p:stCondLst>
                                    <p:cond delay="1000"/>
                                  </p:stCondLst>
                                  <p:childTnLst>
                                    <p:set>
                                      <p:cBhvr>
                                        <p:cTn id="28" dur="1" fill="hold">
                                          <p:stCondLst>
                                            <p:cond delay="0"/>
                                          </p:stCondLst>
                                        </p:cTn>
                                        <p:tgtEl>
                                          <p:spTgt spid="618"/>
                                        </p:tgtEl>
                                        <p:attrNameLst>
                                          <p:attrName>style.visibility</p:attrName>
                                        </p:attrNameLst>
                                      </p:cBhvr>
                                      <p:to>
                                        <p:strVal val="hidden"/>
                                      </p:to>
                                    </p:set>
                                  </p:childTnLst>
                                </p:cTn>
                              </p:par>
                              <p:par>
                                <p:cTn id="29" presetID="1" presetClass="entr" presetSubtype="0" fill="hold" nodeType="withEffect">
                                  <p:stCondLst>
                                    <p:cond delay="1000"/>
                                  </p:stCondLst>
                                  <p:childTnLst>
                                    <p:set>
                                      <p:cBhvr>
                                        <p:cTn id="30" dur="1" fill="hold">
                                          <p:stCondLst>
                                            <p:cond delay="0"/>
                                          </p:stCondLst>
                                        </p:cTn>
                                        <p:tgtEl>
                                          <p:spTgt spid="615"/>
                                        </p:tgtEl>
                                        <p:attrNameLst>
                                          <p:attrName>style.visibility</p:attrName>
                                        </p:attrNameLst>
                                      </p:cBhvr>
                                      <p:to>
                                        <p:strVal val="visible"/>
                                      </p:to>
                                    </p:set>
                                  </p:childTnLst>
                                </p:cTn>
                              </p:par>
                              <p:par>
                                <p:cTn id="31" presetID="1" presetClass="entr" presetSubtype="0" fill="hold" nodeType="withEffect">
                                  <p:stCondLst>
                                    <p:cond delay="1000"/>
                                  </p:stCondLst>
                                  <p:childTnLst>
                                    <p:set>
                                      <p:cBhvr>
                                        <p:cTn id="32" dur="1" fill="hold">
                                          <p:stCondLst>
                                            <p:cond delay="0"/>
                                          </p:stCondLst>
                                        </p:cTn>
                                        <p:tgtEl>
                                          <p:spTgt spid="230"/>
                                        </p:tgtEl>
                                        <p:attrNameLst>
                                          <p:attrName>style.visibility</p:attrName>
                                        </p:attrNameLst>
                                      </p:cBhvr>
                                      <p:to>
                                        <p:strVal val="visible"/>
                                      </p:to>
                                    </p:set>
                                  </p:childTnLst>
                                </p:cTn>
                              </p:par>
                            </p:childTnLst>
                          </p:cTn>
                        </p:par>
                        <p:par>
                          <p:cTn id="33" fill="hold">
                            <p:stCondLst>
                              <p:cond delay="3000"/>
                            </p:stCondLst>
                            <p:childTnLst>
                              <p:par>
                                <p:cTn id="34" presetID="1" presetClass="exit" presetSubtype="0" fill="hold" nodeType="afterEffect">
                                  <p:stCondLst>
                                    <p:cond delay="1000"/>
                                  </p:stCondLst>
                                  <p:childTnLst>
                                    <p:set>
                                      <p:cBhvr>
                                        <p:cTn id="35" dur="1" fill="hold">
                                          <p:stCondLst>
                                            <p:cond delay="0"/>
                                          </p:stCondLst>
                                        </p:cTn>
                                        <p:tgtEl>
                                          <p:spTgt spid="615"/>
                                        </p:tgtEl>
                                        <p:attrNameLst>
                                          <p:attrName>style.visibility</p:attrName>
                                        </p:attrNameLst>
                                      </p:cBhvr>
                                      <p:to>
                                        <p:strVal val="hidden"/>
                                      </p:to>
                                    </p:set>
                                  </p:childTnLst>
                                </p:cTn>
                              </p:par>
                              <p:par>
                                <p:cTn id="36" presetID="1" presetClass="entr" presetSubtype="0" fill="hold" nodeType="withEffect">
                                  <p:stCondLst>
                                    <p:cond delay="1000"/>
                                  </p:stCondLst>
                                  <p:childTnLst>
                                    <p:set>
                                      <p:cBhvr>
                                        <p:cTn id="37" dur="1" fill="hold">
                                          <p:stCondLst>
                                            <p:cond delay="0"/>
                                          </p:stCondLst>
                                        </p:cTn>
                                        <p:tgtEl>
                                          <p:spTgt spid="612"/>
                                        </p:tgtEl>
                                        <p:attrNameLst>
                                          <p:attrName>style.visibility</p:attrName>
                                        </p:attrNameLst>
                                      </p:cBhvr>
                                      <p:to>
                                        <p:strVal val="visible"/>
                                      </p:to>
                                    </p:set>
                                  </p:childTnLst>
                                </p:cTn>
                              </p:par>
                              <p:par>
                                <p:cTn id="38" presetID="1" presetClass="entr" presetSubtype="0" fill="hold" nodeType="withEffect">
                                  <p:stCondLst>
                                    <p:cond delay="1000"/>
                                  </p:stCondLst>
                                  <p:childTnLst>
                                    <p:set>
                                      <p:cBhvr>
                                        <p:cTn id="39" dur="1" fill="hold">
                                          <p:stCondLst>
                                            <p:cond delay="0"/>
                                          </p:stCondLst>
                                        </p:cTn>
                                        <p:tgtEl>
                                          <p:spTgt spid="229"/>
                                        </p:tgtEl>
                                        <p:attrNameLst>
                                          <p:attrName>style.visibility</p:attrName>
                                        </p:attrNameLst>
                                      </p:cBhvr>
                                      <p:to>
                                        <p:strVal val="visible"/>
                                      </p:to>
                                    </p:set>
                                  </p:childTnLst>
                                </p:cTn>
                              </p:par>
                            </p:childTnLst>
                          </p:cTn>
                        </p:par>
                        <p:par>
                          <p:cTn id="40" fill="hold">
                            <p:stCondLst>
                              <p:cond delay="4000"/>
                            </p:stCondLst>
                            <p:childTnLst>
                              <p:par>
                                <p:cTn id="41" presetID="1" presetClass="exit" presetSubtype="0" fill="hold" nodeType="afterEffect">
                                  <p:stCondLst>
                                    <p:cond delay="1000"/>
                                  </p:stCondLst>
                                  <p:childTnLst>
                                    <p:set>
                                      <p:cBhvr>
                                        <p:cTn id="42" dur="1" fill="hold">
                                          <p:stCondLst>
                                            <p:cond delay="0"/>
                                          </p:stCondLst>
                                        </p:cTn>
                                        <p:tgtEl>
                                          <p:spTgt spid="612"/>
                                        </p:tgtEl>
                                        <p:attrNameLst>
                                          <p:attrName>style.visibility</p:attrName>
                                        </p:attrNameLst>
                                      </p:cBhvr>
                                      <p:to>
                                        <p:strVal val="hidden"/>
                                      </p:to>
                                    </p:set>
                                  </p:childTnLst>
                                </p:cTn>
                              </p:par>
                              <p:par>
                                <p:cTn id="43" presetID="1" presetClass="entr" presetSubtype="0" fill="hold" nodeType="withEffect">
                                  <p:stCondLst>
                                    <p:cond delay="1000"/>
                                  </p:stCondLst>
                                  <p:childTnLst>
                                    <p:set>
                                      <p:cBhvr>
                                        <p:cTn id="44" dur="1" fill="hold">
                                          <p:stCondLst>
                                            <p:cond delay="0"/>
                                          </p:stCondLst>
                                        </p:cTn>
                                        <p:tgtEl>
                                          <p:spTgt spid="609"/>
                                        </p:tgtEl>
                                        <p:attrNameLst>
                                          <p:attrName>style.visibility</p:attrName>
                                        </p:attrNameLst>
                                      </p:cBhvr>
                                      <p:to>
                                        <p:strVal val="visible"/>
                                      </p:to>
                                    </p:set>
                                  </p:childTnLst>
                                </p:cTn>
                              </p:par>
                              <p:par>
                                <p:cTn id="45" presetID="1" presetClass="entr" presetSubtype="0" fill="hold" nodeType="withEffect">
                                  <p:stCondLst>
                                    <p:cond delay="1000"/>
                                  </p:stCondLst>
                                  <p:childTnLst>
                                    <p:set>
                                      <p:cBhvr>
                                        <p:cTn id="46" dur="1" fill="hold">
                                          <p:stCondLst>
                                            <p:cond delay="0"/>
                                          </p:stCondLst>
                                        </p:cTn>
                                        <p:tgtEl>
                                          <p:spTgt spid="228"/>
                                        </p:tgtEl>
                                        <p:attrNameLst>
                                          <p:attrName>style.visibility</p:attrName>
                                        </p:attrNameLst>
                                      </p:cBhvr>
                                      <p:to>
                                        <p:strVal val="visible"/>
                                      </p:to>
                                    </p:set>
                                  </p:childTnLst>
                                </p:cTn>
                              </p:par>
                              <p:par>
                                <p:cTn id="47" presetID="1" presetClass="exit" presetSubtype="0" fill="hold" nodeType="withEffect">
                                  <p:stCondLst>
                                    <p:cond delay="2000"/>
                                  </p:stCondLst>
                                  <p:childTnLst>
                                    <p:set>
                                      <p:cBhvr>
                                        <p:cTn id="48" dur="1" fill="hold">
                                          <p:stCondLst>
                                            <p:cond delay="0"/>
                                          </p:stCondLst>
                                        </p:cTn>
                                        <p:tgtEl>
                                          <p:spTgt spid="609"/>
                                        </p:tgtEl>
                                        <p:attrNameLst>
                                          <p:attrName>style.visibility</p:attrName>
                                        </p:attrNameLst>
                                      </p:cBhvr>
                                      <p:to>
                                        <p:strVal val="hidden"/>
                                      </p:to>
                                    </p:set>
                                  </p:childTnLst>
                                </p:cTn>
                              </p:par>
                              <p:par>
                                <p:cTn id="49" presetID="1" presetClass="entr" presetSubtype="0" fill="hold" nodeType="withEffect">
                                  <p:stCondLst>
                                    <p:cond delay="2000"/>
                                  </p:stCondLst>
                                  <p:childTnLst>
                                    <p:set>
                                      <p:cBhvr>
                                        <p:cTn id="50" dur="1" fill="hold">
                                          <p:stCondLst>
                                            <p:cond delay="0"/>
                                          </p:stCondLst>
                                        </p:cTn>
                                        <p:tgtEl>
                                          <p:spTgt spid="227"/>
                                        </p:tgtEl>
                                        <p:attrNameLst>
                                          <p:attrName>style.visibility</p:attrName>
                                        </p:attrNameLst>
                                      </p:cBhvr>
                                      <p:to>
                                        <p:strVal val="visible"/>
                                      </p:to>
                                    </p:set>
                                  </p:childTnLst>
                                </p:cTn>
                              </p:par>
                              <p:par>
                                <p:cTn id="51" presetID="1" presetClass="entr" presetSubtype="0" fill="hold" nodeType="withEffect">
                                  <p:stCondLst>
                                    <p:cond delay="2000"/>
                                  </p:stCondLst>
                                  <p:childTnLst>
                                    <p:set>
                                      <p:cBhvr>
                                        <p:cTn id="52" dur="1" fill="hold">
                                          <p:stCondLst>
                                            <p:cond delay="0"/>
                                          </p:stCondLst>
                                        </p:cTn>
                                        <p:tgtEl>
                                          <p:spTgt spid="606"/>
                                        </p:tgtEl>
                                        <p:attrNameLst>
                                          <p:attrName>style.visibility</p:attrName>
                                        </p:attrNameLst>
                                      </p:cBhvr>
                                      <p:to>
                                        <p:strVal val="visible"/>
                                      </p:to>
                                    </p:set>
                                  </p:childTnLst>
                                </p:cTn>
                              </p:par>
                              <p:par>
                                <p:cTn id="53" presetID="1" presetClass="exit" presetSubtype="0" fill="hold" nodeType="withEffect">
                                  <p:stCondLst>
                                    <p:cond delay="3000"/>
                                  </p:stCondLst>
                                  <p:childTnLst>
                                    <p:set>
                                      <p:cBhvr>
                                        <p:cTn id="54" dur="1" fill="hold">
                                          <p:stCondLst>
                                            <p:cond delay="0"/>
                                          </p:stCondLst>
                                        </p:cTn>
                                        <p:tgtEl>
                                          <p:spTgt spid="606"/>
                                        </p:tgtEl>
                                        <p:attrNameLst>
                                          <p:attrName>style.visibility</p:attrName>
                                        </p:attrNameLst>
                                      </p:cBhvr>
                                      <p:to>
                                        <p:strVal val="hidden"/>
                                      </p:to>
                                    </p:set>
                                  </p:childTnLst>
                                </p:cTn>
                              </p:par>
                              <p:par>
                                <p:cTn id="55" presetID="1" presetClass="entr" presetSubtype="0" fill="hold" nodeType="withEffect">
                                  <p:stCondLst>
                                    <p:cond delay="3000"/>
                                  </p:stCondLst>
                                  <p:childTnLst>
                                    <p:set>
                                      <p:cBhvr>
                                        <p:cTn id="56" dur="1" fill="hold">
                                          <p:stCondLst>
                                            <p:cond delay="0"/>
                                          </p:stCondLst>
                                        </p:cTn>
                                        <p:tgtEl>
                                          <p:spTgt spid="603"/>
                                        </p:tgtEl>
                                        <p:attrNameLst>
                                          <p:attrName>style.visibility</p:attrName>
                                        </p:attrNameLst>
                                      </p:cBhvr>
                                      <p:to>
                                        <p:strVal val="visible"/>
                                      </p:to>
                                    </p:set>
                                  </p:childTnLst>
                                </p:cTn>
                              </p:par>
                              <p:par>
                                <p:cTn id="57" presetID="1" presetClass="entr" presetSubtype="0" fill="hold" nodeType="withEffect">
                                  <p:stCondLst>
                                    <p:cond delay="3000"/>
                                  </p:stCondLst>
                                  <p:childTnLst>
                                    <p:set>
                                      <p:cBhvr>
                                        <p:cTn id="58" dur="1" fill="hold">
                                          <p:stCondLst>
                                            <p:cond delay="0"/>
                                          </p:stCondLst>
                                        </p:cTn>
                                        <p:tgtEl>
                                          <p:spTgt spid="226"/>
                                        </p:tgtEl>
                                        <p:attrNameLst>
                                          <p:attrName>style.visibility</p:attrName>
                                        </p:attrNameLst>
                                      </p:cBhvr>
                                      <p:to>
                                        <p:strVal val="visible"/>
                                      </p:to>
                                    </p:set>
                                  </p:childTnLst>
                                </p:cTn>
                              </p:par>
                              <p:par>
                                <p:cTn id="59" presetID="1" presetClass="exit" presetSubtype="0" fill="hold" nodeType="withEffect">
                                  <p:stCondLst>
                                    <p:cond delay="4000"/>
                                  </p:stCondLst>
                                  <p:childTnLst>
                                    <p:set>
                                      <p:cBhvr>
                                        <p:cTn id="60" dur="1" fill="hold">
                                          <p:stCondLst>
                                            <p:cond delay="0"/>
                                          </p:stCondLst>
                                        </p:cTn>
                                        <p:tgtEl>
                                          <p:spTgt spid="603"/>
                                        </p:tgtEl>
                                        <p:attrNameLst>
                                          <p:attrName>style.visibility</p:attrName>
                                        </p:attrNameLst>
                                      </p:cBhvr>
                                      <p:to>
                                        <p:strVal val="hidden"/>
                                      </p:to>
                                    </p:set>
                                  </p:childTnLst>
                                </p:cTn>
                              </p:par>
                              <p:par>
                                <p:cTn id="61" presetID="1" presetClass="entr" presetSubtype="0" fill="hold" nodeType="withEffect">
                                  <p:stCondLst>
                                    <p:cond delay="4000"/>
                                  </p:stCondLst>
                                  <p:childTnLst>
                                    <p:set>
                                      <p:cBhvr>
                                        <p:cTn id="62" dur="1" fill="hold">
                                          <p:stCondLst>
                                            <p:cond delay="0"/>
                                          </p:stCondLst>
                                        </p:cTn>
                                        <p:tgtEl>
                                          <p:spTgt spid="600"/>
                                        </p:tgtEl>
                                        <p:attrNameLst>
                                          <p:attrName>style.visibility</p:attrName>
                                        </p:attrNameLst>
                                      </p:cBhvr>
                                      <p:to>
                                        <p:strVal val="visible"/>
                                      </p:to>
                                    </p:set>
                                  </p:childTnLst>
                                </p:cTn>
                              </p:par>
                              <p:par>
                                <p:cTn id="63" presetID="1" presetClass="entr" presetSubtype="0" fill="hold" nodeType="withEffect">
                                  <p:stCondLst>
                                    <p:cond delay="4000"/>
                                  </p:stCondLst>
                                  <p:childTnLst>
                                    <p:set>
                                      <p:cBhvr>
                                        <p:cTn id="64" dur="1" fill="hold">
                                          <p:stCondLst>
                                            <p:cond delay="0"/>
                                          </p:stCondLst>
                                        </p:cTn>
                                        <p:tgtEl>
                                          <p:spTgt spid="225"/>
                                        </p:tgtEl>
                                        <p:attrNameLst>
                                          <p:attrName>style.visibility</p:attrName>
                                        </p:attrNameLst>
                                      </p:cBhvr>
                                      <p:to>
                                        <p:strVal val="visible"/>
                                      </p:to>
                                    </p:set>
                                  </p:childTnLst>
                                </p:cTn>
                              </p:par>
                              <p:par>
                                <p:cTn id="65" presetID="1" presetClass="exit" presetSubtype="0" fill="hold" nodeType="withEffect">
                                  <p:stCondLst>
                                    <p:cond delay="5000"/>
                                  </p:stCondLst>
                                  <p:childTnLst>
                                    <p:set>
                                      <p:cBhvr>
                                        <p:cTn id="66" dur="1" fill="hold">
                                          <p:stCondLst>
                                            <p:cond delay="0"/>
                                          </p:stCondLst>
                                        </p:cTn>
                                        <p:tgtEl>
                                          <p:spTgt spid="600"/>
                                        </p:tgtEl>
                                        <p:attrNameLst>
                                          <p:attrName>style.visibility</p:attrName>
                                        </p:attrNameLst>
                                      </p:cBhvr>
                                      <p:to>
                                        <p:strVal val="hidden"/>
                                      </p:to>
                                    </p:set>
                                  </p:childTnLst>
                                </p:cTn>
                              </p:par>
                              <p:par>
                                <p:cTn id="67" presetID="1" presetClass="entr" presetSubtype="0" fill="hold" nodeType="withEffect">
                                  <p:stCondLst>
                                    <p:cond delay="5000"/>
                                  </p:stCondLst>
                                  <p:childTnLst>
                                    <p:set>
                                      <p:cBhvr>
                                        <p:cTn id="68" dur="1" fill="hold">
                                          <p:stCondLst>
                                            <p:cond delay="0"/>
                                          </p:stCondLst>
                                        </p:cTn>
                                        <p:tgtEl>
                                          <p:spTgt spid="597"/>
                                        </p:tgtEl>
                                        <p:attrNameLst>
                                          <p:attrName>style.visibility</p:attrName>
                                        </p:attrNameLst>
                                      </p:cBhvr>
                                      <p:to>
                                        <p:strVal val="visible"/>
                                      </p:to>
                                    </p:set>
                                  </p:childTnLst>
                                </p:cTn>
                              </p:par>
                              <p:par>
                                <p:cTn id="69" presetID="1" presetClass="entr" presetSubtype="0" fill="hold" nodeType="withEffect">
                                  <p:stCondLst>
                                    <p:cond delay="5000"/>
                                  </p:stCondLst>
                                  <p:childTnLst>
                                    <p:set>
                                      <p:cBhvr>
                                        <p:cTn id="70" dur="1" fill="hold">
                                          <p:stCondLst>
                                            <p:cond delay="0"/>
                                          </p:stCondLst>
                                        </p:cTn>
                                        <p:tgtEl>
                                          <p:spTgt spid="224"/>
                                        </p:tgtEl>
                                        <p:attrNameLst>
                                          <p:attrName>style.visibility</p:attrName>
                                        </p:attrNameLst>
                                      </p:cBhvr>
                                      <p:to>
                                        <p:strVal val="visible"/>
                                      </p:to>
                                    </p:set>
                                  </p:childTnLst>
                                </p:cTn>
                              </p:par>
                              <p:par>
                                <p:cTn id="71" presetID="1" presetClass="exit" presetSubtype="0" fill="hold" nodeType="withEffect">
                                  <p:stCondLst>
                                    <p:cond delay="6000"/>
                                  </p:stCondLst>
                                  <p:childTnLst>
                                    <p:set>
                                      <p:cBhvr>
                                        <p:cTn id="72" dur="1" fill="hold">
                                          <p:stCondLst>
                                            <p:cond delay="0"/>
                                          </p:stCondLst>
                                        </p:cTn>
                                        <p:tgtEl>
                                          <p:spTgt spid="597"/>
                                        </p:tgtEl>
                                        <p:attrNameLst>
                                          <p:attrName>style.visibility</p:attrName>
                                        </p:attrNameLst>
                                      </p:cBhvr>
                                      <p:to>
                                        <p:strVal val="hidden"/>
                                      </p:to>
                                    </p:set>
                                  </p:childTnLst>
                                </p:cTn>
                              </p:par>
                              <p:par>
                                <p:cTn id="73" presetID="1" presetClass="entr" presetSubtype="0" fill="hold" nodeType="withEffect">
                                  <p:stCondLst>
                                    <p:cond delay="6000"/>
                                  </p:stCondLst>
                                  <p:childTnLst>
                                    <p:set>
                                      <p:cBhvr>
                                        <p:cTn id="74" dur="1" fill="hold">
                                          <p:stCondLst>
                                            <p:cond delay="0"/>
                                          </p:stCondLst>
                                        </p:cTn>
                                        <p:tgtEl>
                                          <p:spTgt spid="223"/>
                                        </p:tgtEl>
                                        <p:attrNameLst>
                                          <p:attrName>style.visibility</p:attrName>
                                        </p:attrNameLst>
                                      </p:cBhvr>
                                      <p:to>
                                        <p:strVal val="visible"/>
                                      </p:to>
                                    </p:set>
                                  </p:childTnLst>
                                </p:cTn>
                              </p:par>
                              <p:par>
                                <p:cTn id="75" presetID="1" presetClass="entr" presetSubtype="0" fill="hold" nodeType="withEffect">
                                  <p:stCondLst>
                                    <p:cond delay="6000"/>
                                  </p:stCondLst>
                                  <p:childTnLst>
                                    <p:set>
                                      <p:cBhvr>
                                        <p:cTn id="76" dur="1" fill="hold">
                                          <p:stCondLst>
                                            <p:cond delay="0"/>
                                          </p:stCondLst>
                                        </p:cTn>
                                        <p:tgtEl>
                                          <p:spTgt spid="461"/>
                                        </p:tgtEl>
                                        <p:attrNameLst>
                                          <p:attrName>style.visibility</p:attrName>
                                        </p:attrNameLst>
                                      </p:cBhvr>
                                      <p:to>
                                        <p:strVal val="visible"/>
                                      </p:to>
                                    </p:set>
                                  </p:childTnLst>
                                </p:cTn>
                              </p:par>
                              <p:par>
                                <p:cTn id="77" presetID="1" presetClass="entr" presetSubtype="0" fill="hold" nodeType="withEffect">
                                  <p:stCondLst>
                                    <p:cond delay="7000"/>
                                  </p:stCondLst>
                                  <p:childTnLst>
                                    <p:set>
                                      <p:cBhvr>
                                        <p:cTn id="78" dur="1" fill="hold">
                                          <p:stCondLst>
                                            <p:cond delay="0"/>
                                          </p:stCondLst>
                                        </p:cTn>
                                        <p:tgtEl>
                                          <p:spTgt spid="651"/>
                                        </p:tgtEl>
                                        <p:attrNameLst>
                                          <p:attrName>style.visibility</p:attrName>
                                        </p:attrNameLst>
                                      </p:cBhvr>
                                      <p:to>
                                        <p:strVal val="visible"/>
                                      </p:to>
                                    </p:set>
                                  </p:childTnLst>
                                </p:cTn>
                              </p:par>
                              <p:par>
                                <p:cTn id="79" presetID="1" presetClass="exit" presetSubtype="0" fill="hold" nodeType="withEffect">
                                  <p:stCondLst>
                                    <p:cond delay="7000"/>
                                  </p:stCondLst>
                                  <p:childTnLst>
                                    <p:set>
                                      <p:cBhvr>
                                        <p:cTn id="80" dur="1" fill="hold">
                                          <p:stCondLst>
                                            <p:cond delay="0"/>
                                          </p:stCondLst>
                                        </p:cTn>
                                        <p:tgtEl>
                                          <p:spTgt spid="1020"/>
                                        </p:tgtEl>
                                        <p:attrNameLst>
                                          <p:attrName>style.visibility</p:attrName>
                                        </p:attrNameLst>
                                      </p:cBhvr>
                                      <p:to>
                                        <p:strVal val="hidden"/>
                                      </p:to>
                                    </p:set>
                                  </p:childTnLst>
                                </p:cTn>
                              </p:par>
                              <p:par>
                                <p:cTn id="81" presetID="1" presetClass="entr" presetSubtype="0" fill="hold" nodeType="withEffect">
                                  <p:stCondLst>
                                    <p:cond delay="7000"/>
                                  </p:stCondLst>
                                  <p:childTnLst>
                                    <p:set>
                                      <p:cBhvr>
                                        <p:cTn id="82" dur="1" fill="hold">
                                          <p:stCondLst>
                                            <p:cond delay="0"/>
                                          </p:stCondLst>
                                        </p:cTn>
                                        <p:tgtEl>
                                          <p:spTgt spid="222"/>
                                        </p:tgtEl>
                                        <p:attrNameLst>
                                          <p:attrName>style.visibility</p:attrName>
                                        </p:attrNameLst>
                                      </p:cBhvr>
                                      <p:to>
                                        <p:strVal val="visible"/>
                                      </p:to>
                                    </p:set>
                                  </p:childTnLst>
                                </p:cTn>
                              </p:par>
                              <p:par>
                                <p:cTn id="83" presetID="1" presetClass="exit" presetSubtype="0" fill="hold" nodeType="withEffect">
                                  <p:stCondLst>
                                    <p:cond delay="7000"/>
                                  </p:stCondLst>
                                  <p:childTnLst>
                                    <p:set>
                                      <p:cBhvr>
                                        <p:cTn id="84" dur="1" fill="hold">
                                          <p:stCondLst>
                                            <p:cond delay="0"/>
                                          </p:stCondLst>
                                        </p:cTn>
                                        <p:tgtEl>
                                          <p:spTgt spid="461"/>
                                        </p:tgtEl>
                                        <p:attrNameLst>
                                          <p:attrName>style.visibility</p:attrName>
                                        </p:attrNameLst>
                                      </p:cBhvr>
                                      <p:to>
                                        <p:strVal val="hidden"/>
                                      </p:to>
                                    </p:set>
                                  </p:childTnLst>
                                </p:cTn>
                              </p:par>
                              <p:par>
                                <p:cTn id="85" presetID="1" presetClass="entr" presetSubtype="0" fill="hold" nodeType="withEffect">
                                  <p:stCondLst>
                                    <p:cond delay="7000"/>
                                  </p:stCondLst>
                                  <p:childTnLst>
                                    <p:set>
                                      <p:cBhvr>
                                        <p:cTn id="86" dur="1" fill="hold">
                                          <p:stCondLst>
                                            <p:cond delay="0"/>
                                          </p:stCondLst>
                                        </p:cTn>
                                        <p:tgtEl>
                                          <p:spTgt spid="1017"/>
                                        </p:tgtEl>
                                        <p:attrNameLst>
                                          <p:attrName>style.visibility</p:attrName>
                                        </p:attrNameLst>
                                      </p:cBhvr>
                                      <p:to>
                                        <p:strVal val="visible"/>
                                      </p:to>
                                    </p:set>
                                  </p:childTnLst>
                                </p:cTn>
                              </p:par>
                            </p:childTnLst>
                          </p:cTn>
                        </p:par>
                        <p:par>
                          <p:cTn id="87" fill="hold">
                            <p:stCondLst>
                              <p:cond delay="11000"/>
                            </p:stCondLst>
                            <p:childTnLst>
                              <p:par>
                                <p:cTn id="88" presetID="1" presetClass="exit" presetSubtype="0" fill="hold" nodeType="afterEffect">
                                  <p:stCondLst>
                                    <p:cond delay="1000"/>
                                  </p:stCondLst>
                                  <p:childTnLst>
                                    <p:set>
                                      <p:cBhvr>
                                        <p:cTn id="89" dur="1" fill="hold">
                                          <p:stCondLst>
                                            <p:cond delay="0"/>
                                          </p:stCondLst>
                                        </p:cTn>
                                        <p:tgtEl>
                                          <p:spTgt spid="651"/>
                                        </p:tgtEl>
                                        <p:attrNameLst>
                                          <p:attrName>style.visibility</p:attrName>
                                        </p:attrNameLst>
                                      </p:cBhvr>
                                      <p:to>
                                        <p:strVal val="hidden"/>
                                      </p:to>
                                    </p:set>
                                  </p:childTnLst>
                                </p:cTn>
                              </p:par>
                              <p:par>
                                <p:cTn id="90" presetID="1" presetClass="entr" presetSubtype="0" fill="hold" nodeType="withEffect">
                                  <p:stCondLst>
                                    <p:cond delay="1000"/>
                                  </p:stCondLst>
                                  <p:childTnLst>
                                    <p:set>
                                      <p:cBhvr>
                                        <p:cTn id="91" dur="1" fill="hold">
                                          <p:stCondLst>
                                            <p:cond delay="0"/>
                                          </p:stCondLst>
                                        </p:cTn>
                                        <p:tgtEl>
                                          <p:spTgt spid="648"/>
                                        </p:tgtEl>
                                        <p:attrNameLst>
                                          <p:attrName>style.visibility</p:attrName>
                                        </p:attrNameLst>
                                      </p:cBhvr>
                                      <p:to>
                                        <p:strVal val="visible"/>
                                      </p:to>
                                    </p:set>
                                  </p:childTnLst>
                                </p:cTn>
                              </p:par>
                              <p:par>
                                <p:cTn id="92" presetID="1" presetClass="entr" presetSubtype="0" fill="hold" nodeType="withEffect">
                                  <p:stCondLst>
                                    <p:cond delay="1000"/>
                                  </p:stCondLst>
                                  <p:childTnLst>
                                    <p:set>
                                      <p:cBhvr>
                                        <p:cTn id="93" dur="1" fill="hold">
                                          <p:stCondLst>
                                            <p:cond delay="0"/>
                                          </p:stCondLst>
                                        </p:cTn>
                                        <p:tgtEl>
                                          <p:spTgt spid="221"/>
                                        </p:tgtEl>
                                        <p:attrNameLst>
                                          <p:attrName>style.visibility</p:attrName>
                                        </p:attrNameLst>
                                      </p:cBhvr>
                                      <p:to>
                                        <p:strVal val="visible"/>
                                      </p:to>
                                    </p:set>
                                  </p:childTnLst>
                                </p:cTn>
                              </p:par>
                            </p:childTnLst>
                          </p:cTn>
                        </p:par>
                        <p:par>
                          <p:cTn id="94" fill="hold">
                            <p:stCondLst>
                              <p:cond delay="12000"/>
                            </p:stCondLst>
                            <p:childTnLst>
                              <p:par>
                                <p:cTn id="95" presetID="1" presetClass="exit" presetSubtype="0" fill="hold" nodeType="afterEffect">
                                  <p:stCondLst>
                                    <p:cond delay="1000"/>
                                  </p:stCondLst>
                                  <p:childTnLst>
                                    <p:set>
                                      <p:cBhvr>
                                        <p:cTn id="96" dur="1" fill="hold">
                                          <p:stCondLst>
                                            <p:cond delay="0"/>
                                          </p:stCondLst>
                                        </p:cTn>
                                        <p:tgtEl>
                                          <p:spTgt spid="648"/>
                                        </p:tgtEl>
                                        <p:attrNameLst>
                                          <p:attrName>style.visibility</p:attrName>
                                        </p:attrNameLst>
                                      </p:cBhvr>
                                      <p:to>
                                        <p:strVal val="hidden"/>
                                      </p:to>
                                    </p:set>
                                  </p:childTnLst>
                                </p:cTn>
                              </p:par>
                              <p:par>
                                <p:cTn id="97" presetID="1" presetClass="entr" presetSubtype="0" fill="hold" nodeType="withEffect">
                                  <p:stCondLst>
                                    <p:cond delay="1000"/>
                                  </p:stCondLst>
                                  <p:childTnLst>
                                    <p:set>
                                      <p:cBhvr>
                                        <p:cTn id="98" dur="1" fill="hold">
                                          <p:stCondLst>
                                            <p:cond delay="0"/>
                                          </p:stCondLst>
                                        </p:cTn>
                                        <p:tgtEl>
                                          <p:spTgt spid="645"/>
                                        </p:tgtEl>
                                        <p:attrNameLst>
                                          <p:attrName>style.visibility</p:attrName>
                                        </p:attrNameLst>
                                      </p:cBhvr>
                                      <p:to>
                                        <p:strVal val="visible"/>
                                      </p:to>
                                    </p:set>
                                  </p:childTnLst>
                                </p:cTn>
                              </p:par>
                              <p:par>
                                <p:cTn id="99" presetID="1" presetClass="entr" presetSubtype="0" fill="hold" nodeType="withEffect">
                                  <p:stCondLst>
                                    <p:cond delay="1000"/>
                                  </p:stCondLst>
                                  <p:childTnLst>
                                    <p:set>
                                      <p:cBhvr>
                                        <p:cTn id="100" dur="1" fill="hold">
                                          <p:stCondLst>
                                            <p:cond delay="0"/>
                                          </p:stCondLst>
                                        </p:cTn>
                                        <p:tgtEl>
                                          <p:spTgt spid="220"/>
                                        </p:tgtEl>
                                        <p:attrNameLst>
                                          <p:attrName>style.visibility</p:attrName>
                                        </p:attrNameLst>
                                      </p:cBhvr>
                                      <p:to>
                                        <p:strVal val="visible"/>
                                      </p:to>
                                    </p:set>
                                  </p:childTnLst>
                                </p:cTn>
                              </p:par>
                            </p:childTnLst>
                          </p:cTn>
                        </p:par>
                        <p:par>
                          <p:cTn id="101" fill="hold">
                            <p:stCondLst>
                              <p:cond delay="13000"/>
                            </p:stCondLst>
                            <p:childTnLst>
                              <p:par>
                                <p:cTn id="102" presetID="1" presetClass="exit" presetSubtype="0" fill="hold" nodeType="afterEffect">
                                  <p:stCondLst>
                                    <p:cond delay="1000"/>
                                  </p:stCondLst>
                                  <p:childTnLst>
                                    <p:set>
                                      <p:cBhvr>
                                        <p:cTn id="103" dur="1" fill="hold">
                                          <p:stCondLst>
                                            <p:cond delay="0"/>
                                          </p:stCondLst>
                                        </p:cTn>
                                        <p:tgtEl>
                                          <p:spTgt spid="645"/>
                                        </p:tgtEl>
                                        <p:attrNameLst>
                                          <p:attrName>style.visibility</p:attrName>
                                        </p:attrNameLst>
                                      </p:cBhvr>
                                      <p:to>
                                        <p:strVal val="hidden"/>
                                      </p:to>
                                    </p:set>
                                  </p:childTnLst>
                                </p:cTn>
                              </p:par>
                              <p:par>
                                <p:cTn id="104" presetID="1" presetClass="entr" presetSubtype="0" fill="hold" nodeType="withEffect">
                                  <p:stCondLst>
                                    <p:cond delay="1000"/>
                                  </p:stCondLst>
                                  <p:childTnLst>
                                    <p:set>
                                      <p:cBhvr>
                                        <p:cTn id="105" dur="1" fill="hold">
                                          <p:stCondLst>
                                            <p:cond delay="0"/>
                                          </p:stCondLst>
                                        </p:cTn>
                                        <p:tgtEl>
                                          <p:spTgt spid="642"/>
                                        </p:tgtEl>
                                        <p:attrNameLst>
                                          <p:attrName>style.visibility</p:attrName>
                                        </p:attrNameLst>
                                      </p:cBhvr>
                                      <p:to>
                                        <p:strVal val="visible"/>
                                      </p:to>
                                    </p:set>
                                  </p:childTnLst>
                                </p:cTn>
                              </p:par>
                              <p:par>
                                <p:cTn id="106" presetID="1" presetClass="entr" presetSubtype="0" fill="hold" nodeType="withEffect">
                                  <p:stCondLst>
                                    <p:cond delay="1000"/>
                                  </p:stCondLst>
                                  <p:childTnLst>
                                    <p:set>
                                      <p:cBhvr>
                                        <p:cTn id="107" dur="1" fill="hold">
                                          <p:stCondLst>
                                            <p:cond delay="0"/>
                                          </p:stCondLst>
                                        </p:cTn>
                                        <p:tgtEl>
                                          <p:spTgt spid="219"/>
                                        </p:tgtEl>
                                        <p:attrNameLst>
                                          <p:attrName>style.visibility</p:attrName>
                                        </p:attrNameLst>
                                      </p:cBhvr>
                                      <p:to>
                                        <p:strVal val="visible"/>
                                      </p:to>
                                    </p:set>
                                  </p:childTnLst>
                                </p:cTn>
                              </p:par>
                            </p:childTnLst>
                          </p:cTn>
                        </p:par>
                        <p:par>
                          <p:cTn id="108" fill="hold">
                            <p:stCondLst>
                              <p:cond delay="14000"/>
                            </p:stCondLst>
                            <p:childTnLst>
                              <p:par>
                                <p:cTn id="109" presetID="1" presetClass="exit" presetSubtype="0" fill="hold" nodeType="afterEffect">
                                  <p:stCondLst>
                                    <p:cond delay="1000"/>
                                  </p:stCondLst>
                                  <p:childTnLst>
                                    <p:set>
                                      <p:cBhvr>
                                        <p:cTn id="110" dur="1" fill="hold">
                                          <p:stCondLst>
                                            <p:cond delay="0"/>
                                          </p:stCondLst>
                                        </p:cTn>
                                        <p:tgtEl>
                                          <p:spTgt spid="642"/>
                                        </p:tgtEl>
                                        <p:attrNameLst>
                                          <p:attrName>style.visibility</p:attrName>
                                        </p:attrNameLst>
                                      </p:cBhvr>
                                      <p:to>
                                        <p:strVal val="hidden"/>
                                      </p:to>
                                    </p:set>
                                  </p:childTnLst>
                                </p:cTn>
                              </p:par>
                              <p:par>
                                <p:cTn id="111" presetID="1" presetClass="entr" presetSubtype="0" fill="hold" nodeType="withEffect">
                                  <p:stCondLst>
                                    <p:cond delay="1000"/>
                                  </p:stCondLst>
                                  <p:childTnLst>
                                    <p:set>
                                      <p:cBhvr>
                                        <p:cTn id="112" dur="1" fill="hold">
                                          <p:stCondLst>
                                            <p:cond delay="0"/>
                                          </p:stCondLst>
                                        </p:cTn>
                                        <p:tgtEl>
                                          <p:spTgt spid="639"/>
                                        </p:tgtEl>
                                        <p:attrNameLst>
                                          <p:attrName>style.visibility</p:attrName>
                                        </p:attrNameLst>
                                      </p:cBhvr>
                                      <p:to>
                                        <p:strVal val="visible"/>
                                      </p:to>
                                    </p:set>
                                  </p:childTnLst>
                                </p:cTn>
                              </p:par>
                              <p:par>
                                <p:cTn id="113" presetID="1" presetClass="entr" presetSubtype="0" fill="hold" nodeType="withEffect">
                                  <p:stCondLst>
                                    <p:cond delay="1000"/>
                                  </p:stCondLst>
                                  <p:childTnLst>
                                    <p:set>
                                      <p:cBhvr>
                                        <p:cTn id="114" dur="1" fill="hold">
                                          <p:stCondLst>
                                            <p:cond delay="0"/>
                                          </p:stCondLst>
                                        </p:cTn>
                                        <p:tgtEl>
                                          <p:spTgt spid="218"/>
                                        </p:tgtEl>
                                        <p:attrNameLst>
                                          <p:attrName>style.visibility</p:attrName>
                                        </p:attrNameLst>
                                      </p:cBhvr>
                                      <p:to>
                                        <p:strVal val="visible"/>
                                      </p:to>
                                    </p:set>
                                  </p:childTnLst>
                                </p:cTn>
                              </p:par>
                              <p:par>
                                <p:cTn id="115" presetID="1" presetClass="exit" presetSubtype="0" fill="hold" nodeType="withEffect">
                                  <p:stCondLst>
                                    <p:cond delay="2000"/>
                                  </p:stCondLst>
                                  <p:childTnLst>
                                    <p:set>
                                      <p:cBhvr>
                                        <p:cTn id="116" dur="1" fill="hold">
                                          <p:stCondLst>
                                            <p:cond delay="0"/>
                                          </p:stCondLst>
                                        </p:cTn>
                                        <p:tgtEl>
                                          <p:spTgt spid="639"/>
                                        </p:tgtEl>
                                        <p:attrNameLst>
                                          <p:attrName>style.visibility</p:attrName>
                                        </p:attrNameLst>
                                      </p:cBhvr>
                                      <p:to>
                                        <p:strVal val="hidden"/>
                                      </p:to>
                                    </p:set>
                                  </p:childTnLst>
                                </p:cTn>
                              </p:par>
                              <p:par>
                                <p:cTn id="117" presetID="1" presetClass="entr" presetSubtype="0" fill="hold" nodeType="withEffect">
                                  <p:stCondLst>
                                    <p:cond delay="2000"/>
                                  </p:stCondLst>
                                  <p:childTnLst>
                                    <p:set>
                                      <p:cBhvr>
                                        <p:cTn id="118" dur="1" fill="hold">
                                          <p:stCondLst>
                                            <p:cond delay="0"/>
                                          </p:stCondLst>
                                        </p:cTn>
                                        <p:tgtEl>
                                          <p:spTgt spid="636"/>
                                        </p:tgtEl>
                                        <p:attrNameLst>
                                          <p:attrName>style.visibility</p:attrName>
                                        </p:attrNameLst>
                                      </p:cBhvr>
                                      <p:to>
                                        <p:strVal val="visible"/>
                                      </p:to>
                                    </p:set>
                                  </p:childTnLst>
                                </p:cTn>
                              </p:par>
                              <p:par>
                                <p:cTn id="119" presetID="1" presetClass="entr" presetSubtype="0" fill="hold" nodeType="withEffect">
                                  <p:stCondLst>
                                    <p:cond delay="2000"/>
                                  </p:stCondLst>
                                  <p:childTnLst>
                                    <p:set>
                                      <p:cBhvr>
                                        <p:cTn id="120" dur="1" fill="hold">
                                          <p:stCondLst>
                                            <p:cond delay="0"/>
                                          </p:stCondLst>
                                        </p:cTn>
                                        <p:tgtEl>
                                          <p:spTgt spid="203"/>
                                        </p:tgtEl>
                                        <p:attrNameLst>
                                          <p:attrName>style.visibility</p:attrName>
                                        </p:attrNameLst>
                                      </p:cBhvr>
                                      <p:to>
                                        <p:strVal val="visible"/>
                                      </p:to>
                                    </p:set>
                                  </p:childTnLst>
                                </p:cTn>
                              </p:par>
                              <p:par>
                                <p:cTn id="121" presetID="1" presetClass="exit" presetSubtype="0" fill="hold" nodeType="withEffect">
                                  <p:stCondLst>
                                    <p:cond delay="3000"/>
                                  </p:stCondLst>
                                  <p:childTnLst>
                                    <p:set>
                                      <p:cBhvr>
                                        <p:cTn id="122" dur="1" fill="hold">
                                          <p:stCondLst>
                                            <p:cond delay="0"/>
                                          </p:stCondLst>
                                        </p:cTn>
                                        <p:tgtEl>
                                          <p:spTgt spid="636"/>
                                        </p:tgtEl>
                                        <p:attrNameLst>
                                          <p:attrName>style.visibility</p:attrName>
                                        </p:attrNameLst>
                                      </p:cBhvr>
                                      <p:to>
                                        <p:strVal val="hidden"/>
                                      </p:to>
                                    </p:set>
                                  </p:childTnLst>
                                </p:cTn>
                              </p:par>
                              <p:par>
                                <p:cTn id="123" presetID="1" presetClass="entr" presetSubtype="0" fill="hold" nodeType="withEffect">
                                  <p:stCondLst>
                                    <p:cond delay="3000"/>
                                  </p:stCondLst>
                                  <p:childTnLst>
                                    <p:set>
                                      <p:cBhvr>
                                        <p:cTn id="124" dur="1" fill="hold">
                                          <p:stCondLst>
                                            <p:cond delay="0"/>
                                          </p:stCondLst>
                                        </p:cTn>
                                        <p:tgtEl>
                                          <p:spTgt spid="633"/>
                                        </p:tgtEl>
                                        <p:attrNameLst>
                                          <p:attrName>style.visibility</p:attrName>
                                        </p:attrNameLst>
                                      </p:cBhvr>
                                      <p:to>
                                        <p:strVal val="visible"/>
                                      </p:to>
                                    </p:set>
                                  </p:childTnLst>
                                </p:cTn>
                              </p:par>
                              <p:par>
                                <p:cTn id="125" presetID="1" presetClass="entr" presetSubtype="0" fill="hold" nodeType="withEffect">
                                  <p:stCondLst>
                                    <p:cond delay="3000"/>
                                  </p:stCondLst>
                                  <p:childTnLst>
                                    <p:set>
                                      <p:cBhvr>
                                        <p:cTn id="126" dur="1" fill="hold">
                                          <p:stCondLst>
                                            <p:cond delay="0"/>
                                          </p:stCondLst>
                                        </p:cTn>
                                        <p:tgtEl>
                                          <p:spTgt spid="204"/>
                                        </p:tgtEl>
                                        <p:attrNameLst>
                                          <p:attrName>style.visibility</p:attrName>
                                        </p:attrNameLst>
                                      </p:cBhvr>
                                      <p:to>
                                        <p:strVal val="visible"/>
                                      </p:to>
                                    </p:set>
                                  </p:childTnLst>
                                </p:cTn>
                              </p:par>
                              <p:par>
                                <p:cTn id="127" presetID="1" presetClass="exit" presetSubtype="0" fill="hold" nodeType="withEffect">
                                  <p:stCondLst>
                                    <p:cond delay="4000"/>
                                  </p:stCondLst>
                                  <p:childTnLst>
                                    <p:set>
                                      <p:cBhvr>
                                        <p:cTn id="128" dur="1" fill="hold">
                                          <p:stCondLst>
                                            <p:cond delay="0"/>
                                          </p:stCondLst>
                                        </p:cTn>
                                        <p:tgtEl>
                                          <p:spTgt spid="633"/>
                                        </p:tgtEl>
                                        <p:attrNameLst>
                                          <p:attrName>style.visibility</p:attrName>
                                        </p:attrNameLst>
                                      </p:cBhvr>
                                      <p:to>
                                        <p:strVal val="hidden"/>
                                      </p:to>
                                    </p:set>
                                  </p:childTnLst>
                                </p:cTn>
                              </p:par>
                              <p:par>
                                <p:cTn id="129" presetID="1" presetClass="entr" presetSubtype="0" fill="hold" nodeType="withEffect">
                                  <p:stCondLst>
                                    <p:cond delay="4000"/>
                                  </p:stCondLst>
                                  <p:childTnLst>
                                    <p:set>
                                      <p:cBhvr>
                                        <p:cTn id="130" dur="1" fill="hold">
                                          <p:stCondLst>
                                            <p:cond delay="0"/>
                                          </p:stCondLst>
                                        </p:cTn>
                                        <p:tgtEl>
                                          <p:spTgt spid="630"/>
                                        </p:tgtEl>
                                        <p:attrNameLst>
                                          <p:attrName>style.visibility</p:attrName>
                                        </p:attrNameLst>
                                      </p:cBhvr>
                                      <p:to>
                                        <p:strVal val="visible"/>
                                      </p:to>
                                    </p:set>
                                  </p:childTnLst>
                                </p:cTn>
                              </p:par>
                              <p:par>
                                <p:cTn id="131" presetID="1" presetClass="entr" presetSubtype="0" fill="hold" nodeType="withEffect">
                                  <p:stCondLst>
                                    <p:cond delay="4000"/>
                                  </p:stCondLst>
                                  <p:childTnLst>
                                    <p:set>
                                      <p:cBhvr>
                                        <p:cTn id="132" dur="1" fill="hold">
                                          <p:stCondLst>
                                            <p:cond delay="0"/>
                                          </p:stCondLst>
                                        </p:cTn>
                                        <p:tgtEl>
                                          <p:spTgt spid="211"/>
                                        </p:tgtEl>
                                        <p:attrNameLst>
                                          <p:attrName>style.visibility</p:attrName>
                                        </p:attrNameLst>
                                      </p:cBhvr>
                                      <p:to>
                                        <p:strVal val="visible"/>
                                      </p:to>
                                    </p:set>
                                  </p:childTnLst>
                                </p:cTn>
                              </p:par>
                              <p:par>
                                <p:cTn id="133" presetID="1" presetClass="exit" presetSubtype="0" fill="hold" nodeType="withEffect">
                                  <p:stCondLst>
                                    <p:cond delay="5000"/>
                                  </p:stCondLst>
                                  <p:childTnLst>
                                    <p:set>
                                      <p:cBhvr>
                                        <p:cTn id="134" dur="1" fill="hold">
                                          <p:stCondLst>
                                            <p:cond delay="0"/>
                                          </p:stCondLst>
                                        </p:cTn>
                                        <p:tgtEl>
                                          <p:spTgt spid="630"/>
                                        </p:tgtEl>
                                        <p:attrNameLst>
                                          <p:attrName>style.visibility</p:attrName>
                                        </p:attrNameLst>
                                      </p:cBhvr>
                                      <p:to>
                                        <p:strVal val="hidden"/>
                                      </p:to>
                                    </p:set>
                                  </p:childTnLst>
                                </p:cTn>
                              </p:par>
                              <p:par>
                                <p:cTn id="135" presetID="1" presetClass="entr" presetSubtype="0" fill="hold" nodeType="withEffect">
                                  <p:stCondLst>
                                    <p:cond delay="5000"/>
                                  </p:stCondLst>
                                  <p:childTnLst>
                                    <p:set>
                                      <p:cBhvr>
                                        <p:cTn id="136" dur="1" fill="hold">
                                          <p:stCondLst>
                                            <p:cond delay="0"/>
                                          </p:stCondLst>
                                        </p:cTn>
                                        <p:tgtEl>
                                          <p:spTgt spid="627"/>
                                        </p:tgtEl>
                                        <p:attrNameLst>
                                          <p:attrName>style.visibility</p:attrName>
                                        </p:attrNameLst>
                                      </p:cBhvr>
                                      <p:to>
                                        <p:strVal val="visible"/>
                                      </p:to>
                                    </p:set>
                                  </p:childTnLst>
                                </p:cTn>
                              </p:par>
                              <p:par>
                                <p:cTn id="137" presetID="1" presetClass="entr" presetSubtype="0" fill="hold" nodeType="withEffect">
                                  <p:stCondLst>
                                    <p:cond delay="5000"/>
                                  </p:stCondLst>
                                  <p:childTnLst>
                                    <p:set>
                                      <p:cBhvr>
                                        <p:cTn id="138" dur="1" fill="hold">
                                          <p:stCondLst>
                                            <p:cond delay="0"/>
                                          </p:stCondLst>
                                        </p:cTn>
                                        <p:tgtEl>
                                          <p:spTgt spid="212"/>
                                        </p:tgtEl>
                                        <p:attrNameLst>
                                          <p:attrName>style.visibility</p:attrName>
                                        </p:attrNameLst>
                                      </p:cBhvr>
                                      <p:to>
                                        <p:strVal val="visible"/>
                                      </p:to>
                                    </p:set>
                                  </p:childTnLst>
                                </p:cTn>
                              </p:par>
                              <p:par>
                                <p:cTn id="139" presetID="1" presetClass="exit" presetSubtype="0" fill="hold" nodeType="withEffect">
                                  <p:stCondLst>
                                    <p:cond delay="6000"/>
                                  </p:stCondLst>
                                  <p:childTnLst>
                                    <p:set>
                                      <p:cBhvr>
                                        <p:cTn id="140" dur="1" fill="hold">
                                          <p:stCondLst>
                                            <p:cond delay="0"/>
                                          </p:stCondLst>
                                        </p:cTn>
                                        <p:tgtEl>
                                          <p:spTgt spid="627"/>
                                        </p:tgtEl>
                                        <p:attrNameLst>
                                          <p:attrName>style.visibility</p:attrName>
                                        </p:attrNameLst>
                                      </p:cBhvr>
                                      <p:to>
                                        <p:strVal val="hidden"/>
                                      </p:to>
                                    </p:set>
                                  </p:childTnLst>
                                </p:cTn>
                              </p:par>
                              <p:par>
                                <p:cTn id="141" presetID="1" presetClass="entr" presetSubtype="0" fill="hold" nodeType="withEffect">
                                  <p:stCondLst>
                                    <p:cond delay="6000"/>
                                  </p:stCondLst>
                                  <p:childTnLst>
                                    <p:set>
                                      <p:cBhvr>
                                        <p:cTn id="142" dur="1" fill="hold">
                                          <p:stCondLst>
                                            <p:cond delay="0"/>
                                          </p:stCondLst>
                                        </p:cTn>
                                        <p:tgtEl>
                                          <p:spTgt spid="624"/>
                                        </p:tgtEl>
                                        <p:attrNameLst>
                                          <p:attrName>style.visibility</p:attrName>
                                        </p:attrNameLst>
                                      </p:cBhvr>
                                      <p:to>
                                        <p:strVal val="visible"/>
                                      </p:to>
                                    </p:set>
                                  </p:childTnLst>
                                </p:cTn>
                              </p:par>
                              <p:par>
                                <p:cTn id="143" presetID="1" presetClass="entr" presetSubtype="0" fill="hold" nodeType="withEffect">
                                  <p:stCondLst>
                                    <p:cond delay="6000"/>
                                  </p:stCondLst>
                                  <p:childTnLst>
                                    <p:set>
                                      <p:cBhvr>
                                        <p:cTn id="144" dur="1" fill="hold">
                                          <p:stCondLst>
                                            <p:cond delay="0"/>
                                          </p:stCondLst>
                                        </p:cTn>
                                        <p:tgtEl>
                                          <p:spTgt spid="213"/>
                                        </p:tgtEl>
                                        <p:attrNameLst>
                                          <p:attrName>style.visibility</p:attrName>
                                        </p:attrNameLst>
                                      </p:cBhvr>
                                      <p:to>
                                        <p:strVal val="visible"/>
                                      </p:to>
                                    </p:set>
                                  </p:childTnLst>
                                </p:cTn>
                              </p:par>
                              <p:par>
                                <p:cTn id="145" presetID="1" presetClass="exit" presetSubtype="0" fill="hold" nodeType="withEffect">
                                  <p:stCondLst>
                                    <p:cond delay="7000"/>
                                  </p:stCondLst>
                                  <p:childTnLst>
                                    <p:set>
                                      <p:cBhvr>
                                        <p:cTn id="146" dur="1" fill="hold">
                                          <p:stCondLst>
                                            <p:cond delay="0"/>
                                          </p:stCondLst>
                                        </p:cTn>
                                        <p:tgtEl>
                                          <p:spTgt spid="624"/>
                                        </p:tgtEl>
                                        <p:attrNameLst>
                                          <p:attrName>style.visibility</p:attrName>
                                        </p:attrNameLst>
                                      </p:cBhvr>
                                      <p:to>
                                        <p:strVal val="hidden"/>
                                      </p:to>
                                    </p:set>
                                  </p:childTnLst>
                                </p:cTn>
                              </p:par>
                              <p:par>
                                <p:cTn id="147" presetID="1" presetClass="exit" presetSubtype="0" fill="hold" nodeType="withEffect">
                                  <p:stCondLst>
                                    <p:cond delay="7000"/>
                                  </p:stCondLst>
                                  <p:childTnLst>
                                    <p:set>
                                      <p:cBhvr>
                                        <p:cTn id="148" dur="1" fill="hold">
                                          <p:stCondLst>
                                            <p:cond delay="0"/>
                                          </p:stCondLst>
                                        </p:cTn>
                                        <p:tgtEl>
                                          <p:spTgt spid="1017"/>
                                        </p:tgtEl>
                                        <p:attrNameLst>
                                          <p:attrName>style.visibility</p:attrName>
                                        </p:attrNameLst>
                                      </p:cBhvr>
                                      <p:to>
                                        <p:strVal val="hidden"/>
                                      </p:to>
                                    </p:set>
                                  </p:childTnLst>
                                </p:cTn>
                              </p:par>
                              <p:par>
                                <p:cTn id="149" presetID="1" presetClass="entr" presetSubtype="0" fill="hold" nodeType="withEffect">
                                  <p:stCondLst>
                                    <p:cond delay="7000"/>
                                  </p:stCondLst>
                                  <p:childTnLst>
                                    <p:set>
                                      <p:cBhvr>
                                        <p:cTn id="150" dur="1" fill="hold">
                                          <p:stCondLst>
                                            <p:cond delay="0"/>
                                          </p:stCondLst>
                                        </p:cTn>
                                        <p:tgtEl>
                                          <p:spTgt spid="390"/>
                                        </p:tgtEl>
                                        <p:attrNameLst>
                                          <p:attrName>style.visibility</p:attrName>
                                        </p:attrNameLst>
                                      </p:cBhvr>
                                      <p:to>
                                        <p:strVal val="visible"/>
                                      </p:to>
                                    </p:set>
                                  </p:childTnLst>
                                </p:cTn>
                              </p:par>
                              <p:par>
                                <p:cTn id="151" presetID="1" presetClass="entr" presetSubtype="0" fill="hold" nodeType="withEffect">
                                  <p:stCondLst>
                                    <p:cond delay="7000"/>
                                  </p:stCondLst>
                                  <p:childTnLst>
                                    <p:set>
                                      <p:cBhvr>
                                        <p:cTn id="152" dur="1" fill="hold">
                                          <p:stCondLst>
                                            <p:cond delay="0"/>
                                          </p:stCondLst>
                                        </p:cTn>
                                        <p:tgtEl>
                                          <p:spTgt spid="214"/>
                                        </p:tgtEl>
                                        <p:attrNameLst>
                                          <p:attrName>style.visibility</p:attrName>
                                        </p:attrNameLst>
                                      </p:cBhvr>
                                      <p:to>
                                        <p:strVal val="visible"/>
                                      </p:to>
                                    </p:set>
                                  </p:childTnLst>
                                </p:cTn>
                              </p:par>
                              <p:par>
                                <p:cTn id="153" presetID="1" presetClass="entr" presetSubtype="0" fill="hold" nodeType="withEffect">
                                  <p:stCondLst>
                                    <p:cond delay="7000"/>
                                  </p:stCondLst>
                                  <p:childTnLst>
                                    <p:set>
                                      <p:cBhvr>
                                        <p:cTn id="154" dur="1" fill="hold">
                                          <p:stCondLst>
                                            <p:cond delay="0"/>
                                          </p:stCondLst>
                                        </p:cTn>
                                        <p:tgtEl>
                                          <p:spTgt spid="681"/>
                                        </p:tgtEl>
                                        <p:attrNameLst>
                                          <p:attrName>style.visibility</p:attrName>
                                        </p:attrNameLst>
                                      </p:cBhvr>
                                      <p:to>
                                        <p:strVal val="visible"/>
                                      </p:to>
                                    </p:set>
                                  </p:childTnLst>
                                </p:cTn>
                              </p:par>
                            </p:childTnLst>
                          </p:cTn>
                        </p:par>
                        <p:par>
                          <p:cTn id="155" fill="hold">
                            <p:stCondLst>
                              <p:cond delay="21000"/>
                            </p:stCondLst>
                            <p:childTnLst>
                              <p:par>
                                <p:cTn id="156" presetID="1" presetClass="exit" presetSubtype="0" fill="hold" nodeType="afterEffect">
                                  <p:stCondLst>
                                    <p:cond delay="1000"/>
                                  </p:stCondLst>
                                  <p:childTnLst>
                                    <p:set>
                                      <p:cBhvr>
                                        <p:cTn id="157" dur="1" fill="hold">
                                          <p:stCondLst>
                                            <p:cond delay="0"/>
                                          </p:stCondLst>
                                        </p:cTn>
                                        <p:tgtEl>
                                          <p:spTgt spid="681"/>
                                        </p:tgtEl>
                                        <p:attrNameLst>
                                          <p:attrName>style.visibility</p:attrName>
                                        </p:attrNameLst>
                                      </p:cBhvr>
                                      <p:to>
                                        <p:strVal val="hidden"/>
                                      </p:to>
                                    </p:set>
                                  </p:childTnLst>
                                </p:cTn>
                              </p:par>
                              <p:par>
                                <p:cTn id="158" presetID="1" presetClass="entr" presetSubtype="0" fill="hold" nodeType="withEffect">
                                  <p:stCondLst>
                                    <p:cond delay="1000"/>
                                  </p:stCondLst>
                                  <p:childTnLst>
                                    <p:set>
                                      <p:cBhvr>
                                        <p:cTn id="159" dur="1" fill="hold">
                                          <p:stCondLst>
                                            <p:cond delay="0"/>
                                          </p:stCondLst>
                                        </p:cTn>
                                        <p:tgtEl>
                                          <p:spTgt spid="678"/>
                                        </p:tgtEl>
                                        <p:attrNameLst>
                                          <p:attrName>style.visibility</p:attrName>
                                        </p:attrNameLst>
                                      </p:cBhvr>
                                      <p:to>
                                        <p:strVal val="visible"/>
                                      </p:to>
                                    </p:set>
                                  </p:childTnLst>
                                </p:cTn>
                              </p:par>
                              <p:par>
                                <p:cTn id="160" presetID="1" presetClass="entr" presetSubtype="0" fill="hold" nodeType="withEffect">
                                  <p:stCondLst>
                                    <p:cond delay="1000"/>
                                  </p:stCondLst>
                                  <p:childTnLst>
                                    <p:set>
                                      <p:cBhvr>
                                        <p:cTn id="161" dur="1" fill="hold">
                                          <p:stCondLst>
                                            <p:cond delay="0"/>
                                          </p:stCondLst>
                                        </p:cTn>
                                        <p:tgtEl>
                                          <p:spTgt spid="215"/>
                                        </p:tgtEl>
                                        <p:attrNameLst>
                                          <p:attrName>style.visibility</p:attrName>
                                        </p:attrNameLst>
                                      </p:cBhvr>
                                      <p:to>
                                        <p:strVal val="visible"/>
                                      </p:to>
                                    </p:set>
                                  </p:childTnLst>
                                </p:cTn>
                              </p:par>
                            </p:childTnLst>
                          </p:cTn>
                        </p:par>
                        <p:par>
                          <p:cTn id="162" fill="hold">
                            <p:stCondLst>
                              <p:cond delay="22000"/>
                            </p:stCondLst>
                            <p:childTnLst>
                              <p:par>
                                <p:cTn id="163" presetID="1" presetClass="exit" presetSubtype="0" fill="hold" nodeType="afterEffect">
                                  <p:stCondLst>
                                    <p:cond delay="1000"/>
                                  </p:stCondLst>
                                  <p:childTnLst>
                                    <p:set>
                                      <p:cBhvr>
                                        <p:cTn id="164" dur="1" fill="hold">
                                          <p:stCondLst>
                                            <p:cond delay="0"/>
                                          </p:stCondLst>
                                        </p:cTn>
                                        <p:tgtEl>
                                          <p:spTgt spid="678"/>
                                        </p:tgtEl>
                                        <p:attrNameLst>
                                          <p:attrName>style.visibility</p:attrName>
                                        </p:attrNameLst>
                                      </p:cBhvr>
                                      <p:to>
                                        <p:strVal val="hidden"/>
                                      </p:to>
                                    </p:set>
                                  </p:childTnLst>
                                </p:cTn>
                              </p:par>
                              <p:par>
                                <p:cTn id="165" presetID="1" presetClass="entr" presetSubtype="0" fill="hold" nodeType="withEffect">
                                  <p:stCondLst>
                                    <p:cond delay="1000"/>
                                  </p:stCondLst>
                                  <p:childTnLst>
                                    <p:set>
                                      <p:cBhvr>
                                        <p:cTn id="166" dur="1" fill="hold">
                                          <p:stCondLst>
                                            <p:cond delay="0"/>
                                          </p:stCondLst>
                                        </p:cTn>
                                        <p:tgtEl>
                                          <p:spTgt spid="675"/>
                                        </p:tgtEl>
                                        <p:attrNameLst>
                                          <p:attrName>style.visibility</p:attrName>
                                        </p:attrNameLst>
                                      </p:cBhvr>
                                      <p:to>
                                        <p:strVal val="visible"/>
                                      </p:to>
                                    </p:set>
                                  </p:childTnLst>
                                </p:cTn>
                              </p:par>
                              <p:par>
                                <p:cTn id="167" presetID="1" presetClass="entr" presetSubtype="0" fill="hold" nodeType="withEffect">
                                  <p:stCondLst>
                                    <p:cond delay="1000"/>
                                  </p:stCondLst>
                                  <p:childTnLst>
                                    <p:set>
                                      <p:cBhvr>
                                        <p:cTn id="168" dur="1" fill="hold">
                                          <p:stCondLst>
                                            <p:cond delay="0"/>
                                          </p:stCondLst>
                                        </p:cTn>
                                        <p:tgtEl>
                                          <p:spTgt spid="216"/>
                                        </p:tgtEl>
                                        <p:attrNameLst>
                                          <p:attrName>style.visibility</p:attrName>
                                        </p:attrNameLst>
                                      </p:cBhvr>
                                      <p:to>
                                        <p:strVal val="visible"/>
                                      </p:to>
                                    </p:set>
                                  </p:childTnLst>
                                </p:cTn>
                              </p:par>
                            </p:childTnLst>
                          </p:cTn>
                        </p:par>
                        <p:par>
                          <p:cTn id="169" fill="hold">
                            <p:stCondLst>
                              <p:cond delay="23000"/>
                            </p:stCondLst>
                            <p:childTnLst>
                              <p:par>
                                <p:cTn id="170" presetID="1" presetClass="exit" presetSubtype="0" fill="hold" nodeType="afterEffect">
                                  <p:stCondLst>
                                    <p:cond delay="1000"/>
                                  </p:stCondLst>
                                  <p:childTnLst>
                                    <p:set>
                                      <p:cBhvr>
                                        <p:cTn id="171" dur="1" fill="hold">
                                          <p:stCondLst>
                                            <p:cond delay="0"/>
                                          </p:stCondLst>
                                        </p:cTn>
                                        <p:tgtEl>
                                          <p:spTgt spid="675"/>
                                        </p:tgtEl>
                                        <p:attrNameLst>
                                          <p:attrName>style.visibility</p:attrName>
                                        </p:attrNameLst>
                                      </p:cBhvr>
                                      <p:to>
                                        <p:strVal val="hidden"/>
                                      </p:to>
                                    </p:set>
                                  </p:childTnLst>
                                </p:cTn>
                              </p:par>
                              <p:par>
                                <p:cTn id="172" presetID="1" presetClass="entr" presetSubtype="0" fill="hold" nodeType="withEffect">
                                  <p:stCondLst>
                                    <p:cond delay="1000"/>
                                  </p:stCondLst>
                                  <p:childTnLst>
                                    <p:set>
                                      <p:cBhvr>
                                        <p:cTn id="173" dur="1" fill="hold">
                                          <p:stCondLst>
                                            <p:cond delay="0"/>
                                          </p:stCondLst>
                                        </p:cTn>
                                        <p:tgtEl>
                                          <p:spTgt spid="672"/>
                                        </p:tgtEl>
                                        <p:attrNameLst>
                                          <p:attrName>style.visibility</p:attrName>
                                        </p:attrNameLst>
                                      </p:cBhvr>
                                      <p:to>
                                        <p:strVal val="visible"/>
                                      </p:to>
                                    </p:set>
                                  </p:childTnLst>
                                </p:cTn>
                              </p:par>
                              <p:par>
                                <p:cTn id="174" presetID="1" presetClass="entr" presetSubtype="0" fill="hold" nodeType="withEffect">
                                  <p:stCondLst>
                                    <p:cond delay="1000"/>
                                  </p:stCondLst>
                                  <p:childTnLst>
                                    <p:set>
                                      <p:cBhvr>
                                        <p:cTn id="175" dur="1" fill="hold">
                                          <p:stCondLst>
                                            <p:cond delay="0"/>
                                          </p:stCondLst>
                                        </p:cTn>
                                        <p:tgtEl>
                                          <p:spTgt spid="217"/>
                                        </p:tgtEl>
                                        <p:attrNameLst>
                                          <p:attrName>style.visibility</p:attrName>
                                        </p:attrNameLst>
                                      </p:cBhvr>
                                      <p:to>
                                        <p:strVal val="visible"/>
                                      </p:to>
                                    </p:set>
                                  </p:childTnLst>
                                </p:cTn>
                              </p:par>
                            </p:childTnLst>
                          </p:cTn>
                        </p:par>
                        <p:par>
                          <p:cTn id="176" fill="hold">
                            <p:stCondLst>
                              <p:cond delay="24000"/>
                            </p:stCondLst>
                            <p:childTnLst>
                              <p:par>
                                <p:cTn id="177" presetID="1" presetClass="exit" presetSubtype="0" fill="hold" nodeType="afterEffect">
                                  <p:stCondLst>
                                    <p:cond delay="1000"/>
                                  </p:stCondLst>
                                  <p:childTnLst>
                                    <p:set>
                                      <p:cBhvr>
                                        <p:cTn id="178" dur="1" fill="hold">
                                          <p:stCondLst>
                                            <p:cond delay="0"/>
                                          </p:stCondLst>
                                        </p:cTn>
                                        <p:tgtEl>
                                          <p:spTgt spid="672"/>
                                        </p:tgtEl>
                                        <p:attrNameLst>
                                          <p:attrName>style.visibility</p:attrName>
                                        </p:attrNameLst>
                                      </p:cBhvr>
                                      <p:to>
                                        <p:strVal val="hidden"/>
                                      </p:to>
                                    </p:set>
                                  </p:childTnLst>
                                </p:cTn>
                              </p:par>
                              <p:par>
                                <p:cTn id="179" presetID="1" presetClass="entr" presetSubtype="0" fill="hold" nodeType="withEffect">
                                  <p:stCondLst>
                                    <p:cond delay="1000"/>
                                  </p:stCondLst>
                                  <p:childTnLst>
                                    <p:set>
                                      <p:cBhvr>
                                        <p:cTn id="180" dur="1" fill="hold">
                                          <p:stCondLst>
                                            <p:cond delay="0"/>
                                          </p:stCondLst>
                                        </p:cTn>
                                        <p:tgtEl>
                                          <p:spTgt spid="669"/>
                                        </p:tgtEl>
                                        <p:attrNameLst>
                                          <p:attrName>style.visibility</p:attrName>
                                        </p:attrNameLst>
                                      </p:cBhvr>
                                      <p:to>
                                        <p:strVal val="visible"/>
                                      </p:to>
                                    </p:set>
                                  </p:childTnLst>
                                </p:cTn>
                              </p:par>
                              <p:par>
                                <p:cTn id="181" presetID="1" presetClass="entr" presetSubtype="0" fill="hold" nodeType="withEffect">
                                  <p:stCondLst>
                                    <p:cond delay="1000"/>
                                  </p:stCondLst>
                                  <p:childTnLst>
                                    <p:set>
                                      <p:cBhvr>
                                        <p:cTn id="182" dur="1" fill="hold">
                                          <p:stCondLst>
                                            <p:cond delay="0"/>
                                          </p:stCondLst>
                                        </p:cTn>
                                        <p:tgtEl>
                                          <p:spTgt spid="209"/>
                                        </p:tgtEl>
                                        <p:attrNameLst>
                                          <p:attrName>style.visibility</p:attrName>
                                        </p:attrNameLst>
                                      </p:cBhvr>
                                      <p:to>
                                        <p:strVal val="visible"/>
                                      </p:to>
                                    </p:set>
                                  </p:childTnLst>
                                </p:cTn>
                              </p:par>
                              <p:par>
                                <p:cTn id="183" presetID="1" presetClass="exit" presetSubtype="0" fill="hold" nodeType="withEffect">
                                  <p:stCondLst>
                                    <p:cond delay="2000"/>
                                  </p:stCondLst>
                                  <p:childTnLst>
                                    <p:set>
                                      <p:cBhvr>
                                        <p:cTn id="184" dur="1" fill="hold">
                                          <p:stCondLst>
                                            <p:cond delay="0"/>
                                          </p:stCondLst>
                                        </p:cTn>
                                        <p:tgtEl>
                                          <p:spTgt spid="669"/>
                                        </p:tgtEl>
                                        <p:attrNameLst>
                                          <p:attrName>style.visibility</p:attrName>
                                        </p:attrNameLst>
                                      </p:cBhvr>
                                      <p:to>
                                        <p:strVal val="hidden"/>
                                      </p:to>
                                    </p:set>
                                  </p:childTnLst>
                                </p:cTn>
                              </p:par>
                              <p:par>
                                <p:cTn id="185" presetID="1" presetClass="entr" presetSubtype="0" fill="hold" nodeType="withEffect">
                                  <p:stCondLst>
                                    <p:cond delay="2000"/>
                                  </p:stCondLst>
                                  <p:childTnLst>
                                    <p:set>
                                      <p:cBhvr>
                                        <p:cTn id="186" dur="1" fill="hold">
                                          <p:stCondLst>
                                            <p:cond delay="0"/>
                                          </p:stCondLst>
                                        </p:cTn>
                                        <p:tgtEl>
                                          <p:spTgt spid="666"/>
                                        </p:tgtEl>
                                        <p:attrNameLst>
                                          <p:attrName>style.visibility</p:attrName>
                                        </p:attrNameLst>
                                      </p:cBhvr>
                                      <p:to>
                                        <p:strVal val="visible"/>
                                      </p:to>
                                    </p:set>
                                  </p:childTnLst>
                                </p:cTn>
                              </p:par>
                              <p:par>
                                <p:cTn id="187" presetID="1" presetClass="entr" presetSubtype="0" fill="hold" nodeType="withEffect">
                                  <p:stCondLst>
                                    <p:cond delay="2000"/>
                                  </p:stCondLst>
                                  <p:childTnLst>
                                    <p:set>
                                      <p:cBhvr>
                                        <p:cTn id="188" dur="1" fill="hold">
                                          <p:stCondLst>
                                            <p:cond delay="0"/>
                                          </p:stCondLst>
                                        </p:cTn>
                                        <p:tgtEl>
                                          <p:spTgt spid="208"/>
                                        </p:tgtEl>
                                        <p:attrNameLst>
                                          <p:attrName>style.visibility</p:attrName>
                                        </p:attrNameLst>
                                      </p:cBhvr>
                                      <p:to>
                                        <p:strVal val="visible"/>
                                      </p:to>
                                    </p:set>
                                  </p:childTnLst>
                                </p:cTn>
                              </p:par>
                              <p:par>
                                <p:cTn id="189" presetID="1" presetClass="exit" presetSubtype="0" fill="hold" nodeType="withEffect">
                                  <p:stCondLst>
                                    <p:cond delay="3000"/>
                                  </p:stCondLst>
                                  <p:childTnLst>
                                    <p:set>
                                      <p:cBhvr>
                                        <p:cTn id="190" dur="1" fill="hold">
                                          <p:stCondLst>
                                            <p:cond delay="0"/>
                                          </p:stCondLst>
                                        </p:cTn>
                                        <p:tgtEl>
                                          <p:spTgt spid="666"/>
                                        </p:tgtEl>
                                        <p:attrNameLst>
                                          <p:attrName>style.visibility</p:attrName>
                                        </p:attrNameLst>
                                      </p:cBhvr>
                                      <p:to>
                                        <p:strVal val="hidden"/>
                                      </p:to>
                                    </p:set>
                                  </p:childTnLst>
                                </p:cTn>
                              </p:par>
                              <p:par>
                                <p:cTn id="191" presetID="1" presetClass="entr" presetSubtype="0" fill="hold" nodeType="withEffect">
                                  <p:stCondLst>
                                    <p:cond delay="3000"/>
                                  </p:stCondLst>
                                  <p:childTnLst>
                                    <p:set>
                                      <p:cBhvr>
                                        <p:cTn id="192" dur="1" fill="hold">
                                          <p:stCondLst>
                                            <p:cond delay="0"/>
                                          </p:stCondLst>
                                        </p:cTn>
                                        <p:tgtEl>
                                          <p:spTgt spid="663"/>
                                        </p:tgtEl>
                                        <p:attrNameLst>
                                          <p:attrName>style.visibility</p:attrName>
                                        </p:attrNameLst>
                                      </p:cBhvr>
                                      <p:to>
                                        <p:strVal val="visible"/>
                                      </p:to>
                                    </p:set>
                                  </p:childTnLst>
                                </p:cTn>
                              </p:par>
                              <p:par>
                                <p:cTn id="193" presetID="1" presetClass="entr" presetSubtype="0" fill="hold" nodeType="withEffect">
                                  <p:stCondLst>
                                    <p:cond delay="3000"/>
                                  </p:stCondLst>
                                  <p:childTnLst>
                                    <p:set>
                                      <p:cBhvr>
                                        <p:cTn id="194" dur="1" fill="hold">
                                          <p:stCondLst>
                                            <p:cond delay="0"/>
                                          </p:stCondLst>
                                        </p:cTn>
                                        <p:tgtEl>
                                          <p:spTgt spid="207"/>
                                        </p:tgtEl>
                                        <p:attrNameLst>
                                          <p:attrName>style.visibility</p:attrName>
                                        </p:attrNameLst>
                                      </p:cBhvr>
                                      <p:to>
                                        <p:strVal val="visible"/>
                                      </p:to>
                                    </p:set>
                                  </p:childTnLst>
                                </p:cTn>
                              </p:par>
                              <p:par>
                                <p:cTn id="195" presetID="1" presetClass="exit" presetSubtype="0" fill="hold" nodeType="withEffect">
                                  <p:stCondLst>
                                    <p:cond delay="4000"/>
                                  </p:stCondLst>
                                  <p:childTnLst>
                                    <p:set>
                                      <p:cBhvr>
                                        <p:cTn id="196" dur="1" fill="hold">
                                          <p:stCondLst>
                                            <p:cond delay="0"/>
                                          </p:stCondLst>
                                        </p:cTn>
                                        <p:tgtEl>
                                          <p:spTgt spid="663"/>
                                        </p:tgtEl>
                                        <p:attrNameLst>
                                          <p:attrName>style.visibility</p:attrName>
                                        </p:attrNameLst>
                                      </p:cBhvr>
                                      <p:to>
                                        <p:strVal val="hidden"/>
                                      </p:to>
                                    </p:set>
                                  </p:childTnLst>
                                </p:cTn>
                              </p:par>
                              <p:par>
                                <p:cTn id="197" presetID="1" presetClass="entr" presetSubtype="0" fill="hold" nodeType="withEffect">
                                  <p:stCondLst>
                                    <p:cond delay="4000"/>
                                  </p:stCondLst>
                                  <p:childTnLst>
                                    <p:set>
                                      <p:cBhvr>
                                        <p:cTn id="198" dur="1" fill="hold">
                                          <p:stCondLst>
                                            <p:cond delay="0"/>
                                          </p:stCondLst>
                                        </p:cTn>
                                        <p:tgtEl>
                                          <p:spTgt spid="660"/>
                                        </p:tgtEl>
                                        <p:attrNameLst>
                                          <p:attrName>style.visibility</p:attrName>
                                        </p:attrNameLst>
                                      </p:cBhvr>
                                      <p:to>
                                        <p:strVal val="visible"/>
                                      </p:to>
                                    </p:set>
                                  </p:childTnLst>
                                </p:cTn>
                              </p:par>
                              <p:par>
                                <p:cTn id="199" presetID="1" presetClass="entr" presetSubtype="0" fill="hold" nodeType="withEffect">
                                  <p:stCondLst>
                                    <p:cond delay="4000"/>
                                  </p:stCondLst>
                                  <p:childTnLst>
                                    <p:set>
                                      <p:cBhvr>
                                        <p:cTn id="200" dur="1" fill="hold">
                                          <p:stCondLst>
                                            <p:cond delay="0"/>
                                          </p:stCondLst>
                                        </p:cTn>
                                        <p:tgtEl>
                                          <p:spTgt spid="205"/>
                                        </p:tgtEl>
                                        <p:attrNameLst>
                                          <p:attrName>style.visibility</p:attrName>
                                        </p:attrNameLst>
                                      </p:cBhvr>
                                      <p:to>
                                        <p:strVal val="visible"/>
                                      </p:to>
                                    </p:set>
                                  </p:childTnLst>
                                </p:cTn>
                              </p:par>
                              <p:par>
                                <p:cTn id="201" presetID="1" presetClass="exit" presetSubtype="0" fill="hold" nodeType="withEffect">
                                  <p:stCondLst>
                                    <p:cond delay="5000"/>
                                  </p:stCondLst>
                                  <p:childTnLst>
                                    <p:set>
                                      <p:cBhvr>
                                        <p:cTn id="202" dur="1" fill="hold">
                                          <p:stCondLst>
                                            <p:cond delay="0"/>
                                          </p:stCondLst>
                                        </p:cTn>
                                        <p:tgtEl>
                                          <p:spTgt spid="660"/>
                                        </p:tgtEl>
                                        <p:attrNameLst>
                                          <p:attrName>style.visibility</p:attrName>
                                        </p:attrNameLst>
                                      </p:cBhvr>
                                      <p:to>
                                        <p:strVal val="hidden"/>
                                      </p:to>
                                    </p:set>
                                  </p:childTnLst>
                                </p:cTn>
                              </p:par>
                              <p:par>
                                <p:cTn id="203" presetID="1" presetClass="entr" presetSubtype="0" fill="hold" nodeType="withEffect">
                                  <p:stCondLst>
                                    <p:cond delay="5000"/>
                                  </p:stCondLst>
                                  <p:childTnLst>
                                    <p:set>
                                      <p:cBhvr>
                                        <p:cTn id="204" dur="1" fill="hold">
                                          <p:stCondLst>
                                            <p:cond delay="0"/>
                                          </p:stCondLst>
                                        </p:cTn>
                                        <p:tgtEl>
                                          <p:spTgt spid="657"/>
                                        </p:tgtEl>
                                        <p:attrNameLst>
                                          <p:attrName>style.visibility</p:attrName>
                                        </p:attrNameLst>
                                      </p:cBhvr>
                                      <p:to>
                                        <p:strVal val="visible"/>
                                      </p:to>
                                    </p:set>
                                  </p:childTnLst>
                                </p:cTn>
                              </p:par>
                              <p:par>
                                <p:cTn id="205" presetID="1" presetClass="entr" presetSubtype="0" fill="hold" nodeType="withEffect">
                                  <p:stCondLst>
                                    <p:cond delay="5000"/>
                                  </p:stCondLst>
                                  <p:childTnLst>
                                    <p:set>
                                      <p:cBhvr>
                                        <p:cTn id="206" dur="1" fill="hold">
                                          <p:stCondLst>
                                            <p:cond delay="0"/>
                                          </p:stCondLst>
                                        </p:cTn>
                                        <p:tgtEl>
                                          <p:spTgt spid="206"/>
                                        </p:tgtEl>
                                        <p:attrNameLst>
                                          <p:attrName>style.visibility</p:attrName>
                                        </p:attrNameLst>
                                      </p:cBhvr>
                                      <p:to>
                                        <p:strVal val="visible"/>
                                      </p:to>
                                    </p:set>
                                  </p:childTnLst>
                                </p:cTn>
                              </p:par>
                              <p:par>
                                <p:cTn id="207" presetID="1" presetClass="exit" presetSubtype="0" fill="hold" nodeType="withEffect">
                                  <p:stCondLst>
                                    <p:cond delay="6000"/>
                                  </p:stCondLst>
                                  <p:childTnLst>
                                    <p:set>
                                      <p:cBhvr>
                                        <p:cTn id="208" dur="1" fill="hold">
                                          <p:stCondLst>
                                            <p:cond delay="0"/>
                                          </p:stCondLst>
                                        </p:cTn>
                                        <p:tgtEl>
                                          <p:spTgt spid="657"/>
                                        </p:tgtEl>
                                        <p:attrNameLst>
                                          <p:attrName>style.visibility</p:attrName>
                                        </p:attrNameLst>
                                      </p:cBhvr>
                                      <p:to>
                                        <p:strVal val="hidden"/>
                                      </p:to>
                                    </p:set>
                                  </p:childTnLst>
                                </p:cTn>
                              </p:par>
                              <p:par>
                                <p:cTn id="209" presetID="1" presetClass="entr" presetSubtype="0" fill="hold" nodeType="withEffect">
                                  <p:stCondLst>
                                    <p:cond delay="6000"/>
                                  </p:stCondLst>
                                  <p:childTnLst>
                                    <p:set>
                                      <p:cBhvr>
                                        <p:cTn id="210" dur="1" fill="hold">
                                          <p:stCondLst>
                                            <p:cond delay="0"/>
                                          </p:stCondLst>
                                        </p:cTn>
                                        <p:tgtEl>
                                          <p:spTgt spid="654"/>
                                        </p:tgtEl>
                                        <p:attrNameLst>
                                          <p:attrName>style.visibility</p:attrName>
                                        </p:attrNameLst>
                                      </p:cBhvr>
                                      <p:to>
                                        <p:strVal val="visible"/>
                                      </p:to>
                                    </p:set>
                                  </p:childTnLst>
                                </p:cTn>
                              </p:par>
                              <p:par>
                                <p:cTn id="211" presetID="1" presetClass="entr" presetSubtype="0" fill="hold" nodeType="withEffect">
                                  <p:stCondLst>
                                    <p:cond delay="6000"/>
                                  </p:stCondLst>
                                  <p:childTnLst>
                                    <p:set>
                                      <p:cBhvr>
                                        <p:cTn id="212" dur="1" fill="hold">
                                          <p:stCondLst>
                                            <p:cond delay="0"/>
                                          </p:stCondLst>
                                        </p:cTn>
                                        <p:tgtEl>
                                          <p:spTgt spid="2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13"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Short A Move I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Custom 7">
      <a:dk1>
        <a:sysClr val="windowText" lastClr="000000"/>
      </a:dk1>
      <a:lt1>
        <a:sysClr val="window" lastClr="FFFFFF"/>
      </a:lt1>
      <a:dk2>
        <a:srgbClr val="1F497D"/>
      </a:dk2>
      <a:lt2>
        <a:srgbClr val="EEECE1"/>
      </a:lt2>
      <a:accent1>
        <a:srgbClr val="FFC000"/>
      </a:accent1>
      <a:accent2>
        <a:srgbClr val="FFFF00"/>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beginning sound template 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pumpki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Short A Move It</Template>
  <TotalTime>15</TotalTime>
  <Words>206</Words>
  <Application>Microsoft Macintosh PowerPoint</Application>
  <PresentationFormat>On-screen Show (4:3)</PresentationFormat>
  <Paragraphs>13</Paragraphs>
  <Slides>40</Slides>
  <Notes>0</Notes>
  <HiddenSlides>1</HiddenSlides>
  <MMClips>5</MMClips>
  <ScaleCrop>false</ScaleCrop>
  <HeadingPairs>
    <vt:vector size="4" baseType="variant">
      <vt:variant>
        <vt:lpstr>Theme</vt:lpstr>
      </vt:variant>
      <vt:variant>
        <vt:i4>9</vt:i4>
      </vt:variant>
      <vt:variant>
        <vt:lpstr>Slide Titles</vt:lpstr>
      </vt:variant>
      <vt:variant>
        <vt:i4>40</vt:i4>
      </vt:variant>
    </vt:vector>
  </HeadingPairs>
  <TitlesOfParts>
    <vt:vector size="49" baseType="lpstr">
      <vt:lpstr>Short A Move It</vt:lpstr>
      <vt:lpstr>2_Office Theme</vt:lpstr>
      <vt:lpstr>1_Office Theme</vt:lpstr>
      <vt:lpstr>2_beginning sound template 1</vt:lpstr>
      <vt:lpstr>3_Office Theme</vt:lpstr>
      <vt:lpstr>pumpkin</vt:lpstr>
      <vt:lpstr>Office Theme</vt:lpstr>
      <vt:lpstr>4_Office Theme</vt:lpstr>
      <vt:lpstr>5_Office Theme</vt:lpstr>
      <vt:lpstr>PowerPoint Presentation</vt:lpstr>
      <vt:lpstr>PowerPoint Presentation</vt:lpstr>
      <vt:lpstr>PowerPoint Presentation</vt:lpstr>
      <vt:lpstr>Information about this activity: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Autumn Morrison</dc:creator>
  <cp:lastModifiedBy>Teacher</cp:lastModifiedBy>
  <cp:revision>2</cp:revision>
  <dcterms:created xsi:type="dcterms:W3CDTF">2014-05-20T19:51:58Z</dcterms:created>
  <dcterms:modified xsi:type="dcterms:W3CDTF">2016-08-29T02:52:21Z</dcterms:modified>
</cp:coreProperties>
</file>